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54"/>
  </p:notesMasterIdLst>
  <p:sldIdLst>
    <p:sldId id="595" r:id="rId2"/>
    <p:sldId id="598" r:id="rId3"/>
    <p:sldId id="599" r:id="rId4"/>
    <p:sldId id="596" r:id="rId5"/>
    <p:sldId id="600" r:id="rId6"/>
    <p:sldId id="601" r:id="rId7"/>
    <p:sldId id="602" r:id="rId8"/>
    <p:sldId id="604" r:id="rId9"/>
    <p:sldId id="603" r:id="rId10"/>
    <p:sldId id="578" r:id="rId11"/>
    <p:sldId id="620" r:id="rId12"/>
    <p:sldId id="651" r:id="rId13"/>
    <p:sldId id="605" r:id="rId14"/>
    <p:sldId id="607" r:id="rId15"/>
    <p:sldId id="650" r:id="rId16"/>
    <p:sldId id="654" r:id="rId17"/>
    <p:sldId id="655" r:id="rId18"/>
    <p:sldId id="608" r:id="rId19"/>
    <p:sldId id="658" r:id="rId20"/>
    <p:sldId id="659" r:id="rId21"/>
    <p:sldId id="661" r:id="rId22"/>
    <p:sldId id="662" r:id="rId23"/>
    <p:sldId id="657" r:id="rId24"/>
    <p:sldId id="664" r:id="rId25"/>
    <p:sldId id="665" r:id="rId26"/>
    <p:sldId id="666" r:id="rId27"/>
    <p:sldId id="663" r:id="rId28"/>
    <p:sldId id="611" r:id="rId29"/>
    <p:sldId id="667" r:id="rId30"/>
    <p:sldId id="668" r:id="rId31"/>
    <p:sldId id="669" r:id="rId32"/>
    <p:sldId id="623" r:id="rId33"/>
    <p:sldId id="670" r:id="rId34"/>
    <p:sldId id="671" r:id="rId35"/>
    <p:sldId id="672" r:id="rId36"/>
    <p:sldId id="673" r:id="rId37"/>
    <p:sldId id="674" r:id="rId38"/>
    <p:sldId id="675" r:id="rId39"/>
    <p:sldId id="615" r:id="rId40"/>
    <p:sldId id="617" r:id="rId41"/>
    <p:sldId id="676" r:id="rId42"/>
    <p:sldId id="616" r:id="rId43"/>
    <p:sldId id="677" r:id="rId44"/>
    <p:sldId id="679" r:id="rId45"/>
    <p:sldId id="681" r:id="rId46"/>
    <p:sldId id="619" r:id="rId47"/>
    <p:sldId id="639" r:id="rId48"/>
    <p:sldId id="640" r:id="rId49"/>
    <p:sldId id="682" r:id="rId50"/>
    <p:sldId id="626" r:id="rId51"/>
    <p:sldId id="628" r:id="rId52"/>
    <p:sldId id="630" r:id="rId53"/>
  </p:sldIdLst>
  <p:sldSz cx="12192000" cy="6858000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80" y="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6649-02A7-4BAC-907C-6A59D11AF6CD}" type="datetimeFigureOut">
              <a:rPr lang="zh-CN" altLang="en-US" smtClean="0"/>
              <a:pPr/>
              <a:t>2022/1/12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1757-8956-4EB9-A61B-2BB94BC071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82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21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" y="0"/>
            <a:ext cx="6019599" cy="6858000"/>
          </a:xfrm>
          <a:prstGeom prst="rect">
            <a:avLst/>
          </a:prstGeom>
          <a:solidFill>
            <a:srgbClr val="A1C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19599" y="0"/>
            <a:ext cx="6172402" cy="6858000"/>
          </a:xfrm>
          <a:prstGeom prst="rect">
            <a:avLst/>
          </a:prstGeom>
          <a:solidFill>
            <a:srgbClr val="F3C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三角形 7"/>
          <p:cNvSpPr/>
          <p:nvPr userDrawn="1"/>
        </p:nvSpPr>
        <p:spPr>
          <a:xfrm rot="20283172">
            <a:off x="221002" y="566968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87115" y="1220661"/>
            <a:ext cx="9737559" cy="481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三角形 9"/>
          <p:cNvSpPr/>
          <p:nvPr userDrawn="1"/>
        </p:nvSpPr>
        <p:spPr>
          <a:xfrm rot="20283172">
            <a:off x="11215128" y="5378140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20843" y="3224464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057925" y="6284495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9659251" y="505489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 flipV="1">
            <a:off x="2528535" y="-580228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 userDrawn="1"/>
        </p:nvCxnSpPr>
        <p:spPr>
          <a:xfrm flipV="1">
            <a:off x="7463168" y="-1163841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 userDrawn="1"/>
        </p:nvCxnSpPr>
        <p:spPr>
          <a:xfrm flipV="1">
            <a:off x="4009372" y="6207506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 userDrawn="1"/>
        </p:nvCxnSpPr>
        <p:spPr>
          <a:xfrm flipV="1">
            <a:off x="9290282" y="6426163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 userDrawn="1"/>
        </p:nvCxnSpPr>
        <p:spPr>
          <a:xfrm flipV="1">
            <a:off x="11652466" y="505489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 userDrawn="1"/>
        </p:nvCxnSpPr>
        <p:spPr>
          <a:xfrm flipV="1">
            <a:off x="-847157" y="4659280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" y="0"/>
            <a:ext cx="6019599" cy="6858000"/>
          </a:xfrm>
          <a:prstGeom prst="rect">
            <a:avLst/>
          </a:prstGeom>
          <a:solidFill>
            <a:srgbClr val="A1C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19599" y="0"/>
            <a:ext cx="6172402" cy="6858000"/>
          </a:xfrm>
          <a:prstGeom prst="rect">
            <a:avLst/>
          </a:prstGeom>
          <a:solidFill>
            <a:srgbClr val="F3C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三角形 7"/>
          <p:cNvSpPr/>
          <p:nvPr userDrawn="1"/>
        </p:nvSpPr>
        <p:spPr>
          <a:xfrm rot="20283172">
            <a:off x="221002" y="566968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87115" y="1220661"/>
            <a:ext cx="9737559" cy="481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三角形 9"/>
          <p:cNvSpPr/>
          <p:nvPr userDrawn="1"/>
        </p:nvSpPr>
        <p:spPr>
          <a:xfrm rot="20283172">
            <a:off x="11215128" y="5378140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20843" y="3224464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057925" y="6284495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9659251" y="505489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 flipV="1">
            <a:off x="2528535" y="-580228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 userDrawn="1"/>
        </p:nvCxnSpPr>
        <p:spPr>
          <a:xfrm flipV="1">
            <a:off x="7463168" y="-1163841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 userDrawn="1"/>
        </p:nvCxnSpPr>
        <p:spPr>
          <a:xfrm flipV="1">
            <a:off x="4009372" y="6207506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 userDrawn="1"/>
        </p:nvCxnSpPr>
        <p:spPr>
          <a:xfrm flipV="1">
            <a:off x="9290282" y="6426163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 userDrawn="1"/>
        </p:nvCxnSpPr>
        <p:spPr>
          <a:xfrm flipV="1">
            <a:off x="11652466" y="505489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 userDrawn="1"/>
        </p:nvCxnSpPr>
        <p:spPr>
          <a:xfrm flipV="1">
            <a:off x="-847157" y="4659280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" y="0"/>
            <a:ext cx="6019599" cy="6858000"/>
          </a:xfrm>
          <a:prstGeom prst="rect">
            <a:avLst/>
          </a:prstGeom>
          <a:solidFill>
            <a:srgbClr val="A1C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19599" y="0"/>
            <a:ext cx="6172402" cy="6858000"/>
          </a:xfrm>
          <a:prstGeom prst="rect">
            <a:avLst/>
          </a:prstGeom>
          <a:solidFill>
            <a:srgbClr val="F3C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三角形 7"/>
          <p:cNvSpPr/>
          <p:nvPr userDrawn="1"/>
        </p:nvSpPr>
        <p:spPr>
          <a:xfrm rot="20283172">
            <a:off x="221002" y="566968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87115" y="1220661"/>
            <a:ext cx="9737559" cy="481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三角形 9"/>
          <p:cNvSpPr/>
          <p:nvPr userDrawn="1"/>
        </p:nvSpPr>
        <p:spPr>
          <a:xfrm rot="20283172">
            <a:off x="11215128" y="5378140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20843" y="3224464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057925" y="6284495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9659251" y="505489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 flipV="1">
            <a:off x="2528535" y="-580228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 userDrawn="1"/>
        </p:nvCxnSpPr>
        <p:spPr>
          <a:xfrm flipV="1">
            <a:off x="7463168" y="-1163841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 userDrawn="1"/>
        </p:nvCxnSpPr>
        <p:spPr>
          <a:xfrm flipV="1">
            <a:off x="4009372" y="6207506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 userDrawn="1"/>
        </p:nvCxnSpPr>
        <p:spPr>
          <a:xfrm flipV="1">
            <a:off x="9290282" y="6426163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 userDrawn="1"/>
        </p:nvCxnSpPr>
        <p:spPr>
          <a:xfrm flipV="1">
            <a:off x="11652466" y="505489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 userDrawn="1"/>
        </p:nvCxnSpPr>
        <p:spPr>
          <a:xfrm flipV="1">
            <a:off x="-847157" y="4659280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5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1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9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50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3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31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3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" y="0"/>
            <a:ext cx="6019599" cy="6858000"/>
          </a:xfrm>
          <a:prstGeom prst="rect">
            <a:avLst/>
          </a:prstGeom>
          <a:solidFill>
            <a:srgbClr val="A1C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19599" y="0"/>
            <a:ext cx="6172402" cy="6858000"/>
          </a:xfrm>
          <a:prstGeom prst="rect">
            <a:avLst/>
          </a:prstGeom>
          <a:solidFill>
            <a:srgbClr val="F3C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三角形 7"/>
          <p:cNvSpPr/>
          <p:nvPr userDrawn="1"/>
        </p:nvSpPr>
        <p:spPr>
          <a:xfrm rot="20283172">
            <a:off x="221002" y="566968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87115" y="1220661"/>
            <a:ext cx="9737559" cy="481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三角形 9"/>
          <p:cNvSpPr/>
          <p:nvPr userDrawn="1"/>
        </p:nvSpPr>
        <p:spPr>
          <a:xfrm rot="20283172">
            <a:off x="11215128" y="5378140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20843" y="3224464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057925" y="6284495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9659251" y="505489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 flipV="1">
            <a:off x="2528535" y="-580228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 userDrawn="1"/>
        </p:nvCxnSpPr>
        <p:spPr>
          <a:xfrm flipV="1">
            <a:off x="7463168" y="-1163841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 userDrawn="1"/>
        </p:nvCxnSpPr>
        <p:spPr>
          <a:xfrm flipV="1">
            <a:off x="4009372" y="6207506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 userDrawn="1"/>
        </p:nvCxnSpPr>
        <p:spPr>
          <a:xfrm flipV="1">
            <a:off x="9290282" y="6426163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 userDrawn="1"/>
        </p:nvCxnSpPr>
        <p:spPr>
          <a:xfrm flipV="1">
            <a:off x="11652466" y="505489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 userDrawn="1"/>
        </p:nvCxnSpPr>
        <p:spPr>
          <a:xfrm flipV="1">
            <a:off x="-847157" y="4659280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88" r:id="rId4"/>
    <p:sldLayoutId id="2147483889" r:id="rId5"/>
    <p:sldLayoutId id="2147483890" r:id="rId6"/>
    <p:sldLayoutId id="2147483891" r:id="rId7"/>
    <p:sldLayoutId id="2147483924" r:id="rId8"/>
    <p:sldLayoutId id="2147483939" r:id="rId9"/>
    <p:sldLayoutId id="2147483942" r:id="rId10"/>
    <p:sldLayoutId id="2147483941" r:id="rId11"/>
    <p:sldLayoutId id="214748394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478" y="660797"/>
            <a:ext cx="10255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ca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áº¿t quáº£ hÃ¬nh áº£nh cho gÃ¡c khuÃª vÄn"/>
          <p:cNvPicPr>
            <a:picLocks noChangeAspect="1" noChangeArrowheads="1"/>
          </p:cNvPicPr>
          <p:nvPr/>
        </p:nvPicPr>
        <p:blipFill>
          <a:blip r:embed="rId3"/>
          <a:srcRect b="12496"/>
          <a:stretch>
            <a:fillRect/>
          </a:stretch>
        </p:blipFill>
        <p:spPr bwMode="auto">
          <a:xfrm>
            <a:off x="860294" y="2565930"/>
            <a:ext cx="3611208" cy="2765379"/>
          </a:xfrm>
          <a:prstGeom prst="rect">
            <a:avLst/>
          </a:prstGeom>
          <a:noFill/>
        </p:spPr>
      </p:pic>
      <p:pic>
        <p:nvPicPr>
          <p:cNvPr id="5" name="Picture 4" descr="hoang-thanh-thang-long.jpg"/>
          <p:cNvPicPr>
            <a:picLocks noChangeAspect="1"/>
          </p:cNvPicPr>
          <p:nvPr/>
        </p:nvPicPr>
        <p:blipFill>
          <a:blip r:embed="rId4"/>
          <a:srcRect l="2892" r="3358" b="20892"/>
          <a:stretch>
            <a:fillRect/>
          </a:stretch>
        </p:blipFill>
        <p:spPr>
          <a:xfrm>
            <a:off x="4078198" y="3108166"/>
            <a:ext cx="3944203" cy="2767636"/>
          </a:xfrm>
          <a:prstGeom prst="rect">
            <a:avLst/>
          </a:prstGeom>
        </p:spPr>
      </p:pic>
      <p:pic>
        <p:nvPicPr>
          <p:cNvPr id="6" name="Picture 6" descr="Káº¿t quáº£ hÃ¬nh áº£nh cho chÃ¹a má»t cá»t"/>
          <p:cNvPicPr>
            <a:picLocks noChangeAspect="1" noChangeArrowheads="1"/>
          </p:cNvPicPr>
          <p:nvPr/>
        </p:nvPicPr>
        <p:blipFill>
          <a:blip r:embed="rId5"/>
          <a:srcRect l="18625" r="21470"/>
          <a:stretch>
            <a:fillRect/>
          </a:stretch>
        </p:blipFill>
        <p:spPr bwMode="auto">
          <a:xfrm>
            <a:off x="7652847" y="3587515"/>
            <a:ext cx="3688088" cy="2647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169218" y="849038"/>
            <a:ext cx="792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90155"/>
              </p:ext>
            </p:extLst>
          </p:nvPr>
        </p:nvGraphicFramePr>
        <p:xfrm>
          <a:off x="685801" y="1854790"/>
          <a:ext cx="10555014" cy="367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68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……………..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9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279577" y="565258"/>
            <a:ext cx="792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năm chưa nằm đã sáng </a:t>
            </a:r>
            <a:b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mười chưa cười đã tối.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27255" y="2687379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70277" y="2625292"/>
            <a:ext cx="1998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8382" y="2253921"/>
            <a:ext cx="69204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5 (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58969" y="3111069"/>
            <a:ext cx="71384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10 (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8" idx="1"/>
          </p:cNvCxnSpPr>
          <p:nvPr/>
        </p:nvCxnSpPr>
        <p:spPr>
          <a:xfrm flipV="1">
            <a:off x="3468415" y="2561698"/>
            <a:ext cx="1119967" cy="386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468415" y="2948458"/>
            <a:ext cx="1090554" cy="470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37637" y="4172063"/>
            <a:ext cx="819487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47697" y="5076511"/>
            <a:ext cx="83872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33" idx="3"/>
            <a:endCxn id="28" idx="1"/>
          </p:cNvCxnSpPr>
          <p:nvPr/>
        </p:nvCxnSpPr>
        <p:spPr>
          <a:xfrm flipV="1">
            <a:off x="2916621" y="4479840"/>
            <a:ext cx="421016" cy="5233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29" idx="1"/>
          </p:cNvCxnSpPr>
          <p:nvPr/>
        </p:nvCxnSpPr>
        <p:spPr>
          <a:xfrm>
            <a:off x="2916621" y="5003236"/>
            <a:ext cx="331076" cy="6426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74215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68007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631" y="418035"/>
            <a:ext cx="162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8" grpId="0"/>
      <p:bldP spid="29" grpId="0"/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279577" y="565258"/>
            <a:ext cx="792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năm chưa nằm đã sáng </a:t>
            </a:r>
            <a:b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mười chưa cười đã tối.</a:t>
            </a:r>
            <a:endParaRPr lang="en-US" sz="4000" dirty="0">
              <a:solidFill>
                <a:srgbClr val="0000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08236" y="1161410"/>
            <a:ext cx="990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08236" y="1845494"/>
            <a:ext cx="943128" cy="17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86923" y="1771010"/>
            <a:ext cx="609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2044" y="1161410"/>
            <a:ext cx="914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753838" y="3743672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170732" y="3539694"/>
            <a:ext cx="1399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3724" y="2711106"/>
            <a:ext cx="78985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6786" y="3536722"/>
            <a:ext cx="78039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ngày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5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10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7" idx="1"/>
          </p:cNvCxnSpPr>
          <p:nvPr/>
        </p:nvCxnSpPr>
        <p:spPr>
          <a:xfrm flipV="1">
            <a:off x="2569779" y="3018883"/>
            <a:ext cx="1213945" cy="11209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569779" y="4106109"/>
            <a:ext cx="1277007" cy="33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73663" y="4944565"/>
            <a:ext cx="732123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3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>
            <a:off x="2569779" y="4139859"/>
            <a:ext cx="1303884" cy="13740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20512" y="1140390"/>
            <a:ext cx="99085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978167" y="1777178"/>
            <a:ext cx="943128" cy="171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294758" y="1765738"/>
            <a:ext cx="824483" cy="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05644" y="1140390"/>
            <a:ext cx="91463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513494" y="3881736"/>
            <a:ext cx="9285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 tục ngữ giúp người dân lao động chủ động sắp xếp công việc cày cấy, sản xuất phù hợp với thời gian từng mùa</a:t>
            </a:r>
            <a:endParaRPr lang="en-US" sz="3600" dirty="0"/>
          </a:p>
        </p:txBody>
      </p:sp>
      <p:sp>
        <p:nvSpPr>
          <p:cNvPr id="1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368694" y="2876568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096813" y="2830246"/>
            <a:ext cx="531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9577" y="565258"/>
            <a:ext cx="792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năm chưa nằm đã sáng </a:t>
            </a:r>
            <a:b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mười chưa cười đã tối.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2550" y="1978596"/>
            <a:ext cx="96417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Năm tháng Sáu, mặt trời đi chệch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Bảy, tháng Tám mặt trời đi xiên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là phận gái thuyền quyên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Đừng cho sóng dợn, đò nghiêng nước vào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Đò nghiêng sóng dợn ba đào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dễ thấy đục, nhưng đục nào thấy trong</a:t>
            </a:r>
            <a:endParaRPr lang="en-US" sz="4000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50427" y="532660"/>
            <a:ext cx="7592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sao thì nắng, vắng sao thì mưa</a:t>
            </a:r>
            <a:endParaRPr lang="en-US" sz="7200" dirty="0">
              <a:solidFill>
                <a:srgbClr val="0000CC"/>
              </a:solidFill>
            </a:endParaRPr>
          </a:p>
        </p:txBody>
      </p:sp>
      <p:sp>
        <p:nvSpPr>
          <p:cNvPr id="17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27255" y="227746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470277" y="2215376"/>
            <a:ext cx="1241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94851" y="4203595"/>
            <a:ext cx="660148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Ít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nắng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4911" y="5108043"/>
            <a:ext cx="83872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Nhiều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mưa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20" idx="1"/>
          </p:cNvCxnSpPr>
          <p:nvPr/>
        </p:nvCxnSpPr>
        <p:spPr>
          <a:xfrm flipV="1">
            <a:off x="2916621" y="4511372"/>
            <a:ext cx="878230" cy="4918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5" idx="3"/>
            <a:endCxn id="21" idx="1"/>
          </p:cNvCxnSpPr>
          <p:nvPr/>
        </p:nvCxnSpPr>
        <p:spPr>
          <a:xfrm>
            <a:off x="2916621" y="5003236"/>
            <a:ext cx="788290" cy="412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74215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1507063" y="468007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32066" y="2038474"/>
            <a:ext cx="832792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Hôm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nắng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89424" y="2942922"/>
            <a:ext cx="83872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Hôm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mưa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stCxn id="18" idx="3"/>
            <a:endCxn id="26" idx="1"/>
          </p:cNvCxnSpPr>
          <p:nvPr/>
        </p:nvCxnSpPr>
        <p:spPr>
          <a:xfrm flipV="1">
            <a:off x="2711669" y="2346251"/>
            <a:ext cx="820397" cy="4692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27" idx="1"/>
          </p:cNvCxnSpPr>
          <p:nvPr/>
        </p:nvCxnSpPr>
        <p:spPr>
          <a:xfrm>
            <a:off x="2711669" y="2815541"/>
            <a:ext cx="777755" cy="4351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0631" y="418035"/>
            <a:ext cx="162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4" grpId="0" animBg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35" y="851336"/>
            <a:ext cx="4803702" cy="51779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4" y="819811"/>
            <a:ext cx="4761188" cy="52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753838" y="3617544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170732" y="3413566"/>
            <a:ext cx="1399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3724" y="2711106"/>
            <a:ext cx="78985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Mau &gt;&lt;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6786" y="3647084"/>
            <a:ext cx="78039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7" idx="1"/>
          </p:cNvCxnSpPr>
          <p:nvPr/>
        </p:nvCxnSpPr>
        <p:spPr>
          <a:xfrm flipV="1">
            <a:off x="2569779" y="3018883"/>
            <a:ext cx="1213945" cy="994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569779" y="3954861"/>
            <a:ext cx="1277007" cy="588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10599" y="4613479"/>
            <a:ext cx="59073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3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>
            <a:off x="2569779" y="4013731"/>
            <a:ext cx="1240820" cy="1169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36733" y="1353224"/>
            <a:ext cx="665888" cy="183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445642" y="1371599"/>
            <a:ext cx="588000" cy="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18892" y="753396"/>
            <a:ext cx="7592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sao thì nắng, vắng sao thì mưa</a:t>
            </a:r>
            <a:endParaRPr lang="en-US" sz="7200" dirty="0">
              <a:solidFill>
                <a:srgbClr val="0000C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60462" y="1342705"/>
            <a:ext cx="838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89988" y="1340069"/>
            <a:ext cx="96169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240511" y="879512"/>
            <a:ext cx="7592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sao thì nắng, vắng sao thì mưa</a:t>
            </a:r>
            <a:endParaRPr lang="en-US" sz="72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2703" y="3828430"/>
            <a:ext cx="97446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vi-VN" sz="3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Giúp </a:t>
            </a:r>
            <a:r>
              <a:rPr lang="vi-VN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người nông dân dự đoán được thời tiết ngày hôm sau để chủ động trong việc gieo trồng, gặt hái, cày bừa..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27260" y="2971184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655379" y="2924862"/>
            <a:ext cx="531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9" y="436834"/>
            <a:ext cx="1592975" cy="1592975"/>
          </a:xfrm>
          <a:prstGeom prst="rect">
            <a:avLst/>
          </a:prstGeom>
        </p:spPr>
      </p:pic>
      <p:pic>
        <p:nvPicPr>
          <p:cNvPr id="13" name="Picture 12" descr="—Pngtree—blue cute cartoon clouds and_4140331.png"/>
          <p:cNvPicPr>
            <a:picLocks noChangeAspect="1"/>
          </p:cNvPicPr>
          <p:nvPr/>
        </p:nvPicPr>
        <p:blipFill>
          <a:blip r:embed="rId4" cstate="print"/>
          <a:srcRect l="12222" t="10000" r="8889" b="14444"/>
          <a:stretch>
            <a:fillRect/>
          </a:stretch>
        </p:blipFill>
        <p:spPr>
          <a:xfrm>
            <a:off x="9924393" y="173426"/>
            <a:ext cx="2057400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27255" y="2687379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70277" y="2625292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2175094"/>
            <a:ext cx="78190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73681" y="3967105"/>
            <a:ext cx="77770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Ráng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xuộm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443" y="5218405"/>
            <a:ext cx="7861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Ráng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33" idx="3"/>
            <a:endCxn id="28" idx="1"/>
          </p:cNvCxnSpPr>
          <p:nvPr/>
        </p:nvCxnSpPr>
        <p:spPr>
          <a:xfrm flipV="1">
            <a:off x="2916621" y="4536492"/>
            <a:ext cx="957060" cy="5140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29" idx="1"/>
          </p:cNvCxnSpPr>
          <p:nvPr/>
        </p:nvCxnSpPr>
        <p:spPr>
          <a:xfrm>
            <a:off x="2916621" y="5050534"/>
            <a:ext cx="819822" cy="737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789455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727368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0603" y="470344"/>
            <a:ext cx="570914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Ráng mỡ gà có nhà</a:t>
            </a:r>
            <a:r>
              <a:rPr lang="vi-VN" sz="4000" i="1" spc="305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giữ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631" y="418035"/>
            <a:ext cx="162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29" grpId="0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9093" y="637310"/>
            <a:ext cx="3997274" cy="5727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Tiết</a:t>
            </a:r>
            <a:r>
              <a:rPr kumimoji="0" lang="vi-V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73,74:</a:t>
            </a:r>
          </a:p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TỤC </a:t>
            </a: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NGỮ VỀ THIÊN NHIÊN VÀ LAO ĐỘNG SẢN XUẤT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93869" y="878773"/>
            <a:ext cx="7508373" cy="5284826"/>
            <a:chOff x="2152732" y="0"/>
            <a:chExt cx="9132986" cy="6287542"/>
          </a:xfrm>
        </p:grpSpPr>
        <p:grpSp>
          <p:nvGrpSpPr>
            <p:cNvPr id="4" name="Group 240"/>
            <p:cNvGrpSpPr/>
            <p:nvPr/>
          </p:nvGrpSpPr>
          <p:grpSpPr>
            <a:xfrm>
              <a:off x="4120968" y="-4"/>
              <a:ext cx="6827057" cy="3850617"/>
              <a:chOff x="12701" y="-4763"/>
              <a:chExt cx="12187239" cy="6873953"/>
            </a:xfrm>
            <a:solidFill>
              <a:schemeClr val="bg1">
                <a:alpha val="34000"/>
              </a:schemeClr>
            </a:solidFill>
          </p:grpSpPr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 flipV="1">
                <a:off x="9080502" y="6096069"/>
                <a:ext cx="125413" cy="84138"/>
              </a:xfrm>
              <a:custGeom>
                <a:avLst/>
                <a:gdLst>
                  <a:gd name="T0" fmla="*/ 17 w 17"/>
                  <a:gd name="T1" fmla="*/ 7 h 14"/>
                  <a:gd name="T2" fmla="*/ 9 w 17"/>
                  <a:gd name="T3" fmla="*/ 0 h 14"/>
                  <a:gd name="T4" fmla="*/ 0 w 17"/>
                  <a:gd name="T5" fmla="*/ 7 h 14"/>
                  <a:gd name="T6" fmla="*/ 9 w 17"/>
                  <a:gd name="T7" fmla="*/ 14 h 14"/>
                  <a:gd name="T8" fmla="*/ 17 w 17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7"/>
                    </a:moveTo>
                    <a:cubicBezTo>
                      <a:pt x="13" y="7"/>
                      <a:pt x="9" y="4"/>
                      <a:pt x="9" y="0"/>
                    </a:cubicBezTo>
                    <a:cubicBezTo>
                      <a:pt x="9" y="4"/>
                      <a:pt x="5" y="7"/>
                      <a:pt x="0" y="7"/>
                    </a:cubicBezTo>
                    <a:cubicBezTo>
                      <a:pt x="5" y="7"/>
                      <a:pt x="9" y="10"/>
                      <a:pt x="9" y="14"/>
                    </a:cubicBezTo>
                    <a:cubicBezTo>
                      <a:pt x="9" y="10"/>
                      <a:pt x="13" y="7"/>
                      <a:pt x="1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 flipV="1">
                <a:off x="10290177" y="4013245"/>
                <a:ext cx="161925" cy="134939"/>
              </a:xfrm>
              <a:custGeom>
                <a:avLst/>
                <a:gdLst>
                  <a:gd name="T0" fmla="*/ 22 w 22"/>
                  <a:gd name="T1" fmla="*/ 11 h 22"/>
                  <a:gd name="T2" fmla="*/ 11 w 22"/>
                  <a:gd name="T3" fmla="*/ 0 h 22"/>
                  <a:gd name="T4" fmla="*/ 0 w 22"/>
                  <a:gd name="T5" fmla="*/ 11 h 22"/>
                  <a:gd name="T6" fmla="*/ 11 w 22"/>
                  <a:gd name="T7" fmla="*/ 22 h 22"/>
                  <a:gd name="T8" fmla="*/ 22 w 22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11"/>
                    </a:moveTo>
                    <a:cubicBezTo>
                      <a:pt x="16" y="11"/>
                      <a:pt x="11" y="6"/>
                      <a:pt x="11" y="0"/>
                    </a:cubicBezTo>
                    <a:cubicBezTo>
                      <a:pt x="11" y="6"/>
                      <a:pt x="6" y="11"/>
                      <a:pt x="0" y="11"/>
                    </a:cubicBezTo>
                    <a:cubicBezTo>
                      <a:pt x="6" y="11"/>
                      <a:pt x="11" y="16"/>
                      <a:pt x="11" y="22"/>
                    </a:cubicBezTo>
                    <a:cubicBezTo>
                      <a:pt x="11" y="16"/>
                      <a:pt x="16" y="11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 flipV="1">
                <a:off x="4841876" y="3849730"/>
                <a:ext cx="212725" cy="182565"/>
              </a:xfrm>
              <a:custGeom>
                <a:avLst/>
                <a:gdLst>
                  <a:gd name="T0" fmla="*/ 29 w 29"/>
                  <a:gd name="T1" fmla="*/ 15 h 30"/>
                  <a:gd name="T2" fmla="*/ 14 w 29"/>
                  <a:gd name="T3" fmla="*/ 0 h 30"/>
                  <a:gd name="T4" fmla="*/ 0 w 29"/>
                  <a:gd name="T5" fmla="*/ 15 h 30"/>
                  <a:gd name="T6" fmla="*/ 14 w 29"/>
                  <a:gd name="T7" fmla="*/ 30 h 30"/>
                  <a:gd name="T8" fmla="*/ 29 w 29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29" y="15"/>
                    </a:moveTo>
                    <a:cubicBezTo>
                      <a:pt x="21" y="15"/>
                      <a:pt x="14" y="8"/>
                      <a:pt x="14" y="0"/>
                    </a:cubicBezTo>
                    <a:cubicBezTo>
                      <a:pt x="14" y="8"/>
                      <a:pt x="8" y="15"/>
                      <a:pt x="0" y="15"/>
                    </a:cubicBezTo>
                    <a:cubicBezTo>
                      <a:pt x="8" y="15"/>
                      <a:pt x="14" y="21"/>
                      <a:pt x="14" y="30"/>
                    </a:cubicBezTo>
                    <a:cubicBezTo>
                      <a:pt x="14" y="21"/>
                      <a:pt x="21" y="15"/>
                      <a:pt x="2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 flipV="1">
                <a:off x="3529014" y="5286434"/>
                <a:ext cx="133350" cy="109539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0 h 18"/>
                  <a:gd name="T4" fmla="*/ 0 w 18"/>
                  <a:gd name="T5" fmla="*/ 9 h 18"/>
                  <a:gd name="T6" fmla="*/ 9 w 18"/>
                  <a:gd name="T7" fmla="*/ 18 h 18"/>
                  <a:gd name="T8" fmla="*/ 18 w 18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3" y="9"/>
                      <a:pt x="9" y="5"/>
                      <a:pt x="9" y="0"/>
                    </a:cubicBezTo>
                    <a:cubicBezTo>
                      <a:pt x="9" y="5"/>
                      <a:pt x="5" y="9"/>
                      <a:pt x="0" y="9"/>
                    </a:cubicBezTo>
                    <a:cubicBezTo>
                      <a:pt x="5" y="9"/>
                      <a:pt x="9" y="13"/>
                      <a:pt x="9" y="18"/>
                    </a:cubicBezTo>
                    <a:cubicBezTo>
                      <a:pt x="9" y="13"/>
                      <a:pt x="13" y="9"/>
                      <a:pt x="1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 flipV="1">
                <a:off x="5291139" y="6046856"/>
                <a:ext cx="220663" cy="176214"/>
              </a:xfrm>
              <a:custGeom>
                <a:avLst/>
                <a:gdLst>
                  <a:gd name="T0" fmla="*/ 30 w 30"/>
                  <a:gd name="T1" fmla="*/ 15 h 29"/>
                  <a:gd name="T2" fmla="*/ 15 w 30"/>
                  <a:gd name="T3" fmla="*/ 0 h 29"/>
                  <a:gd name="T4" fmla="*/ 0 w 30"/>
                  <a:gd name="T5" fmla="*/ 15 h 29"/>
                  <a:gd name="T6" fmla="*/ 15 w 30"/>
                  <a:gd name="T7" fmla="*/ 29 h 29"/>
                  <a:gd name="T8" fmla="*/ 30 w 30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30" y="15"/>
                    </a:moveTo>
                    <a:cubicBezTo>
                      <a:pt x="22" y="15"/>
                      <a:pt x="15" y="8"/>
                      <a:pt x="15" y="0"/>
                    </a:cubicBezTo>
                    <a:cubicBezTo>
                      <a:pt x="15" y="8"/>
                      <a:pt x="8" y="15"/>
                      <a:pt x="0" y="15"/>
                    </a:cubicBezTo>
                    <a:cubicBezTo>
                      <a:pt x="8" y="15"/>
                      <a:pt x="15" y="21"/>
                      <a:pt x="15" y="29"/>
                    </a:cubicBezTo>
                    <a:cubicBezTo>
                      <a:pt x="15" y="21"/>
                      <a:pt x="22" y="15"/>
                      <a:pt x="3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 flipV="1">
                <a:off x="11985627" y="6023043"/>
                <a:ext cx="214313" cy="176214"/>
              </a:xfrm>
              <a:custGeom>
                <a:avLst/>
                <a:gdLst>
                  <a:gd name="T0" fmla="*/ 29 w 29"/>
                  <a:gd name="T1" fmla="*/ 15 h 29"/>
                  <a:gd name="T2" fmla="*/ 15 w 29"/>
                  <a:gd name="T3" fmla="*/ 0 h 29"/>
                  <a:gd name="T4" fmla="*/ 0 w 29"/>
                  <a:gd name="T5" fmla="*/ 15 h 29"/>
                  <a:gd name="T6" fmla="*/ 15 w 29"/>
                  <a:gd name="T7" fmla="*/ 29 h 29"/>
                  <a:gd name="T8" fmla="*/ 29 w 29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1" y="15"/>
                      <a:pt x="15" y="8"/>
                      <a:pt x="15" y="0"/>
                    </a:cubicBezTo>
                    <a:cubicBezTo>
                      <a:pt x="15" y="8"/>
                      <a:pt x="8" y="15"/>
                      <a:pt x="0" y="15"/>
                    </a:cubicBezTo>
                    <a:cubicBezTo>
                      <a:pt x="8" y="15"/>
                      <a:pt x="15" y="21"/>
                      <a:pt x="15" y="29"/>
                    </a:cubicBezTo>
                    <a:cubicBezTo>
                      <a:pt x="15" y="21"/>
                      <a:pt x="21" y="15"/>
                      <a:pt x="2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8" name="Oval 157"/>
              <p:cNvSpPr>
                <a:spLocks noChangeArrowheads="1"/>
              </p:cNvSpPr>
              <p:nvPr/>
            </p:nvSpPr>
            <p:spPr bwMode="auto">
              <a:xfrm flipV="1">
                <a:off x="8712202" y="5329298"/>
                <a:ext cx="50800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9" name="Oval 158"/>
              <p:cNvSpPr>
                <a:spLocks noChangeArrowheads="1"/>
              </p:cNvSpPr>
              <p:nvPr/>
            </p:nvSpPr>
            <p:spPr bwMode="auto">
              <a:xfrm flipV="1">
                <a:off x="4848226" y="5346760"/>
                <a:ext cx="523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0" name="Oval 159"/>
              <p:cNvSpPr>
                <a:spLocks noChangeArrowheads="1"/>
              </p:cNvSpPr>
              <p:nvPr/>
            </p:nvSpPr>
            <p:spPr bwMode="auto">
              <a:xfrm flipV="1">
                <a:off x="11041065" y="6826327"/>
                <a:ext cx="523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1" name="Oval 160"/>
              <p:cNvSpPr>
                <a:spLocks noChangeArrowheads="1"/>
              </p:cNvSpPr>
              <p:nvPr/>
            </p:nvSpPr>
            <p:spPr bwMode="auto">
              <a:xfrm flipV="1">
                <a:off x="9426577" y="6813627"/>
                <a:ext cx="38100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Oval 161"/>
              <p:cNvSpPr>
                <a:spLocks noChangeArrowheads="1"/>
              </p:cNvSpPr>
              <p:nvPr/>
            </p:nvSpPr>
            <p:spPr bwMode="auto">
              <a:xfrm flipV="1">
                <a:off x="992188" y="5662677"/>
                <a:ext cx="30163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Oval 162"/>
              <p:cNvSpPr>
                <a:spLocks noChangeArrowheads="1"/>
              </p:cNvSpPr>
              <p:nvPr/>
            </p:nvSpPr>
            <p:spPr bwMode="auto">
              <a:xfrm flipV="1">
                <a:off x="7974014" y="4549826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Oval 163"/>
              <p:cNvSpPr>
                <a:spLocks noChangeArrowheads="1"/>
              </p:cNvSpPr>
              <p:nvPr/>
            </p:nvSpPr>
            <p:spPr bwMode="auto">
              <a:xfrm flipV="1">
                <a:off x="11941177" y="3952919"/>
                <a:ext cx="3651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Oval 164"/>
              <p:cNvSpPr>
                <a:spLocks noChangeArrowheads="1"/>
              </p:cNvSpPr>
              <p:nvPr/>
            </p:nvSpPr>
            <p:spPr bwMode="auto">
              <a:xfrm flipV="1">
                <a:off x="10725152" y="1450991"/>
                <a:ext cx="36513" cy="23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Oval 165"/>
              <p:cNvSpPr>
                <a:spLocks noChangeArrowheads="1"/>
              </p:cNvSpPr>
              <p:nvPr/>
            </p:nvSpPr>
            <p:spPr bwMode="auto">
              <a:xfrm flipV="1">
                <a:off x="6434139" y="5907154"/>
                <a:ext cx="28575" cy="23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7" name="Oval 166"/>
              <p:cNvSpPr>
                <a:spLocks noChangeArrowheads="1"/>
              </p:cNvSpPr>
              <p:nvPr/>
            </p:nvSpPr>
            <p:spPr bwMode="auto">
              <a:xfrm flipV="1">
                <a:off x="7458077" y="6515174"/>
                <a:ext cx="30163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8" name="Oval 167"/>
              <p:cNvSpPr>
                <a:spLocks noChangeArrowheads="1"/>
              </p:cNvSpPr>
              <p:nvPr/>
            </p:nvSpPr>
            <p:spPr bwMode="auto">
              <a:xfrm flipV="1">
                <a:off x="12701" y="5511862"/>
                <a:ext cx="28575" cy="23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Oval 168"/>
              <p:cNvSpPr>
                <a:spLocks noChangeArrowheads="1"/>
              </p:cNvSpPr>
              <p:nvPr/>
            </p:nvSpPr>
            <p:spPr bwMode="auto">
              <a:xfrm flipV="1">
                <a:off x="3624264" y="3940219"/>
                <a:ext cx="30163" cy="23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Oval 169"/>
              <p:cNvSpPr>
                <a:spLocks noChangeArrowheads="1"/>
              </p:cNvSpPr>
              <p:nvPr/>
            </p:nvSpPr>
            <p:spPr bwMode="auto">
              <a:xfrm flipV="1">
                <a:off x="763588" y="3446501"/>
                <a:ext cx="30163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Oval 170"/>
              <p:cNvSpPr>
                <a:spLocks noChangeArrowheads="1"/>
              </p:cNvSpPr>
              <p:nvPr/>
            </p:nvSpPr>
            <p:spPr bwMode="auto">
              <a:xfrm flipV="1">
                <a:off x="10437815" y="-4763"/>
                <a:ext cx="28575" cy="23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Oval 171"/>
              <p:cNvSpPr>
                <a:spLocks noChangeArrowheads="1"/>
              </p:cNvSpPr>
              <p:nvPr/>
            </p:nvSpPr>
            <p:spPr bwMode="auto">
              <a:xfrm flipV="1">
                <a:off x="5837239" y="1163651"/>
                <a:ext cx="28575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3" name="Oval 172"/>
              <p:cNvSpPr>
                <a:spLocks noChangeArrowheads="1"/>
              </p:cNvSpPr>
              <p:nvPr/>
            </p:nvSpPr>
            <p:spPr bwMode="auto">
              <a:xfrm flipV="1">
                <a:off x="196851" y="860434"/>
                <a:ext cx="28575" cy="23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4" name="Oval 173"/>
              <p:cNvSpPr>
                <a:spLocks noChangeArrowheads="1"/>
              </p:cNvSpPr>
              <p:nvPr/>
            </p:nvSpPr>
            <p:spPr bwMode="auto">
              <a:xfrm flipV="1">
                <a:off x="4560889" y="3319499"/>
                <a:ext cx="36513" cy="23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5" name="Oval 174"/>
              <p:cNvSpPr>
                <a:spLocks noChangeArrowheads="1"/>
              </p:cNvSpPr>
              <p:nvPr/>
            </p:nvSpPr>
            <p:spPr bwMode="auto">
              <a:xfrm flipV="1">
                <a:off x="2533651" y="6034156"/>
                <a:ext cx="30163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6" name="Oval 175"/>
              <p:cNvSpPr>
                <a:spLocks noChangeArrowheads="1"/>
              </p:cNvSpPr>
              <p:nvPr/>
            </p:nvSpPr>
            <p:spPr bwMode="auto">
              <a:xfrm flipV="1">
                <a:off x="8202614" y="6802514"/>
                <a:ext cx="38100" cy="23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7" name="Oval 176"/>
              <p:cNvSpPr>
                <a:spLocks noChangeArrowheads="1"/>
              </p:cNvSpPr>
              <p:nvPr/>
            </p:nvSpPr>
            <p:spPr bwMode="auto">
              <a:xfrm flipV="1">
                <a:off x="9663115" y="5207058"/>
                <a:ext cx="36513" cy="23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8" name="Oval 31"/>
              <p:cNvSpPr>
                <a:spLocks noChangeArrowheads="1"/>
              </p:cNvSpPr>
              <p:nvPr/>
            </p:nvSpPr>
            <p:spPr bwMode="auto">
              <a:xfrm flipV="1">
                <a:off x="3905251" y="6813627"/>
                <a:ext cx="28575" cy="25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9" name="Oval 32"/>
              <p:cNvSpPr>
                <a:spLocks noChangeArrowheads="1"/>
              </p:cNvSpPr>
              <p:nvPr/>
            </p:nvSpPr>
            <p:spPr bwMode="auto">
              <a:xfrm flipV="1">
                <a:off x="11963402" y="5303897"/>
                <a:ext cx="50800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0" name="Oval 33"/>
              <p:cNvSpPr>
                <a:spLocks noChangeArrowheads="1"/>
              </p:cNvSpPr>
              <p:nvPr/>
            </p:nvSpPr>
            <p:spPr bwMode="auto">
              <a:xfrm flipV="1">
                <a:off x="10267952" y="6192907"/>
                <a:ext cx="50800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1" name="Oval 34"/>
              <p:cNvSpPr>
                <a:spLocks noChangeArrowheads="1"/>
              </p:cNvSpPr>
              <p:nvPr/>
            </p:nvSpPr>
            <p:spPr bwMode="auto">
              <a:xfrm flipV="1">
                <a:off x="9398002" y="4835579"/>
                <a:ext cx="44450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2" name="Oval 35"/>
              <p:cNvSpPr>
                <a:spLocks noChangeArrowheads="1"/>
              </p:cNvSpPr>
              <p:nvPr/>
            </p:nvSpPr>
            <p:spPr bwMode="auto">
              <a:xfrm flipV="1">
                <a:off x="9058277" y="2855944"/>
                <a:ext cx="523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3" name="Oval 36"/>
              <p:cNvSpPr>
                <a:spLocks noChangeArrowheads="1"/>
              </p:cNvSpPr>
              <p:nvPr/>
            </p:nvSpPr>
            <p:spPr bwMode="auto">
              <a:xfrm flipV="1">
                <a:off x="6891339" y="4853042"/>
                <a:ext cx="50800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152733" y="241941"/>
              <a:ext cx="9132986" cy="6045592"/>
              <a:chOff x="-615168" y="1532363"/>
              <a:chExt cx="6583312" cy="4357837"/>
            </a:xfrm>
          </p:grpSpPr>
          <p:grpSp>
            <p:nvGrpSpPr>
              <p:cNvPr id="7" name="Group 21"/>
              <p:cNvGrpSpPr/>
              <p:nvPr/>
            </p:nvGrpSpPr>
            <p:grpSpPr>
              <a:xfrm rot="4165182">
                <a:off x="2231740" y="2607263"/>
                <a:ext cx="533006" cy="1430344"/>
                <a:chOff x="2681146" y="1621287"/>
                <a:chExt cx="393376" cy="1055646"/>
              </a:xfrm>
              <a:solidFill>
                <a:srgbClr val="55CBC5"/>
              </a:solidFill>
              <a:effectLst>
                <a:outerShdw blurRad="50800" dist="38100" dir="2700000" algn="tl" rotWithShape="0">
                  <a:prstClr val="black">
                    <a:alpha val="11000"/>
                  </a:prstClr>
                </a:outerShdw>
              </a:effectLst>
            </p:grpSpPr>
            <p:sp>
              <p:nvSpPr>
                <p:cNvPr id="148" name="Freeform 140"/>
                <p:cNvSpPr>
                  <a:spLocks/>
                </p:cNvSpPr>
                <p:nvPr/>
              </p:nvSpPr>
              <p:spPr bwMode="auto">
                <a:xfrm>
                  <a:off x="2969953" y="2276916"/>
                  <a:ext cx="104569" cy="263912"/>
                </a:xfrm>
                <a:custGeom>
                  <a:avLst/>
                  <a:gdLst>
                    <a:gd name="T0" fmla="*/ 66 w 190"/>
                    <a:gd name="T1" fmla="*/ 13 h 475"/>
                    <a:gd name="T2" fmla="*/ 66 w 190"/>
                    <a:gd name="T3" fmla="*/ 13 h 475"/>
                    <a:gd name="T4" fmla="*/ 63 w 190"/>
                    <a:gd name="T5" fmla="*/ 34 h 475"/>
                    <a:gd name="T6" fmla="*/ 61 w 190"/>
                    <a:gd name="T7" fmla="*/ 57 h 475"/>
                    <a:gd name="T8" fmla="*/ 53 w 190"/>
                    <a:gd name="T9" fmla="*/ 110 h 475"/>
                    <a:gd name="T10" fmla="*/ 42 w 190"/>
                    <a:gd name="T11" fmla="*/ 167 h 475"/>
                    <a:gd name="T12" fmla="*/ 31 w 190"/>
                    <a:gd name="T13" fmla="*/ 223 h 475"/>
                    <a:gd name="T14" fmla="*/ 8 w 190"/>
                    <a:gd name="T15" fmla="*/ 317 h 475"/>
                    <a:gd name="T16" fmla="*/ 0 w 190"/>
                    <a:gd name="T17" fmla="*/ 356 h 475"/>
                    <a:gd name="T18" fmla="*/ 0 w 190"/>
                    <a:gd name="T19" fmla="*/ 356 h 475"/>
                    <a:gd name="T20" fmla="*/ 10 w 190"/>
                    <a:gd name="T21" fmla="*/ 348 h 475"/>
                    <a:gd name="T22" fmla="*/ 20 w 190"/>
                    <a:gd name="T23" fmla="*/ 343 h 475"/>
                    <a:gd name="T24" fmla="*/ 28 w 190"/>
                    <a:gd name="T25" fmla="*/ 339 h 475"/>
                    <a:gd name="T26" fmla="*/ 37 w 190"/>
                    <a:gd name="T27" fmla="*/ 337 h 475"/>
                    <a:gd name="T28" fmla="*/ 46 w 190"/>
                    <a:gd name="T29" fmla="*/ 336 h 475"/>
                    <a:gd name="T30" fmla="*/ 53 w 190"/>
                    <a:gd name="T31" fmla="*/ 336 h 475"/>
                    <a:gd name="T32" fmla="*/ 59 w 190"/>
                    <a:gd name="T33" fmla="*/ 337 h 475"/>
                    <a:gd name="T34" fmla="*/ 66 w 190"/>
                    <a:gd name="T35" fmla="*/ 338 h 475"/>
                    <a:gd name="T36" fmla="*/ 72 w 190"/>
                    <a:gd name="T37" fmla="*/ 342 h 475"/>
                    <a:gd name="T38" fmla="*/ 78 w 190"/>
                    <a:gd name="T39" fmla="*/ 346 h 475"/>
                    <a:gd name="T40" fmla="*/ 83 w 190"/>
                    <a:gd name="T41" fmla="*/ 351 h 475"/>
                    <a:gd name="T42" fmla="*/ 87 w 190"/>
                    <a:gd name="T43" fmla="*/ 357 h 475"/>
                    <a:gd name="T44" fmla="*/ 95 w 190"/>
                    <a:gd name="T45" fmla="*/ 369 h 475"/>
                    <a:gd name="T46" fmla="*/ 102 w 190"/>
                    <a:gd name="T47" fmla="*/ 384 h 475"/>
                    <a:gd name="T48" fmla="*/ 107 w 190"/>
                    <a:gd name="T49" fmla="*/ 399 h 475"/>
                    <a:gd name="T50" fmla="*/ 112 w 190"/>
                    <a:gd name="T51" fmla="*/ 415 h 475"/>
                    <a:gd name="T52" fmla="*/ 114 w 190"/>
                    <a:gd name="T53" fmla="*/ 430 h 475"/>
                    <a:gd name="T54" fmla="*/ 117 w 190"/>
                    <a:gd name="T55" fmla="*/ 444 h 475"/>
                    <a:gd name="T56" fmla="*/ 118 w 190"/>
                    <a:gd name="T57" fmla="*/ 466 h 475"/>
                    <a:gd name="T58" fmla="*/ 119 w 190"/>
                    <a:gd name="T59" fmla="*/ 475 h 475"/>
                    <a:gd name="T60" fmla="*/ 119 w 190"/>
                    <a:gd name="T61" fmla="*/ 475 h 475"/>
                    <a:gd name="T62" fmla="*/ 135 w 190"/>
                    <a:gd name="T63" fmla="*/ 421 h 475"/>
                    <a:gd name="T64" fmla="*/ 149 w 190"/>
                    <a:gd name="T65" fmla="*/ 372 h 475"/>
                    <a:gd name="T66" fmla="*/ 161 w 190"/>
                    <a:gd name="T67" fmla="*/ 327 h 475"/>
                    <a:gd name="T68" fmla="*/ 170 w 190"/>
                    <a:gd name="T69" fmla="*/ 286 h 475"/>
                    <a:gd name="T70" fmla="*/ 177 w 190"/>
                    <a:gd name="T71" fmla="*/ 248 h 475"/>
                    <a:gd name="T72" fmla="*/ 184 w 190"/>
                    <a:gd name="T73" fmla="*/ 213 h 475"/>
                    <a:gd name="T74" fmla="*/ 187 w 190"/>
                    <a:gd name="T75" fmla="*/ 182 h 475"/>
                    <a:gd name="T76" fmla="*/ 190 w 190"/>
                    <a:gd name="T77" fmla="*/ 153 h 475"/>
                    <a:gd name="T78" fmla="*/ 190 w 190"/>
                    <a:gd name="T79" fmla="*/ 128 h 475"/>
                    <a:gd name="T80" fmla="*/ 189 w 190"/>
                    <a:gd name="T81" fmla="*/ 106 h 475"/>
                    <a:gd name="T82" fmla="*/ 187 w 190"/>
                    <a:gd name="T83" fmla="*/ 86 h 475"/>
                    <a:gd name="T84" fmla="*/ 184 w 190"/>
                    <a:gd name="T85" fmla="*/ 70 h 475"/>
                    <a:gd name="T86" fmla="*/ 180 w 190"/>
                    <a:gd name="T87" fmla="*/ 55 h 475"/>
                    <a:gd name="T88" fmla="*/ 175 w 190"/>
                    <a:gd name="T89" fmla="*/ 41 h 475"/>
                    <a:gd name="T90" fmla="*/ 169 w 190"/>
                    <a:gd name="T91" fmla="*/ 31 h 475"/>
                    <a:gd name="T92" fmla="*/ 163 w 190"/>
                    <a:gd name="T93" fmla="*/ 23 h 475"/>
                    <a:gd name="T94" fmla="*/ 155 w 190"/>
                    <a:gd name="T95" fmla="*/ 15 h 475"/>
                    <a:gd name="T96" fmla="*/ 148 w 190"/>
                    <a:gd name="T97" fmla="*/ 10 h 475"/>
                    <a:gd name="T98" fmla="*/ 139 w 190"/>
                    <a:gd name="T99" fmla="*/ 5 h 475"/>
                    <a:gd name="T100" fmla="*/ 131 w 190"/>
                    <a:gd name="T101" fmla="*/ 3 h 475"/>
                    <a:gd name="T102" fmla="*/ 123 w 190"/>
                    <a:gd name="T103" fmla="*/ 2 h 475"/>
                    <a:gd name="T104" fmla="*/ 115 w 190"/>
                    <a:gd name="T105" fmla="*/ 0 h 475"/>
                    <a:gd name="T106" fmla="*/ 100 w 190"/>
                    <a:gd name="T107" fmla="*/ 2 h 475"/>
                    <a:gd name="T108" fmla="*/ 86 w 190"/>
                    <a:gd name="T109" fmla="*/ 4 h 475"/>
                    <a:gd name="T110" fmla="*/ 76 w 190"/>
                    <a:gd name="T111" fmla="*/ 8 h 475"/>
                    <a:gd name="T112" fmla="*/ 66 w 190"/>
                    <a:gd name="T113" fmla="*/ 13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0" h="475">
                      <a:moveTo>
                        <a:pt x="66" y="13"/>
                      </a:moveTo>
                      <a:lnTo>
                        <a:pt x="66" y="13"/>
                      </a:lnTo>
                      <a:lnTo>
                        <a:pt x="63" y="34"/>
                      </a:lnTo>
                      <a:lnTo>
                        <a:pt x="61" y="57"/>
                      </a:lnTo>
                      <a:lnTo>
                        <a:pt x="53" y="110"/>
                      </a:lnTo>
                      <a:lnTo>
                        <a:pt x="42" y="167"/>
                      </a:lnTo>
                      <a:lnTo>
                        <a:pt x="31" y="223"/>
                      </a:lnTo>
                      <a:lnTo>
                        <a:pt x="8" y="317"/>
                      </a:lnTo>
                      <a:lnTo>
                        <a:pt x="0" y="356"/>
                      </a:lnTo>
                      <a:lnTo>
                        <a:pt x="0" y="356"/>
                      </a:lnTo>
                      <a:lnTo>
                        <a:pt x="10" y="348"/>
                      </a:lnTo>
                      <a:lnTo>
                        <a:pt x="20" y="343"/>
                      </a:lnTo>
                      <a:lnTo>
                        <a:pt x="28" y="339"/>
                      </a:lnTo>
                      <a:lnTo>
                        <a:pt x="37" y="337"/>
                      </a:lnTo>
                      <a:lnTo>
                        <a:pt x="46" y="336"/>
                      </a:lnTo>
                      <a:lnTo>
                        <a:pt x="53" y="336"/>
                      </a:lnTo>
                      <a:lnTo>
                        <a:pt x="59" y="337"/>
                      </a:lnTo>
                      <a:lnTo>
                        <a:pt x="66" y="338"/>
                      </a:lnTo>
                      <a:lnTo>
                        <a:pt x="72" y="342"/>
                      </a:lnTo>
                      <a:lnTo>
                        <a:pt x="78" y="346"/>
                      </a:lnTo>
                      <a:lnTo>
                        <a:pt x="83" y="351"/>
                      </a:lnTo>
                      <a:lnTo>
                        <a:pt x="87" y="357"/>
                      </a:lnTo>
                      <a:lnTo>
                        <a:pt x="95" y="369"/>
                      </a:lnTo>
                      <a:lnTo>
                        <a:pt x="102" y="384"/>
                      </a:lnTo>
                      <a:lnTo>
                        <a:pt x="107" y="399"/>
                      </a:lnTo>
                      <a:lnTo>
                        <a:pt x="112" y="415"/>
                      </a:lnTo>
                      <a:lnTo>
                        <a:pt x="114" y="430"/>
                      </a:lnTo>
                      <a:lnTo>
                        <a:pt x="117" y="444"/>
                      </a:lnTo>
                      <a:lnTo>
                        <a:pt x="118" y="466"/>
                      </a:lnTo>
                      <a:lnTo>
                        <a:pt x="119" y="475"/>
                      </a:lnTo>
                      <a:lnTo>
                        <a:pt x="119" y="475"/>
                      </a:lnTo>
                      <a:lnTo>
                        <a:pt x="135" y="421"/>
                      </a:lnTo>
                      <a:lnTo>
                        <a:pt x="149" y="372"/>
                      </a:lnTo>
                      <a:lnTo>
                        <a:pt x="161" y="327"/>
                      </a:lnTo>
                      <a:lnTo>
                        <a:pt x="170" y="286"/>
                      </a:lnTo>
                      <a:lnTo>
                        <a:pt x="177" y="248"/>
                      </a:lnTo>
                      <a:lnTo>
                        <a:pt x="184" y="213"/>
                      </a:lnTo>
                      <a:lnTo>
                        <a:pt x="187" y="182"/>
                      </a:lnTo>
                      <a:lnTo>
                        <a:pt x="190" y="153"/>
                      </a:lnTo>
                      <a:lnTo>
                        <a:pt x="190" y="128"/>
                      </a:lnTo>
                      <a:lnTo>
                        <a:pt x="189" y="106"/>
                      </a:lnTo>
                      <a:lnTo>
                        <a:pt x="187" y="86"/>
                      </a:lnTo>
                      <a:lnTo>
                        <a:pt x="184" y="70"/>
                      </a:lnTo>
                      <a:lnTo>
                        <a:pt x="180" y="55"/>
                      </a:lnTo>
                      <a:lnTo>
                        <a:pt x="175" y="41"/>
                      </a:lnTo>
                      <a:lnTo>
                        <a:pt x="169" y="31"/>
                      </a:lnTo>
                      <a:lnTo>
                        <a:pt x="163" y="23"/>
                      </a:lnTo>
                      <a:lnTo>
                        <a:pt x="155" y="15"/>
                      </a:lnTo>
                      <a:lnTo>
                        <a:pt x="148" y="10"/>
                      </a:lnTo>
                      <a:lnTo>
                        <a:pt x="139" y="5"/>
                      </a:lnTo>
                      <a:lnTo>
                        <a:pt x="131" y="3"/>
                      </a:lnTo>
                      <a:lnTo>
                        <a:pt x="123" y="2"/>
                      </a:lnTo>
                      <a:lnTo>
                        <a:pt x="115" y="0"/>
                      </a:lnTo>
                      <a:lnTo>
                        <a:pt x="100" y="2"/>
                      </a:lnTo>
                      <a:lnTo>
                        <a:pt x="86" y="4"/>
                      </a:lnTo>
                      <a:lnTo>
                        <a:pt x="76" y="8"/>
                      </a:lnTo>
                      <a:lnTo>
                        <a:pt x="66" y="1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9" name="Freeform 142"/>
                <p:cNvSpPr>
                  <a:spLocks/>
                </p:cNvSpPr>
                <p:nvPr/>
              </p:nvSpPr>
              <p:spPr bwMode="auto">
                <a:xfrm>
                  <a:off x="2681146" y="2276917"/>
                  <a:ext cx="104569" cy="263912"/>
                </a:xfrm>
                <a:custGeom>
                  <a:avLst/>
                  <a:gdLst>
                    <a:gd name="T0" fmla="*/ 71 w 191"/>
                    <a:gd name="T1" fmla="*/ 475 h 475"/>
                    <a:gd name="T2" fmla="*/ 71 w 191"/>
                    <a:gd name="T3" fmla="*/ 475 h 475"/>
                    <a:gd name="T4" fmla="*/ 72 w 191"/>
                    <a:gd name="T5" fmla="*/ 466 h 475"/>
                    <a:gd name="T6" fmla="*/ 73 w 191"/>
                    <a:gd name="T7" fmla="*/ 444 h 475"/>
                    <a:gd name="T8" fmla="*/ 76 w 191"/>
                    <a:gd name="T9" fmla="*/ 430 h 475"/>
                    <a:gd name="T10" fmla="*/ 79 w 191"/>
                    <a:gd name="T11" fmla="*/ 415 h 475"/>
                    <a:gd name="T12" fmla="*/ 83 w 191"/>
                    <a:gd name="T13" fmla="*/ 399 h 475"/>
                    <a:gd name="T14" fmla="*/ 88 w 191"/>
                    <a:gd name="T15" fmla="*/ 384 h 475"/>
                    <a:gd name="T16" fmla="*/ 94 w 191"/>
                    <a:gd name="T17" fmla="*/ 369 h 475"/>
                    <a:gd name="T18" fmla="*/ 103 w 191"/>
                    <a:gd name="T19" fmla="*/ 357 h 475"/>
                    <a:gd name="T20" fmla="*/ 107 w 191"/>
                    <a:gd name="T21" fmla="*/ 351 h 475"/>
                    <a:gd name="T22" fmla="*/ 113 w 191"/>
                    <a:gd name="T23" fmla="*/ 346 h 475"/>
                    <a:gd name="T24" fmla="*/ 118 w 191"/>
                    <a:gd name="T25" fmla="*/ 342 h 475"/>
                    <a:gd name="T26" fmla="*/ 124 w 191"/>
                    <a:gd name="T27" fmla="*/ 338 h 475"/>
                    <a:gd name="T28" fmla="*/ 130 w 191"/>
                    <a:gd name="T29" fmla="*/ 337 h 475"/>
                    <a:gd name="T30" fmla="*/ 138 w 191"/>
                    <a:gd name="T31" fmla="*/ 336 h 475"/>
                    <a:gd name="T32" fmla="*/ 145 w 191"/>
                    <a:gd name="T33" fmla="*/ 336 h 475"/>
                    <a:gd name="T34" fmla="*/ 153 w 191"/>
                    <a:gd name="T35" fmla="*/ 337 h 475"/>
                    <a:gd name="T36" fmla="*/ 161 w 191"/>
                    <a:gd name="T37" fmla="*/ 339 h 475"/>
                    <a:gd name="T38" fmla="*/ 170 w 191"/>
                    <a:gd name="T39" fmla="*/ 343 h 475"/>
                    <a:gd name="T40" fmla="*/ 180 w 191"/>
                    <a:gd name="T41" fmla="*/ 348 h 475"/>
                    <a:gd name="T42" fmla="*/ 191 w 191"/>
                    <a:gd name="T43" fmla="*/ 356 h 475"/>
                    <a:gd name="T44" fmla="*/ 191 w 191"/>
                    <a:gd name="T45" fmla="*/ 356 h 475"/>
                    <a:gd name="T46" fmla="*/ 181 w 191"/>
                    <a:gd name="T47" fmla="*/ 317 h 475"/>
                    <a:gd name="T48" fmla="*/ 159 w 191"/>
                    <a:gd name="T49" fmla="*/ 223 h 475"/>
                    <a:gd name="T50" fmla="*/ 148 w 191"/>
                    <a:gd name="T51" fmla="*/ 167 h 475"/>
                    <a:gd name="T52" fmla="*/ 137 w 191"/>
                    <a:gd name="T53" fmla="*/ 110 h 475"/>
                    <a:gd name="T54" fmla="*/ 129 w 191"/>
                    <a:gd name="T55" fmla="*/ 57 h 475"/>
                    <a:gd name="T56" fmla="*/ 127 w 191"/>
                    <a:gd name="T57" fmla="*/ 34 h 475"/>
                    <a:gd name="T58" fmla="*/ 125 w 191"/>
                    <a:gd name="T59" fmla="*/ 13 h 475"/>
                    <a:gd name="T60" fmla="*/ 125 w 191"/>
                    <a:gd name="T61" fmla="*/ 13 h 475"/>
                    <a:gd name="T62" fmla="*/ 115 w 191"/>
                    <a:gd name="T63" fmla="*/ 8 h 475"/>
                    <a:gd name="T64" fmla="*/ 104 w 191"/>
                    <a:gd name="T65" fmla="*/ 4 h 475"/>
                    <a:gd name="T66" fmla="*/ 91 w 191"/>
                    <a:gd name="T67" fmla="*/ 2 h 475"/>
                    <a:gd name="T68" fmla="*/ 74 w 191"/>
                    <a:gd name="T69" fmla="*/ 0 h 475"/>
                    <a:gd name="T70" fmla="*/ 67 w 191"/>
                    <a:gd name="T71" fmla="*/ 2 h 475"/>
                    <a:gd name="T72" fmla="*/ 58 w 191"/>
                    <a:gd name="T73" fmla="*/ 3 h 475"/>
                    <a:gd name="T74" fmla="*/ 51 w 191"/>
                    <a:gd name="T75" fmla="*/ 5 h 475"/>
                    <a:gd name="T76" fmla="*/ 42 w 191"/>
                    <a:gd name="T77" fmla="*/ 10 h 475"/>
                    <a:gd name="T78" fmla="*/ 35 w 191"/>
                    <a:gd name="T79" fmla="*/ 15 h 475"/>
                    <a:gd name="T80" fmla="*/ 28 w 191"/>
                    <a:gd name="T81" fmla="*/ 23 h 475"/>
                    <a:gd name="T82" fmla="*/ 21 w 191"/>
                    <a:gd name="T83" fmla="*/ 31 h 475"/>
                    <a:gd name="T84" fmla="*/ 16 w 191"/>
                    <a:gd name="T85" fmla="*/ 41 h 475"/>
                    <a:gd name="T86" fmla="*/ 10 w 191"/>
                    <a:gd name="T87" fmla="*/ 55 h 475"/>
                    <a:gd name="T88" fmla="*/ 6 w 191"/>
                    <a:gd name="T89" fmla="*/ 70 h 475"/>
                    <a:gd name="T90" fmla="*/ 2 w 191"/>
                    <a:gd name="T91" fmla="*/ 86 h 475"/>
                    <a:gd name="T92" fmla="*/ 1 w 191"/>
                    <a:gd name="T93" fmla="*/ 106 h 475"/>
                    <a:gd name="T94" fmla="*/ 0 w 191"/>
                    <a:gd name="T95" fmla="*/ 128 h 475"/>
                    <a:gd name="T96" fmla="*/ 1 w 191"/>
                    <a:gd name="T97" fmla="*/ 153 h 475"/>
                    <a:gd name="T98" fmla="*/ 2 w 191"/>
                    <a:gd name="T99" fmla="*/ 182 h 475"/>
                    <a:gd name="T100" fmla="*/ 7 w 191"/>
                    <a:gd name="T101" fmla="*/ 213 h 475"/>
                    <a:gd name="T102" fmla="*/ 12 w 191"/>
                    <a:gd name="T103" fmla="*/ 248 h 475"/>
                    <a:gd name="T104" fmla="*/ 20 w 191"/>
                    <a:gd name="T105" fmla="*/ 286 h 475"/>
                    <a:gd name="T106" fmla="*/ 30 w 191"/>
                    <a:gd name="T107" fmla="*/ 327 h 475"/>
                    <a:gd name="T108" fmla="*/ 41 w 191"/>
                    <a:gd name="T109" fmla="*/ 372 h 475"/>
                    <a:gd name="T110" fmla="*/ 55 w 191"/>
                    <a:gd name="T111" fmla="*/ 421 h 475"/>
                    <a:gd name="T112" fmla="*/ 71 w 191"/>
                    <a:gd name="T113" fmla="*/ 475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1" h="475">
                      <a:moveTo>
                        <a:pt x="71" y="475"/>
                      </a:moveTo>
                      <a:lnTo>
                        <a:pt x="71" y="475"/>
                      </a:lnTo>
                      <a:lnTo>
                        <a:pt x="72" y="466"/>
                      </a:lnTo>
                      <a:lnTo>
                        <a:pt x="73" y="444"/>
                      </a:lnTo>
                      <a:lnTo>
                        <a:pt x="76" y="430"/>
                      </a:lnTo>
                      <a:lnTo>
                        <a:pt x="79" y="415"/>
                      </a:lnTo>
                      <a:lnTo>
                        <a:pt x="83" y="399"/>
                      </a:lnTo>
                      <a:lnTo>
                        <a:pt x="88" y="384"/>
                      </a:lnTo>
                      <a:lnTo>
                        <a:pt x="94" y="369"/>
                      </a:lnTo>
                      <a:lnTo>
                        <a:pt x="103" y="357"/>
                      </a:lnTo>
                      <a:lnTo>
                        <a:pt x="107" y="351"/>
                      </a:lnTo>
                      <a:lnTo>
                        <a:pt x="113" y="346"/>
                      </a:lnTo>
                      <a:lnTo>
                        <a:pt x="118" y="342"/>
                      </a:lnTo>
                      <a:lnTo>
                        <a:pt x="124" y="338"/>
                      </a:lnTo>
                      <a:lnTo>
                        <a:pt x="130" y="337"/>
                      </a:lnTo>
                      <a:lnTo>
                        <a:pt x="138" y="336"/>
                      </a:lnTo>
                      <a:lnTo>
                        <a:pt x="145" y="336"/>
                      </a:lnTo>
                      <a:lnTo>
                        <a:pt x="153" y="337"/>
                      </a:lnTo>
                      <a:lnTo>
                        <a:pt x="161" y="339"/>
                      </a:lnTo>
                      <a:lnTo>
                        <a:pt x="170" y="343"/>
                      </a:lnTo>
                      <a:lnTo>
                        <a:pt x="180" y="348"/>
                      </a:lnTo>
                      <a:lnTo>
                        <a:pt x="191" y="356"/>
                      </a:lnTo>
                      <a:lnTo>
                        <a:pt x="191" y="356"/>
                      </a:lnTo>
                      <a:lnTo>
                        <a:pt x="181" y="317"/>
                      </a:lnTo>
                      <a:lnTo>
                        <a:pt x="159" y="223"/>
                      </a:lnTo>
                      <a:lnTo>
                        <a:pt x="148" y="167"/>
                      </a:lnTo>
                      <a:lnTo>
                        <a:pt x="137" y="110"/>
                      </a:lnTo>
                      <a:lnTo>
                        <a:pt x="129" y="57"/>
                      </a:lnTo>
                      <a:lnTo>
                        <a:pt x="127" y="34"/>
                      </a:lnTo>
                      <a:lnTo>
                        <a:pt x="125" y="13"/>
                      </a:lnTo>
                      <a:lnTo>
                        <a:pt x="125" y="13"/>
                      </a:lnTo>
                      <a:lnTo>
                        <a:pt x="115" y="8"/>
                      </a:lnTo>
                      <a:lnTo>
                        <a:pt x="104" y="4"/>
                      </a:lnTo>
                      <a:lnTo>
                        <a:pt x="91" y="2"/>
                      </a:lnTo>
                      <a:lnTo>
                        <a:pt x="74" y="0"/>
                      </a:lnTo>
                      <a:lnTo>
                        <a:pt x="67" y="2"/>
                      </a:lnTo>
                      <a:lnTo>
                        <a:pt x="58" y="3"/>
                      </a:lnTo>
                      <a:lnTo>
                        <a:pt x="51" y="5"/>
                      </a:lnTo>
                      <a:lnTo>
                        <a:pt x="42" y="10"/>
                      </a:lnTo>
                      <a:lnTo>
                        <a:pt x="35" y="15"/>
                      </a:lnTo>
                      <a:lnTo>
                        <a:pt x="28" y="23"/>
                      </a:lnTo>
                      <a:lnTo>
                        <a:pt x="21" y="31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0"/>
                      </a:lnTo>
                      <a:lnTo>
                        <a:pt x="2" y="86"/>
                      </a:lnTo>
                      <a:lnTo>
                        <a:pt x="1" y="106"/>
                      </a:lnTo>
                      <a:lnTo>
                        <a:pt x="0" y="128"/>
                      </a:lnTo>
                      <a:lnTo>
                        <a:pt x="1" y="153"/>
                      </a:lnTo>
                      <a:lnTo>
                        <a:pt x="2" y="182"/>
                      </a:lnTo>
                      <a:lnTo>
                        <a:pt x="7" y="213"/>
                      </a:lnTo>
                      <a:lnTo>
                        <a:pt x="12" y="248"/>
                      </a:lnTo>
                      <a:lnTo>
                        <a:pt x="20" y="286"/>
                      </a:lnTo>
                      <a:lnTo>
                        <a:pt x="30" y="327"/>
                      </a:lnTo>
                      <a:lnTo>
                        <a:pt x="41" y="372"/>
                      </a:lnTo>
                      <a:lnTo>
                        <a:pt x="55" y="421"/>
                      </a:lnTo>
                      <a:lnTo>
                        <a:pt x="71" y="47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0" name="Freeform 144"/>
                <p:cNvSpPr>
                  <a:spLocks noEditPoints="1"/>
                </p:cNvSpPr>
                <p:nvPr/>
              </p:nvSpPr>
              <p:spPr bwMode="auto">
                <a:xfrm>
                  <a:off x="2750855" y="1621287"/>
                  <a:ext cx="253952" cy="846508"/>
                </a:xfrm>
                <a:custGeom>
                  <a:avLst/>
                  <a:gdLst>
                    <a:gd name="T0" fmla="*/ 355 w 458"/>
                    <a:gd name="T1" fmla="*/ 470 h 1530"/>
                    <a:gd name="T2" fmla="*/ 351 w 458"/>
                    <a:gd name="T3" fmla="*/ 465 h 1530"/>
                    <a:gd name="T4" fmla="*/ 295 w 458"/>
                    <a:gd name="T5" fmla="*/ 344 h 1530"/>
                    <a:gd name="T6" fmla="*/ 256 w 458"/>
                    <a:gd name="T7" fmla="*/ 220 h 1530"/>
                    <a:gd name="T8" fmla="*/ 231 w 458"/>
                    <a:gd name="T9" fmla="*/ 71 h 1530"/>
                    <a:gd name="T10" fmla="*/ 239 w 458"/>
                    <a:gd name="T11" fmla="*/ 26 h 1530"/>
                    <a:gd name="T12" fmla="*/ 243 w 458"/>
                    <a:gd name="T13" fmla="*/ 10 h 1530"/>
                    <a:gd name="T14" fmla="*/ 228 w 458"/>
                    <a:gd name="T15" fmla="*/ 0 h 1530"/>
                    <a:gd name="T16" fmla="*/ 213 w 458"/>
                    <a:gd name="T17" fmla="*/ 15 h 1530"/>
                    <a:gd name="T18" fmla="*/ 222 w 458"/>
                    <a:gd name="T19" fmla="*/ 30 h 1530"/>
                    <a:gd name="T20" fmla="*/ 223 w 458"/>
                    <a:gd name="T21" fmla="*/ 109 h 1530"/>
                    <a:gd name="T22" fmla="*/ 193 w 458"/>
                    <a:gd name="T23" fmla="*/ 253 h 1530"/>
                    <a:gd name="T24" fmla="*/ 152 w 458"/>
                    <a:gd name="T25" fmla="*/ 369 h 1530"/>
                    <a:gd name="T26" fmla="*/ 107 w 458"/>
                    <a:gd name="T27" fmla="*/ 465 h 1530"/>
                    <a:gd name="T28" fmla="*/ 103 w 458"/>
                    <a:gd name="T29" fmla="*/ 471 h 1530"/>
                    <a:gd name="T30" fmla="*/ 66 w 458"/>
                    <a:gd name="T31" fmla="*/ 528 h 1530"/>
                    <a:gd name="T32" fmla="*/ 29 w 458"/>
                    <a:gd name="T33" fmla="*/ 626 h 1530"/>
                    <a:gd name="T34" fmla="*/ 3 w 458"/>
                    <a:gd name="T35" fmla="*/ 785 h 1530"/>
                    <a:gd name="T36" fmla="*/ 0 w 458"/>
                    <a:gd name="T37" fmla="*/ 952 h 1530"/>
                    <a:gd name="T38" fmla="*/ 20 w 458"/>
                    <a:gd name="T39" fmla="*/ 1183 h 1530"/>
                    <a:gd name="T40" fmla="*/ 59 w 458"/>
                    <a:gd name="T41" fmla="*/ 1414 h 1530"/>
                    <a:gd name="T42" fmla="*/ 372 w 458"/>
                    <a:gd name="T43" fmla="*/ 1530 h 1530"/>
                    <a:gd name="T44" fmla="*/ 416 w 458"/>
                    <a:gd name="T45" fmla="*/ 1332 h 1530"/>
                    <a:gd name="T46" fmla="*/ 444 w 458"/>
                    <a:gd name="T47" fmla="*/ 1127 h 1530"/>
                    <a:gd name="T48" fmla="*/ 458 w 458"/>
                    <a:gd name="T49" fmla="*/ 891 h 1530"/>
                    <a:gd name="T50" fmla="*/ 449 w 458"/>
                    <a:gd name="T51" fmla="*/ 739 h 1530"/>
                    <a:gd name="T52" fmla="*/ 420 w 458"/>
                    <a:gd name="T53" fmla="*/ 596 h 1530"/>
                    <a:gd name="T54" fmla="*/ 384 w 458"/>
                    <a:gd name="T55" fmla="*/ 512 h 1530"/>
                    <a:gd name="T56" fmla="*/ 228 w 458"/>
                    <a:gd name="T57" fmla="*/ 607 h 1530"/>
                    <a:gd name="T58" fmla="*/ 258 w 458"/>
                    <a:gd name="T59" fmla="*/ 614 h 1530"/>
                    <a:gd name="T60" fmla="*/ 298 w 458"/>
                    <a:gd name="T61" fmla="*/ 652 h 1530"/>
                    <a:gd name="T62" fmla="*/ 303 w 458"/>
                    <a:gd name="T63" fmla="*/ 682 h 1530"/>
                    <a:gd name="T64" fmla="*/ 290 w 458"/>
                    <a:gd name="T65" fmla="*/ 723 h 1530"/>
                    <a:gd name="T66" fmla="*/ 243 w 458"/>
                    <a:gd name="T67" fmla="*/ 754 h 1530"/>
                    <a:gd name="T68" fmla="*/ 221 w 458"/>
                    <a:gd name="T69" fmla="*/ 755 h 1530"/>
                    <a:gd name="T70" fmla="*/ 176 w 458"/>
                    <a:gd name="T71" fmla="*/ 734 h 1530"/>
                    <a:gd name="T72" fmla="*/ 155 w 458"/>
                    <a:gd name="T73" fmla="*/ 689 h 1530"/>
                    <a:gd name="T74" fmla="*/ 156 w 458"/>
                    <a:gd name="T75" fmla="*/ 667 h 1530"/>
                    <a:gd name="T76" fmla="*/ 187 w 458"/>
                    <a:gd name="T77" fmla="*/ 620 h 1530"/>
                    <a:gd name="T78" fmla="*/ 228 w 458"/>
                    <a:gd name="T79" fmla="*/ 607 h 1530"/>
                    <a:gd name="T80" fmla="*/ 244 w 458"/>
                    <a:gd name="T81" fmla="*/ 873 h 1530"/>
                    <a:gd name="T82" fmla="*/ 290 w 458"/>
                    <a:gd name="T83" fmla="*/ 906 h 1530"/>
                    <a:gd name="T84" fmla="*/ 303 w 458"/>
                    <a:gd name="T85" fmla="*/ 947 h 1530"/>
                    <a:gd name="T86" fmla="*/ 298 w 458"/>
                    <a:gd name="T87" fmla="*/ 975 h 1530"/>
                    <a:gd name="T88" fmla="*/ 258 w 458"/>
                    <a:gd name="T89" fmla="*/ 1015 h 1530"/>
                    <a:gd name="T90" fmla="*/ 230 w 458"/>
                    <a:gd name="T91" fmla="*/ 1021 h 1530"/>
                    <a:gd name="T92" fmla="*/ 187 w 458"/>
                    <a:gd name="T93" fmla="*/ 1009 h 1530"/>
                    <a:gd name="T94" fmla="*/ 156 w 458"/>
                    <a:gd name="T95" fmla="*/ 962 h 1530"/>
                    <a:gd name="T96" fmla="*/ 155 w 458"/>
                    <a:gd name="T97" fmla="*/ 939 h 1530"/>
                    <a:gd name="T98" fmla="*/ 176 w 458"/>
                    <a:gd name="T99" fmla="*/ 894 h 1530"/>
                    <a:gd name="T100" fmla="*/ 221 w 458"/>
                    <a:gd name="T101" fmla="*/ 873 h 1530"/>
                    <a:gd name="T102" fmla="*/ 221 w 458"/>
                    <a:gd name="T103" fmla="*/ 1286 h 1530"/>
                    <a:gd name="T104" fmla="*/ 176 w 458"/>
                    <a:gd name="T105" fmla="*/ 1265 h 1530"/>
                    <a:gd name="T106" fmla="*/ 155 w 458"/>
                    <a:gd name="T107" fmla="*/ 1219 h 1530"/>
                    <a:gd name="T108" fmla="*/ 156 w 458"/>
                    <a:gd name="T109" fmla="*/ 1196 h 1530"/>
                    <a:gd name="T110" fmla="*/ 187 w 458"/>
                    <a:gd name="T111" fmla="*/ 1150 h 1530"/>
                    <a:gd name="T112" fmla="*/ 230 w 458"/>
                    <a:gd name="T113" fmla="*/ 1138 h 1530"/>
                    <a:gd name="T114" fmla="*/ 258 w 458"/>
                    <a:gd name="T115" fmla="*/ 1143 h 1530"/>
                    <a:gd name="T116" fmla="*/ 298 w 458"/>
                    <a:gd name="T117" fmla="*/ 1183 h 1530"/>
                    <a:gd name="T118" fmla="*/ 303 w 458"/>
                    <a:gd name="T119" fmla="*/ 1211 h 1530"/>
                    <a:gd name="T120" fmla="*/ 290 w 458"/>
                    <a:gd name="T121" fmla="*/ 1253 h 1530"/>
                    <a:gd name="T122" fmla="*/ 244 w 458"/>
                    <a:gd name="T123" fmla="*/ 1284 h 1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58" h="1530">
                      <a:moveTo>
                        <a:pt x="355" y="471"/>
                      </a:moveTo>
                      <a:lnTo>
                        <a:pt x="355" y="471"/>
                      </a:lnTo>
                      <a:lnTo>
                        <a:pt x="355" y="471"/>
                      </a:lnTo>
                      <a:lnTo>
                        <a:pt x="355" y="470"/>
                      </a:lnTo>
                      <a:lnTo>
                        <a:pt x="355" y="470"/>
                      </a:lnTo>
                      <a:lnTo>
                        <a:pt x="354" y="467"/>
                      </a:lnTo>
                      <a:lnTo>
                        <a:pt x="351" y="465"/>
                      </a:lnTo>
                      <a:lnTo>
                        <a:pt x="351" y="465"/>
                      </a:lnTo>
                      <a:lnTo>
                        <a:pt x="341" y="446"/>
                      </a:lnTo>
                      <a:lnTo>
                        <a:pt x="325" y="414"/>
                      </a:lnTo>
                      <a:lnTo>
                        <a:pt x="305" y="369"/>
                      </a:lnTo>
                      <a:lnTo>
                        <a:pt x="295" y="344"/>
                      </a:lnTo>
                      <a:lnTo>
                        <a:pt x="284" y="316"/>
                      </a:lnTo>
                      <a:lnTo>
                        <a:pt x="274" y="286"/>
                      </a:lnTo>
                      <a:lnTo>
                        <a:pt x="264" y="253"/>
                      </a:lnTo>
                      <a:lnTo>
                        <a:pt x="256" y="220"/>
                      </a:lnTo>
                      <a:lnTo>
                        <a:pt x="247" y="185"/>
                      </a:lnTo>
                      <a:lnTo>
                        <a:pt x="241" y="148"/>
                      </a:lnTo>
                      <a:lnTo>
                        <a:pt x="234" y="109"/>
                      </a:lnTo>
                      <a:lnTo>
                        <a:pt x="231" y="71"/>
                      </a:lnTo>
                      <a:lnTo>
                        <a:pt x="230" y="31"/>
                      </a:lnTo>
                      <a:lnTo>
                        <a:pt x="230" y="31"/>
                      </a:lnTo>
                      <a:lnTo>
                        <a:pt x="234" y="30"/>
                      </a:lnTo>
                      <a:lnTo>
                        <a:pt x="239" y="26"/>
                      </a:lnTo>
                      <a:lnTo>
                        <a:pt x="243" y="21"/>
                      </a:lnTo>
                      <a:lnTo>
                        <a:pt x="244" y="15"/>
                      </a:lnTo>
                      <a:lnTo>
                        <a:pt x="244" y="15"/>
                      </a:lnTo>
                      <a:lnTo>
                        <a:pt x="243" y="10"/>
                      </a:lnTo>
                      <a:lnTo>
                        <a:pt x="239" y="5"/>
                      </a:lnTo>
                      <a:lnTo>
                        <a:pt x="234" y="1"/>
                      </a:lnTo>
                      <a:lnTo>
                        <a:pt x="228" y="0"/>
                      </a:lnTo>
                      <a:lnTo>
                        <a:pt x="228" y="0"/>
                      </a:lnTo>
                      <a:lnTo>
                        <a:pt x="223" y="1"/>
                      </a:lnTo>
                      <a:lnTo>
                        <a:pt x="218" y="5"/>
                      </a:lnTo>
                      <a:lnTo>
                        <a:pt x="215" y="10"/>
                      </a:lnTo>
                      <a:lnTo>
                        <a:pt x="213" y="15"/>
                      </a:lnTo>
                      <a:lnTo>
                        <a:pt x="213" y="15"/>
                      </a:lnTo>
                      <a:lnTo>
                        <a:pt x="215" y="21"/>
                      </a:lnTo>
                      <a:lnTo>
                        <a:pt x="218" y="26"/>
                      </a:lnTo>
                      <a:lnTo>
                        <a:pt x="222" y="30"/>
                      </a:lnTo>
                      <a:lnTo>
                        <a:pt x="228" y="31"/>
                      </a:lnTo>
                      <a:lnTo>
                        <a:pt x="228" y="31"/>
                      </a:lnTo>
                      <a:lnTo>
                        <a:pt x="227" y="71"/>
                      </a:lnTo>
                      <a:lnTo>
                        <a:pt x="223" y="109"/>
                      </a:lnTo>
                      <a:lnTo>
                        <a:pt x="217" y="148"/>
                      </a:lnTo>
                      <a:lnTo>
                        <a:pt x="210" y="185"/>
                      </a:lnTo>
                      <a:lnTo>
                        <a:pt x="202" y="220"/>
                      </a:lnTo>
                      <a:lnTo>
                        <a:pt x="193" y="253"/>
                      </a:lnTo>
                      <a:lnTo>
                        <a:pt x="184" y="286"/>
                      </a:lnTo>
                      <a:lnTo>
                        <a:pt x="172" y="316"/>
                      </a:lnTo>
                      <a:lnTo>
                        <a:pt x="162" y="344"/>
                      </a:lnTo>
                      <a:lnTo>
                        <a:pt x="152" y="369"/>
                      </a:lnTo>
                      <a:lnTo>
                        <a:pt x="133" y="412"/>
                      </a:lnTo>
                      <a:lnTo>
                        <a:pt x="116" y="445"/>
                      </a:lnTo>
                      <a:lnTo>
                        <a:pt x="107" y="465"/>
                      </a:lnTo>
                      <a:lnTo>
                        <a:pt x="107" y="465"/>
                      </a:lnTo>
                      <a:lnTo>
                        <a:pt x="104" y="467"/>
                      </a:lnTo>
                      <a:lnTo>
                        <a:pt x="103" y="470"/>
                      </a:lnTo>
                      <a:lnTo>
                        <a:pt x="103" y="471"/>
                      </a:lnTo>
                      <a:lnTo>
                        <a:pt x="103" y="471"/>
                      </a:lnTo>
                      <a:lnTo>
                        <a:pt x="95" y="480"/>
                      </a:lnTo>
                      <a:lnTo>
                        <a:pt x="82" y="498"/>
                      </a:lnTo>
                      <a:lnTo>
                        <a:pt x="74" y="512"/>
                      </a:lnTo>
                      <a:lnTo>
                        <a:pt x="66" y="528"/>
                      </a:lnTo>
                      <a:lnTo>
                        <a:pt x="56" y="548"/>
                      </a:lnTo>
                      <a:lnTo>
                        <a:pt x="47" y="570"/>
                      </a:lnTo>
                      <a:lnTo>
                        <a:pt x="38" y="596"/>
                      </a:lnTo>
                      <a:lnTo>
                        <a:pt x="29" y="626"/>
                      </a:lnTo>
                      <a:lnTo>
                        <a:pt x="21" y="660"/>
                      </a:lnTo>
                      <a:lnTo>
                        <a:pt x="13" y="698"/>
                      </a:lnTo>
                      <a:lnTo>
                        <a:pt x="8" y="739"/>
                      </a:lnTo>
                      <a:lnTo>
                        <a:pt x="3" y="785"/>
                      </a:lnTo>
                      <a:lnTo>
                        <a:pt x="0" y="836"/>
                      </a:lnTo>
                      <a:lnTo>
                        <a:pt x="0" y="891"/>
                      </a:lnTo>
                      <a:lnTo>
                        <a:pt x="0" y="891"/>
                      </a:lnTo>
                      <a:lnTo>
                        <a:pt x="0" y="952"/>
                      </a:lnTo>
                      <a:lnTo>
                        <a:pt x="3" y="1011"/>
                      </a:lnTo>
                      <a:lnTo>
                        <a:pt x="7" y="1070"/>
                      </a:lnTo>
                      <a:lnTo>
                        <a:pt x="13" y="1127"/>
                      </a:lnTo>
                      <a:lnTo>
                        <a:pt x="20" y="1183"/>
                      </a:lnTo>
                      <a:lnTo>
                        <a:pt x="27" y="1236"/>
                      </a:lnTo>
                      <a:lnTo>
                        <a:pt x="34" y="1286"/>
                      </a:lnTo>
                      <a:lnTo>
                        <a:pt x="43" y="1332"/>
                      </a:lnTo>
                      <a:lnTo>
                        <a:pt x="59" y="1414"/>
                      </a:lnTo>
                      <a:lnTo>
                        <a:pt x="73" y="1476"/>
                      </a:lnTo>
                      <a:lnTo>
                        <a:pt x="87" y="1530"/>
                      </a:lnTo>
                      <a:lnTo>
                        <a:pt x="230" y="1530"/>
                      </a:lnTo>
                      <a:lnTo>
                        <a:pt x="372" y="1530"/>
                      </a:lnTo>
                      <a:lnTo>
                        <a:pt x="372" y="1530"/>
                      </a:lnTo>
                      <a:lnTo>
                        <a:pt x="386" y="1476"/>
                      </a:lnTo>
                      <a:lnTo>
                        <a:pt x="400" y="1414"/>
                      </a:lnTo>
                      <a:lnTo>
                        <a:pt x="416" y="1332"/>
                      </a:lnTo>
                      <a:lnTo>
                        <a:pt x="423" y="1286"/>
                      </a:lnTo>
                      <a:lnTo>
                        <a:pt x="431" y="1235"/>
                      </a:lnTo>
                      <a:lnTo>
                        <a:pt x="438" y="1183"/>
                      </a:lnTo>
                      <a:lnTo>
                        <a:pt x="444" y="1127"/>
                      </a:lnTo>
                      <a:lnTo>
                        <a:pt x="451" y="1070"/>
                      </a:lnTo>
                      <a:lnTo>
                        <a:pt x="454" y="1011"/>
                      </a:lnTo>
                      <a:lnTo>
                        <a:pt x="458" y="952"/>
                      </a:lnTo>
                      <a:lnTo>
                        <a:pt x="458" y="891"/>
                      </a:lnTo>
                      <a:lnTo>
                        <a:pt x="458" y="891"/>
                      </a:lnTo>
                      <a:lnTo>
                        <a:pt x="457" y="836"/>
                      </a:lnTo>
                      <a:lnTo>
                        <a:pt x="454" y="785"/>
                      </a:lnTo>
                      <a:lnTo>
                        <a:pt x="449" y="739"/>
                      </a:lnTo>
                      <a:lnTo>
                        <a:pt x="443" y="698"/>
                      </a:lnTo>
                      <a:lnTo>
                        <a:pt x="437" y="661"/>
                      </a:lnTo>
                      <a:lnTo>
                        <a:pt x="428" y="627"/>
                      </a:lnTo>
                      <a:lnTo>
                        <a:pt x="420" y="596"/>
                      </a:lnTo>
                      <a:lnTo>
                        <a:pt x="411" y="570"/>
                      </a:lnTo>
                      <a:lnTo>
                        <a:pt x="401" y="548"/>
                      </a:lnTo>
                      <a:lnTo>
                        <a:pt x="392" y="528"/>
                      </a:lnTo>
                      <a:lnTo>
                        <a:pt x="384" y="512"/>
                      </a:lnTo>
                      <a:lnTo>
                        <a:pt x="376" y="498"/>
                      </a:lnTo>
                      <a:lnTo>
                        <a:pt x="362" y="480"/>
                      </a:lnTo>
                      <a:lnTo>
                        <a:pt x="355" y="471"/>
                      </a:lnTo>
                      <a:close/>
                      <a:moveTo>
                        <a:pt x="228" y="607"/>
                      </a:moveTo>
                      <a:lnTo>
                        <a:pt x="228" y="607"/>
                      </a:lnTo>
                      <a:lnTo>
                        <a:pt x="236" y="607"/>
                      </a:lnTo>
                      <a:lnTo>
                        <a:pt x="243" y="609"/>
                      </a:lnTo>
                      <a:lnTo>
                        <a:pt x="258" y="614"/>
                      </a:lnTo>
                      <a:lnTo>
                        <a:pt x="271" y="620"/>
                      </a:lnTo>
                      <a:lnTo>
                        <a:pt x="282" y="629"/>
                      </a:lnTo>
                      <a:lnTo>
                        <a:pt x="290" y="640"/>
                      </a:lnTo>
                      <a:lnTo>
                        <a:pt x="298" y="652"/>
                      </a:lnTo>
                      <a:lnTo>
                        <a:pt x="302" y="667"/>
                      </a:lnTo>
                      <a:lnTo>
                        <a:pt x="303" y="675"/>
                      </a:lnTo>
                      <a:lnTo>
                        <a:pt x="303" y="682"/>
                      </a:lnTo>
                      <a:lnTo>
                        <a:pt x="303" y="682"/>
                      </a:lnTo>
                      <a:lnTo>
                        <a:pt x="303" y="689"/>
                      </a:lnTo>
                      <a:lnTo>
                        <a:pt x="302" y="697"/>
                      </a:lnTo>
                      <a:lnTo>
                        <a:pt x="298" y="711"/>
                      </a:lnTo>
                      <a:lnTo>
                        <a:pt x="290" y="723"/>
                      </a:lnTo>
                      <a:lnTo>
                        <a:pt x="282" y="734"/>
                      </a:lnTo>
                      <a:lnTo>
                        <a:pt x="271" y="743"/>
                      </a:lnTo>
                      <a:lnTo>
                        <a:pt x="258" y="750"/>
                      </a:lnTo>
                      <a:lnTo>
                        <a:pt x="243" y="754"/>
                      </a:lnTo>
                      <a:lnTo>
                        <a:pt x="237" y="755"/>
                      </a:lnTo>
                      <a:lnTo>
                        <a:pt x="228" y="757"/>
                      </a:lnTo>
                      <a:lnTo>
                        <a:pt x="228" y="757"/>
                      </a:lnTo>
                      <a:lnTo>
                        <a:pt x="221" y="755"/>
                      </a:lnTo>
                      <a:lnTo>
                        <a:pt x="213" y="754"/>
                      </a:lnTo>
                      <a:lnTo>
                        <a:pt x="200" y="750"/>
                      </a:lnTo>
                      <a:lnTo>
                        <a:pt x="187" y="743"/>
                      </a:lnTo>
                      <a:lnTo>
                        <a:pt x="176" y="734"/>
                      </a:lnTo>
                      <a:lnTo>
                        <a:pt x="167" y="723"/>
                      </a:lnTo>
                      <a:lnTo>
                        <a:pt x="160" y="711"/>
                      </a:lnTo>
                      <a:lnTo>
                        <a:pt x="156" y="697"/>
                      </a:lnTo>
                      <a:lnTo>
                        <a:pt x="155" y="689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5" y="675"/>
                      </a:lnTo>
                      <a:lnTo>
                        <a:pt x="156" y="667"/>
                      </a:lnTo>
                      <a:lnTo>
                        <a:pt x="160" y="653"/>
                      </a:lnTo>
                      <a:lnTo>
                        <a:pt x="167" y="640"/>
                      </a:lnTo>
                      <a:lnTo>
                        <a:pt x="176" y="630"/>
                      </a:lnTo>
                      <a:lnTo>
                        <a:pt x="187" y="620"/>
                      </a:lnTo>
                      <a:lnTo>
                        <a:pt x="200" y="614"/>
                      </a:lnTo>
                      <a:lnTo>
                        <a:pt x="213" y="609"/>
                      </a:lnTo>
                      <a:lnTo>
                        <a:pt x="221" y="607"/>
                      </a:lnTo>
                      <a:lnTo>
                        <a:pt x="228" y="607"/>
                      </a:lnTo>
                      <a:close/>
                      <a:moveTo>
                        <a:pt x="228" y="872"/>
                      </a:moveTo>
                      <a:lnTo>
                        <a:pt x="228" y="872"/>
                      </a:lnTo>
                      <a:lnTo>
                        <a:pt x="237" y="873"/>
                      </a:lnTo>
                      <a:lnTo>
                        <a:pt x="244" y="873"/>
                      </a:lnTo>
                      <a:lnTo>
                        <a:pt x="258" y="878"/>
                      </a:lnTo>
                      <a:lnTo>
                        <a:pt x="271" y="884"/>
                      </a:lnTo>
                      <a:lnTo>
                        <a:pt x="282" y="894"/>
                      </a:lnTo>
                      <a:lnTo>
                        <a:pt x="290" y="906"/>
                      </a:lnTo>
                      <a:lnTo>
                        <a:pt x="298" y="918"/>
                      </a:lnTo>
                      <a:lnTo>
                        <a:pt x="302" y="932"/>
                      </a:lnTo>
                      <a:lnTo>
                        <a:pt x="303" y="939"/>
                      </a:lnTo>
                      <a:lnTo>
                        <a:pt x="303" y="947"/>
                      </a:lnTo>
                      <a:lnTo>
                        <a:pt x="303" y="947"/>
                      </a:lnTo>
                      <a:lnTo>
                        <a:pt x="303" y="954"/>
                      </a:lnTo>
                      <a:lnTo>
                        <a:pt x="302" y="962"/>
                      </a:lnTo>
                      <a:lnTo>
                        <a:pt x="298" y="975"/>
                      </a:lnTo>
                      <a:lnTo>
                        <a:pt x="290" y="988"/>
                      </a:lnTo>
                      <a:lnTo>
                        <a:pt x="282" y="999"/>
                      </a:lnTo>
                      <a:lnTo>
                        <a:pt x="271" y="1009"/>
                      </a:lnTo>
                      <a:lnTo>
                        <a:pt x="258" y="1015"/>
                      </a:lnTo>
                      <a:lnTo>
                        <a:pt x="244" y="1020"/>
                      </a:lnTo>
                      <a:lnTo>
                        <a:pt x="237" y="1021"/>
                      </a:lnTo>
                      <a:lnTo>
                        <a:pt x="230" y="1021"/>
                      </a:lnTo>
                      <a:lnTo>
                        <a:pt x="230" y="1021"/>
                      </a:lnTo>
                      <a:lnTo>
                        <a:pt x="221" y="1021"/>
                      </a:lnTo>
                      <a:lnTo>
                        <a:pt x="213" y="1020"/>
                      </a:lnTo>
                      <a:lnTo>
                        <a:pt x="200" y="1015"/>
                      </a:lnTo>
                      <a:lnTo>
                        <a:pt x="187" y="1009"/>
                      </a:lnTo>
                      <a:lnTo>
                        <a:pt x="176" y="999"/>
                      </a:lnTo>
                      <a:lnTo>
                        <a:pt x="167" y="989"/>
                      </a:lnTo>
                      <a:lnTo>
                        <a:pt x="160" y="975"/>
                      </a:lnTo>
                      <a:lnTo>
                        <a:pt x="156" y="962"/>
                      </a:lnTo>
                      <a:lnTo>
                        <a:pt x="155" y="954"/>
                      </a:lnTo>
                      <a:lnTo>
                        <a:pt x="155" y="947"/>
                      </a:lnTo>
                      <a:lnTo>
                        <a:pt x="155" y="947"/>
                      </a:lnTo>
                      <a:lnTo>
                        <a:pt x="155" y="939"/>
                      </a:lnTo>
                      <a:lnTo>
                        <a:pt x="156" y="932"/>
                      </a:lnTo>
                      <a:lnTo>
                        <a:pt x="160" y="918"/>
                      </a:lnTo>
                      <a:lnTo>
                        <a:pt x="167" y="906"/>
                      </a:lnTo>
                      <a:lnTo>
                        <a:pt x="176" y="894"/>
                      </a:lnTo>
                      <a:lnTo>
                        <a:pt x="187" y="884"/>
                      </a:lnTo>
                      <a:lnTo>
                        <a:pt x="200" y="878"/>
                      </a:lnTo>
                      <a:lnTo>
                        <a:pt x="213" y="873"/>
                      </a:lnTo>
                      <a:lnTo>
                        <a:pt x="221" y="873"/>
                      </a:lnTo>
                      <a:lnTo>
                        <a:pt x="228" y="872"/>
                      </a:lnTo>
                      <a:close/>
                      <a:moveTo>
                        <a:pt x="230" y="1286"/>
                      </a:moveTo>
                      <a:lnTo>
                        <a:pt x="230" y="1286"/>
                      </a:lnTo>
                      <a:lnTo>
                        <a:pt x="221" y="1286"/>
                      </a:lnTo>
                      <a:lnTo>
                        <a:pt x="215" y="1284"/>
                      </a:lnTo>
                      <a:lnTo>
                        <a:pt x="200" y="1280"/>
                      </a:lnTo>
                      <a:lnTo>
                        <a:pt x="187" y="1273"/>
                      </a:lnTo>
                      <a:lnTo>
                        <a:pt x="176" y="1265"/>
                      </a:lnTo>
                      <a:lnTo>
                        <a:pt x="167" y="1253"/>
                      </a:lnTo>
                      <a:lnTo>
                        <a:pt x="160" y="1241"/>
                      </a:lnTo>
                      <a:lnTo>
                        <a:pt x="156" y="1226"/>
                      </a:lnTo>
                      <a:lnTo>
                        <a:pt x="155" y="1219"/>
                      </a:lnTo>
                      <a:lnTo>
                        <a:pt x="155" y="1211"/>
                      </a:lnTo>
                      <a:lnTo>
                        <a:pt x="155" y="1211"/>
                      </a:lnTo>
                      <a:lnTo>
                        <a:pt x="155" y="1204"/>
                      </a:lnTo>
                      <a:lnTo>
                        <a:pt x="156" y="1196"/>
                      </a:lnTo>
                      <a:lnTo>
                        <a:pt x="160" y="1183"/>
                      </a:lnTo>
                      <a:lnTo>
                        <a:pt x="167" y="1170"/>
                      </a:lnTo>
                      <a:lnTo>
                        <a:pt x="176" y="1159"/>
                      </a:lnTo>
                      <a:lnTo>
                        <a:pt x="187" y="1150"/>
                      </a:lnTo>
                      <a:lnTo>
                        <a:pt x="200" y="1143"/>
                      </a:lnTo>
                      <a:lnTo>
                        <a:pt x="215" y="1139"/>
                      </a:lnTo>
                      <a:lnTo>
                        <a:pt x="221" y="1138"/>
                      </a:lnTo>
                      <a:lnTo>
                        <a:pt x="230" y="1138"/>
                      </a:lnTo>
                      <a:lnTo>
                        <a:pt x="230" y="1138"/>
                      </a:lnTo>
                      <a:lnTo>
                        <a:pt x="237" y="1138"/>
                      </a:lnTo>
                      <a:lnTo>
                        <a:pt x="244" y="1139"/>
                      </a:lnTo>
                      <a:lnTo>
                        <a:pt x="258" y="1143"/>
                      </a:lnTo>
                      <a:lnTo>
                        <a:pt x="271" y="1150"/>
                      </a:lnTo>
                      <a:lnTo>
                        <a:pt x="282" y="1159"/>
                      </a:lnTo>
                      <a:lnTo>
                        <a:pt x="290" y="1170"/>
                      </a:lnTo>
                      <a:lnTo>
                        <a:pt x="298" y="1183"/>
                      </a:lnTo>
                      <a:lnTo>
                        <a:pt x="302" y="1196"/>
                      </a:lnTo>
                      <a:lnTo>
                        <a:pt x="303" y="1204"/>
                      </a:lnTo>
                      <a:lnTo>
                        <a:pt x="303" y="1211"/>
                      </a:lnTo>
                      <a:lnTo>
                        <a:pt x="303" y="1211"/>
                      </a:lnTo>
                      <a:lnTo>
                        <a:pt x="303" y="1219"/>
                      </a:lnTo>
                      <a:lnTo>
                        <a:pt x="302" y="1226"/>
                      </a:lnTo>
                      <a:lnTo>
                        <a:pt x="298" y="1241"/>
                      </a:lnTo>
                      <a:lnTo>
                        <a:pt x="290" y="1253"/>
                      </a:lnTo>
                      <a:lnTo>
                        <a:pt x="282" y="1265"/>
                      </a:lnTo>
                      <a:lnTo>
                        <a:pt x="271" y="1273"/>
                      </a:lnTo>
                      <a:lnTo>
                        <a:pt x="258" y="1280"/>
                      </a:lnTo>
                      <a:lnTo>
                        <a:pt x="244" y="1284"/>
                      </a:lnTo>
                      <a:lnTo>
                        <a:pt x="237" y="1286"/>
                      </a:lnTo>
                      <a:lnTo>
                        <a:pt x="230" y="1286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1" name="Freeform 149"/>
                <p:cNvSpPr>
                  <a:spLocks/>
                </p:cNvSpPr>
                <p:nvPr/>
              </p:nvSpPr>
              <p:spPr bwMode="auto">
                <a:xfrm>
                  <a:off x="2802319" y="2491033"/>
                  <a:ext cx="149384" cy="185900"/>
                </a:xfrm>
                <a:custGeom>
                  <a:avLst/>
                  <a:gdLst>
                    <a:gd name="T0" fmla="*/ 221 w 270"/>
                    <a:gd name="T1" fmla="*/ 10 h 336"/>
                    <a:gd name="T2" fmla="*/ 226 w 270"/>
                    <a:gd name="T3" fmla="*/ 52 h 336"/>
                    <a:gd name="T4" fmla="*/ 220 w 270"/>
                    <a:gd name="T5" fmla="*/ 92 h 336"/>
                    <a:gd name="T6" fmla="*/ 213 w 270"/>
                    <a:gd name="T7" fmla="*/ 113 h 336"/>
                    <a:gd name="T8" fmla="*/ 211 w 270"/>
                    <a:gd name="T9" fmla="*/ 97 h 336"/>
                    <a:gd name="T10" fmla="*/ 206 w 270"/>
                    <a:gd name="T11" fmla="*/ 89 h 336"/>
                    <a:gd name="T12" fmla="*/ 199 w 270"/>
                    <a:gd name="T13" fmla="*/ 85 h 336"/>
                    <a:gd name="T14" fmla="*/ 193 w 270"/>
                    <a:gd name="T15" fmla="*/ 90 h 336"/>
                    <a:gd name="T16" fmla="*/ 179 w 270"/>
                    <a:gd name="T17" fmla="*/ 150 h 336"/>
                    <a:gd name="T18" fmla="*/ 164 w 270"/>
                    <a:gd name="T19" fmla="*/ 187 h 336"/>
                    <a:gd name="T20" fmla="*/ 136 w 270"/>
                    <a:gd name="T21" fmla="*/ 227 h 336"/>
                    <a:gd name="T22" fmla="*/ 114 w 270"/>
                    <a:gd name="T23" fmla="*/ 201 h 336"/>
                    <a:gd name="T24" fmla="*/ 95 w 270"/>
                    <a:gd name="T25" fmla="*/ 162 h 336"/>
                    <a:gd name="T26" fmla="*/ 80 w 270"/>
                    <a:gd name="T27" fmla="*/ 95 h 336"/>
                    <a:gd name="T28" fmla="*/ 73 w 270"/>
                    <a:gd name="T29" fmla="*/ 85 h 336"/>
                    <a:gd name="T30" fmla="*/ 65 w 270"/>
                    <a:gd name="T31" fmla="*/ 89 h 336"/>
                    <a:gd name="T32" fmla="*/ 60 w 270"/>
                    <a:gd name="T33" fmla="*/ 97 h 336"/>
                    <a:gd name="T34" fmla="*/ 58 w 270"/>
                    <a:gd name="T35" fmla="*/ 113 h 336"/>
                    <a:gd name="T36" fmla="*/ 50 w 270"/>
                    <a:gd name="T37" fmla="*/ 92 h 336"/>
                    <a:gd name="T38" fmla="*/ 44 w 270"/>
                    <a:gd name="T39" fmla="*/ 53 h 336"/>
                    <a:gd name="T40" fmla="*/ 49 w 270"/>
                    <a:gd name="T41" fmla="*/ 10 h 336"/>
                    <a:gd name="T42" fmla="*/ 11 w 270"/>
                    <a:gd name="T43" fmla="*/ 0 h 336"/>
                    <a:gd name="T44" fmla="*/ 1 w 270"/>
                    <a:gd name="T45" fmla="*/ 52 h 336"/>
                    <a:gd name="T46" fmla="*/ 3 w 270"/>
                    <a:gd name="T47" fmla="*/ 107 h 336"/>
                    <a:gd name="T48" fmla="*/ 14 w 270"/>
                    <a:gd name="T49" fmla="*/ 152 h 336"/>
                    <a:gd name="T50" fmla="*/ 20 w 270"/>
                    <a:gd name="T51" fmla="*/ 164 h 336"/>
                    <a:gd name="T52" fmla="*/ 22 w 270"/>
                    <a:gd name="T53" fmla="*/ 143 h 336"/>
                    <a:gd name="T54" fmla="*/ 30 w 270"/>
                    <a:gd name="T55" fmla="*/ 133 h 336"/>
                    <a:gd name="T56" fmla="*/ 40 w 270"/>
                    <a:gd name="T57" fmla="*/ 128 h 336"/>
                    <a:gd name="T58" fmla="*/ 50 w 270"/>
                    <a:gd name="T59" fmla="*/ 135 h 336"/>
                    <a:gd name="T60" fmla="*/ 61 w 270"/>
                    <a:gd name="T61" fmla="*/ 190 h 336"/>
                    <a:gd name="T62" fmla="*/ 76 w 270"/>
                    <a:gd name="T63" fmla="*/ 241 h 336"/>
                    <a:gd name="T64" fmla="*/ 104 w 270"/>
                    <a:gd name="T65" fmla="*/ 297 h 336"/>
                    <a:gd name="T66" fmla="*/ 136 w 270"/>
                    <a:gd name="T67" fmla="*/ 336 h 336"/>
                    <a:gd name="T68" fmla="*/ 178 w 270"/>
                    <a:gd name="T69" fmla="*/ 278 h 336"/>
                    <a:gd name="T70" fmla="*/ 201 w 270"/>
                    <a:gd name="T71" fmla="*/ 222 h 336"/>
                    <a:gd name="T72" fmla="*/ 214 w 270"/>
                    <a:gd name="T73" fmla="*/ 162 h 336"/>
                    <a:gd name="T74" fmla="*/ 222 w 270"/>
                    <a:gd name="T75" fmla="*/ 130 h 336"/>
                    <a:gd name="T76" fmla="*/ 230 w 270"/>
                    <a:gd name="T77" fmla="*/ 128 h 336"/>
                    <a:gd name="T78" fmla="*/ 240 w 270"/>
                    <a:gd name="T79" fmla="*/ 133 h 336"/>
                    <a:gd name="T80" fmla="*/ 250 w 270"/>
                    <a:gd name="T81" fmla="*/ 149 h 336"/>
                    <a:gd name="T82" fmla="*/ 250 w 270"/>
                    <a:gd name="T83" fmla="*/ 169 h 336"/>
                    <a:gd name="T84" fmla="*/ 261 w 270"/>
                    <a:gd name="T85" fmla="*/ 136 h 336"/>
                    <a:gd name="T86" fmla="*/ 270 w 270"/>
                    <a:gd name="T87" fmla="*/ 92 h 336"/>
                    <a:gd name="T88" fmla="*/ 267 w 270"/>
                    <a:gd name="T89" fmla="*/ 31 h 336"/>
                    <a:gd name="T90" fmla="*/ 219 w 270"/>
                    <a:gd name="T91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70" h="336">
                      <a:moveTo>
                        <a:pt x="219" y="0"/>
                      </a:moveTo>
                      <a:lnTo>
                        <a:pt x="219" y="0"/>
                      </a:lnTo>
                      <a:lnTo>
                        <a:pt x="221" y="10"/>
                      </a:lnTo>
                      <a:lnTo>
                        <a:pt x="224" y="21"/>
                      </a:lnTo>
                      <a:lnTo>
                        <a:pt x="226" y="36"/>
                      </a:lnTo>
                      <a:lnTo>
                        <a:pt x="226" y="52"/>
                      </a:lnTo>
                      <a:lnTo>
                        <a:pt x="225" y="72"/>
                      </a:lnTo>
                      <a:lnTo>
                        <a:pt x="222" y="82"/>
                      </a:lnTo>
                      <a:lnTo>
                        <a:pt x="220" y="92"/>
                      </a:lnTo>
                      <a:lnTo>
                        <a:pt x="216" y="103"/>
                      </a:lnTo>
                      <a:lnTo>
                        <a:pt x="213" y="113"/>
                      </a:lnTo>
                      <a:lnTo>
                        <a:pt x="213" y="113"/>
                      </a:lnTo>
                      <a:lnTo>
                        <a:pt x="213" y="110"/>
                      </a:lnTo>
                      <a:lnTo>
                        <a:pt x="213" y="104"/>
                      </a:lnTo>
                      <a:lnTo>
                        <a:pt x="211" y="97"/>
                      </a:lnTo>
                      <a:lnTo>
                        <a:pt x="209" y="93"/>
                      </a:lnTo>
                      <a:lnTo>
                        <a:pt x="206" y="89"/>
                      </a:lnTo>
                      <a:lnTo>
                        <a:pt x="206" y="89"/>
                      </a:lnTo>
                      <a:lnTo>
                        <a:pt x="203" y="87"/>
                      </a:lnTo>
                      <a:lnTo>
                        <a:pt x="199" y="85"/>
                      </a:lnTo>
                      <a:lnTo>
                        <a:pt x="199" y="85"/>
                      </a:lnTo>
                      <a:lnTo>
                        <a:pt x="196" y="85"/>
                      </a:lnTo>
                      <a:lnTo>
                        <a:pt x="194" y="88"/>
                      </a:lnTo>
                      <a:lnTo>
                        <a:pt x="193" y="90"/>
                      </a:lnTo>
                      <a:lnTo>
                        <a:pt x="191" y="95"/>
                      </a:lnTo>
                      <a:lnTo>
                        <a:pt x="185" y="128"/>
                      </a:lnTo>
                      <a:lnTo>
                        <a:pt x="179" y="150"/>
                      </a:lnTo>
                      <a:lnTo>
                        <a:pt x="175" y="162"/>
                      </a:lnTo>
                      <a:lnTo>
                        <a:pt x="170" y="175"/>
                      </a:lnTo>
                      <a:lnTo>
                        <a:pt x="164" y="187"/>
                      </a:lnTo>
                      <a:lnTo>
                        <a:pt x="157" y="200"/>
                      </a:lnTo>
                      <a:lnTo>
                        <a:pt x="147" y="213"/>
                      </a:lnTo>
                      <a:lnTo>
                        <a:pt x="136" y="227"/>
                      </a:lnTo>
                      <a:lnTo>
                        <a:pt x="136" y="227"/>
                      </a:lnTo>
                      <a:lnTo>
                        <a:pt x="124" y="213"/>
                      </a:lnTo>
                      <a:lnTo>
                        <a:pt x="114" y="201"/>
                      </a:lnTo>
                      <a:lnTo>
                        <a:pt x="107" y="187"/>
                      </a:lnTo>
                      <a:lnTo>
                        <a:pt x="101" y="175"/>
                      </a:lnTo>
                      <a:lnTo>
                        <a:pt x="95" y="162"/>
                      </a:lnTo>
                      <a:lnTo>
                        <a:pt x="91" y="150"/>
                      </a:lnTo>
                      <a:lnTo>
                        <a:pt x="86" y="128"/>
                      </a:lnTo>
                      <a:lnTo>
                        <a:pt x="80" y="95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3" y="85"/>
                      </a:lnTo>
                      <a:lnTo>
                        <a:pt x="71" y="85"/>
                      </a:lnTo>
                      <a:lnTo>
                        <a:pt x="71" y="85"/>
                      </a:lnTo>
                      <a:lnTo>
                        <a:pt x="65" y="89"/>
                      </a:lnTo>
                      <a:lnTo>
                        <a:pt x="65" y="89"/>
                      </a:lnTo>
                      <a:lnTo>
                        <a:pt x="61" y="93"/>
                      </a:lnTo>
                      <a:lnTo>
                        <a:pt x="60" y="97"/>
                      </a:lnTo>
                      <a:lnTo>
                        <a:pt x="57" y="104"/>
                      </a:lnTo>
                      <a:lnTo>
                        <a:pt x="57" y="110"/>
                      </a:lnTo>
                      <a:lnTo>
                        <a:pt x="58" y="113"/>
                      </a:lnTo>
                      <a:lnTo>
                        <a:pt x="58" y="113"/>
                      </a:lnTo>
                      <a:lnTo>
                        <a:pt x="54" y="103"/>
                      </a:lnTo>
                      <a:lnTo>
                        <a:pt x="50" y="92"/>
                      </a:lnTo>
                      <a:lnTo>
                        <a:pt x="47" y="82"/>
                      </a:lnTo>
                      <a:lnTo>
                        <a:pt x="46" y="72"/>
                      </a:lnTo>
                      <a:lnTo>
                        <a:pt x="44" y="53"/>
                      </a:lnTo>
                      <a:lnTo>
                        <a:pt x="45" y="36"/>
                      </a:lnTo>
                      <a:lnTo>
                        <a:pt x="46" y="21"/>
                      </a:lnTo>
                      <a:lnTo>
                        <a:pt x="49" y="10"/>
                      </a:lnTo>
                      <a:lnTo>
                        <a:pt x="52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8" y="15"/>
                      </a:lnTo>
                      <a:lnTo>
                        <a:pt x="4" y="31"/>
                      </a:lnTo>
                      <a:lnTo>
                        <a:pt x="1" y="52"/>
                      </a:lnTo>
                      <a:lnTo>
                        <a:pt x="0" y="78"/>
                      </a:lnTo>
                      <a:lnTo>
                        <a:pt x="1" y="92"/>
                      </a:lnTo>
                      <a:lnTo>
                        <a:pt x="3" y="107"/>
                      </a:lnTo>
                      <a:lnTo>
                        <a:pt x="5" y="121"/>
                      </a:lnTo>
                      <a:lnTo>
                        <a:pt x="9" y="136"/>
                      </a:lnTo>
                      <a:lnTo>
                        <a:pt x="14" y="152"/>
                      </a:lnTo>
                      <a:lnTo>
                        <a:pt x="21" y="169"/>
                      </a:lnTo>
                      <a:lnTo>
                        <a:pt x="21" y="169"/>
                      </a:lnTo>
                      <a:lnTo>
                        <a:pt x="20" y="164"/>
                      </a:lnTo>
                      <a:lnTo>
                        <a:pt x="20" y="155"/>
                      </a:lnTo>
                      <a:lnTo>
                        <a:pt x="21" y="149"/>
                      </a:lnTo>
                      <a:lnTo>
                        <a:pt x="22" y="143"/>
                      </a:lnTo>
                      <a:lnTo>
                        <a:pt x="26" y="138"/>
                      </a:lnTo>
                      <a:lnTo>
                        <a:pt x="30" y="133"/>
                      </a:lnTo>
                      <a:lnTo>
                        <a:pt x="30" y="133"/>
                      </a:lnTo>
                      <a:lnTo>
                        <a:pt x="35" y="129"/>
                      </a:lnTo>
                      <a:lnTo>
                        <a:pt x="40" y="128"/>
                      </a:lnTo>
                      <a:lnTo>
                        <a:pt x="40" y="128"/>
                      </a:lnTo>
                      <a:lnTo>
                        <a:pt x="45" y="128"/>
                      </a:lnTo>
                      <a:lnTo>
                        <a:pt x="47" y="130"/>
                      </a:lnTo>
                      <a:lnTo>
                        <a:pt x="50" y="135"/>
                      </a:lnTo>
                      <a:lnTo>
                        <a:pt x="52" y="143"/>
                      </a:lnTo>
                      <a:lnTo>
                        <a:pt x="56" y="162"/>
                      </a:lnTo>
                      <a:lnTo>
                        <a:pt x="61" y="190"/>
                      </a:lnTo>
                      <a:lnTo>
                        <a:pt x="65" y="206"/>
                      </a:lnTo>
                      <a:lnTo>
                        <a:pt x="70" y="222"/>
                      </a:lnTo>
                      <a:lnTo>
                        <a:pt x="76" y="241"/>
                      </a:lnTo>
                      <a:lnTo>
                        <a:pt x="83" y="258"/>
                      </a:lnTo>
                      <a:lnTo>
                        <a:pt x="93" y="278"/>
                      </a:lnTo>
                      <a:lnTo>
                        <a:pt x="104" y="297"/>
                      </a:lnTo>
                      <a:lnTo>
                        <a:pt x="118" y="316"/>
                      </a:lnTo>
                      <a:lnTo>
                        <a:pt x="136" y="336"/>
                      </a:lnTo>
                      <a:lnTo>
                        <a:pt x="136" y="336"/>
                      </a:lnTo>
                      <a:lnTo>
                        <a:pt x="152" y="316"/>
                      </a:lnTo>
                      <a:lnTo>
                        <a:pt x="167" y="297"/>
                      </a:lnTo>
                      <a:lnTo>
                        <a:pt x="178" y="278"/>
                      </a:lnTo>
                      <a:lnTo>
                        <a:pt x="188" y="258"/>
                      </a:lnTo>
                      <a:lnTo>
                        <a:pt x="195" y="241"/>
                      </a:lnTo>
                      <a:lnTo>
                        <a:pt x="201" y="222"/>
                      </a:lnTo>
                      <a:lnTo>
                        <a:pt x="206" y="206"/>
                      </a:lnTo>
                      <a:lnTo>
                        <a:pt x="209" y="190"/>
                      </a:lnTo>
                      <a:lnTo>
                        <a:pt x="214" y="162"/>
                      </a:lnTo>
                      <a:lnTo>
                        <a:pt x="218" y="143"/>
                      </a:lnTo>
                      <a:lnTo>
                        <a:pt x="220" y="135"/>
                      </a:lnTo>
                      <a:lnTo>
                        <a:pt x="222" y="130"/>
                      </a:lnTo>
                      <a:lnTo>
                        <a:pt x="226" y="128"/>
                      </a:lnTo>
                      <a:lnTo>
                        <a:pt x="230" y="128"/>
                      </a:lnTo>
                      <a:lnTo>
                        <a:pt x="230" y="128"/>
                      </a:lnTo>
                      <a:lnTo>
                        <a:pt x="236" y="129"/>
                      </a:lnTo>
                      <a:lnTo>
                        <a:pt x="240" y="133"/>
                      </a:lnTo>
                      <a:lnTo>
                        <a:pt x="240" y="133"/>
                      </a:lnTo>
                      <a:lnTo>
                        <a:pt x="245" y="138"/>
                      </a:lnTo>
                      <a:lnTo>
                        <a:pt x="247" y="143"/>
                      </a:lnTo>
                      <a:lnTo>
                        <a:pt x="250" y="149"/>
                      </a:lnTo>
                      <a:lnTo>
                        <a:pt x="250" y="155"/>
                      </a:lnTo>
                      <a:lnTo>
                        <a:pt x="250" y="164"/>
                      </a:lnTo>
                      <a:lnTo>
                        <a:pt x="250" y="169"/>
                      </a:lnTo>
                      <a:lnTo>
                        <a:pt x="250" y="169"/>
                      </a:lnTo>
                      <a:lnTo>
                        <a:pt x="256" y="152"/>
                      </a:lnTo>
                      <a:lnTo>
                        <a:pt x="261" y="136"/>
                      </a:lnTo>
                      <a:lnTo>
                        <a:pt x="266" y="121"/>
                      </a:lnTo>
                      <a:lnTo>
                        <a:pt x="268" y="107"/>
                      </a:lnTo>
                      <a:lnTo>
                        <a:pt x="270" y="92"/>
                      </a:lnTo>
                      <a:lnTo>
                        <a:pt x="270" y="78"/>
                      </a:lnTo>
                      <a:lnTo>
                        <a:pt x="270" y="52"/>
                      </a:lnTo>
                      <a:lnTo>
                        <a:pt x="267" y="31"/>
                      </a:lnTo>
                      <a:lnTo>
                        <a:pt x="263" y="15"/>
                      </a:lnTo>
                      <a:lnTo>
                        <a:pt x="259" y="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312780" y="1532363"/>
                <a:ext cx="2655364" cy="2655364"/>
              </a:xfrm>
              <a:prstGeom prst="ellipse">
                <a:avLst/>
              </a:prstGeom>
              <a:solidFill>
                <a:srgbClr val="F8D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7"/>
              <p:cNvGrpSpPr/>
              <p:nvPr/>
            </p:nvGrpSpPr>
            <p:grpSpPr>
              <a:xfrm rot="410516">
                <a:off x="-72525" y="1675323"/>
                <a:ext cx="4050192" cy="2630563"/>
                <a:chOff x="188916" y="1693150"/>
                <a:chExt cx="3778618" cy="2454178"/>
              </a:xfrm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6" name="Freeform 145"/>
                <p:cNvSpPr>
                  <a:spLocks/>
                </p:cNvSpPr>
                <p:nvPr/>
              </p:nvSpPr>
              <p:spPr bwMode="auto">
                <a:xfrm rot="762300">
                  <a:off x="188916" y="1801441"/>
                  <a:ext cx="2528315" cy="2173324"/>
                </a:xfrm>
                <a:custGeom>
                  <a:avLst/>
                  <a:gdLst>
                    <a:gd name="connsiteX0" fmla="*/ 1380277 w 2528315"/>
                    <a:gd name="connsiteY0" fmla="*/ 6127 h 2173324"/>
                    <a:gd name="connsiteX1" fmla="*/ 1394033 w 2528315"/>
                    <a:gd name="connsiteY1" fmla="*/ 3581 h 2173324"/>
                    <a:gd name="connsiteX2" fmla="*/ 1408343 w 2528315"/>
                    <a:gd name="connsiteY2" fmla="*/ 1652 h 2173324"/>
                    <a:gd name="connsiteX3" fmla="*/ 1422485 w 2528315"/>
                    <a:gd name="connsiteY3" fmla="*/ 654 h 2173324"/>
                    <a:gd name="connsiteX4" fmla="*/ 1436491 w 2528315"/>
                    <a:gd name="connsiteY4" fmla="*/ 0 h 2173324"/>
                    <a:gd name="connsiteX5" fmla="*/ 1450330 w 2528315"/>
                    <a:gd name="connsiteY5" fmla="*/ 276 h 2173324"/>
                    <a:gd name="connsiteX6" fmla="*/ 1464377 w 2528315"/>
                    <a:gd name="connsiteY6" fmla="*/ 1033 h 2173324"/>
                    <a:gd name="connsiteX7" fmla="*/ 1478152 w 2528315"/>
                    <a:gd name="connsiteY7" fmla="*/ 2479 h 2173324"/>
                    <a:gd name="connsiteX8" fmla="*/ 1491519 w 2528315"/>
                    <a:gd name="connsiteY8" fmla="*/ 4961 h 2173324"/>
                    <a:gd name="connsiteX9" fmla="*/ 1505231 w 2528315"/>
                    <a:gd name="connsiteY9" fmla="*/ 7578 h 2173324"/>
                    <a:gd name="connsiteX10" fmla="*/ 1518535 w 2528315"/>
                    <a:gd name="connsiteY10" fmla="*/ 11229 h 2173324"/>
                    <a:gd name="connsiteX11" fmla="*/ 1531703 w 2528315"/>
                    <a:gd name="connsiteY11" fmla="*/ 15226 h 2173324"/>
                    <a:gd name="connsiteX12" fmla="*/ 1544704 w 2528315"/>
                    <a:gd name="connsiteY12" fmla="*/ 20152 h 2173324"/>
                    <a:gd name="connsiteX13" fmla="*/ 1557568 w 2528315"/>
                    <a:gd name="connsiteY13" fmla="*/ 25424 h 2173324"/>
                    <a:gd name="connsiteX14" fmla="*/ 1569815 w 2528315"/>
                    <a:gd name="connsiteY14" fmla="*/ 31249 h 2173324"/>
                    <a:gd name="connsiteX15" fmla="*/ 1581895 w 2528315"/>
                    <a:gd name="connsiteY15" fmla="*/ 38004 h 2173324"/>
                    <a:gd name="connsiteX16" fmla="*/ 1593839 w 2528315"/>
                    <a:gd name="connsiteY16" fmla="*/ 45104 h 2173324"/>
                    <a:gd name="connsiteX17" fmla="*/ 1605166 w 2528315"/>
                    <a:gd name="connsiteY17" fmla="*/ 52758 h 2173324"/>
                    <a:gd name="connsiteX18" fmla="*/ 1616461 w 2528315"/>
                    <a:gd name="connsiteY18" fmla="*/ 60997 h 2173324"/>
                    <a:gd name="connsiteX19" fmla="*/ 1627244 w 2528315"/>
                    <a:gd name="connsiteY19" fmla="*/ 70031 h 2173324"/>
                    <a:gd name="connsiteX20" fmla="*/ 1637546 w 2528315"/>
                    <a:gd name="connsiteY20" fmla="*/ 79273 h 2173324"/>
                    <a:gd name="connsiteX21" fmla="*/ 1647576 w 2528315"/>
                    <a:gd name="connsiteY21" fmla="*/ 89204 h 2173324"/>
                    <a:gd name="connsiteX22" fmla="*/ 1656988 w 2528315"/>
                    <a:gd name="connsiteY22" fmla="*/ 99690 h 2173324"/>
                    <a:gd name="connsiteX23" fmla="*/ 1665785 w 2528315"/>
                    <a:gd name="connsiteY23" fmla="*/ 110729 h 2173324"/>
                    <a:gd name="connsiteX24" fmla="*/ 1674340 w 2528315"/>
                    <a:gd name="connsiteY24" fmla="*/ 121873 h 2173324"/>
                    <a:gd name="connsiteX25" fmla="*/ 1682383 w 2528315"/>
                    <a:gd name="connsiteY25" fmla="*/ 133811 h 2173324"/>
                    <a:gd name="connsiteX26" fmla="*/ 1688132 w 2528315"/>
                    <a:gd name="connsiteY26" fmla="*/ 143481 h 2173324"/>
                    <a:gd name="connsiteX27" fmla="*/ 1694059 w 2528315"/>
                    <a:gd name="connsiteY27" fmla="*/ 138425 h 2173324"/>
                    <a:gd name="connsiteX28" fmla="*/ 1701201 w 2528315"/>
                    <a:gd name="connsiteY28" fmla="*/ 132871 h 2173324"/>
                    <a:gd name="connsiteX29" fmla="*/ 1708740 w 2528315"/>
                    <a:gd name="connsiteY29" fmla="*/ 127713 h 2173324"/>
                    <a:gd name="connsiteX30" fmla="*/ 1716081 w 2528315"/>
                    <a:gd name="connsiteY30" fmla="*/ 122556 h 2173324"/>
                    <a:gd name="connsiteX31" fmla="*/ 1724017 w 2528315"/>
                    <a:gd name="connsiteY31" fmla="*/ 117993 h 2173324"/>
                    <a:gd name="connsiteX32" fmla="*/ 1731952 w 2528315"/>
                    <a:gd name="connsiteY32" fmla="*/ 113629 h 2173324"/>
                    <a:gd name="connsiteX33" fmla="*/ 1740285 w 2528315"/>
                    <a:gd name="connsiteY33" fmla="*/ 109662 h 2173324"/>
                    <a:gd name="connsiteX34" fmla="*/ 1748617 w 2528315"/>
                    <a:gd name="connsiteY34" fmla="*/ 106091 h 2173324"/>
                    <a:gd name="connsiteX35" fmla="*/ 1757148 w 2528315"/>
                    <a:gd name="connsiteY35" fmla="*/ 102719 h 2173324"/>
                    <a:gd name="connsiteX36" fmla="*/ 1765878 w 2528315"/>
                    <a:gd name="connsiteY36" fmla="*/ 99744 h 2173324"/>
                    <a:gd name="connsiteX37" fmla="*/ 1774805 w 2528315"/>
                    <a:gd name="connsiteY37" fmla="*/ 97165 h 2173324"/>
                    <a:gd name="connsiteX38" fmla="*/ 1783733 w 2528315"/>
                    <a:gd name="connsiteY38" fmla="*/ 94983 h 2173324"/>
                    <a:gd name="connsiteX39" fmla="*/ 1793058 w 2528315"/>
                    <a:gd name="connsiteY39" fmla="*/ 93197 h 2173324"/>
                    <a:gd name="connsiteX40" fmla="*/ 1802382 w 2528315"/>
                    <a:gd name="connsiteY40" fmla="*/ 91809 h 2173324"/>
                    <a:gd name="connsiteX41" fmla="*/ 1811905 w 2528315"/>
                    <a:gd name="connsiteY41" fmla="*/ 90619 h 2173324"/>
                    <a:gd name="connsiteX42" fmla="*/ 1821428 w 2528315"/>
                    <a:gd name="connsiteY42" fmla="*/ 90024 h 2173324"/>
                    <a:gd name="connsiteX43" fmla="*/ 1831149 w 2528315"/>
                    <a:gd name="connsiteY43" fmla="*/ 89627 h 2173324"/>
                    <a:gd name="connsiteX44" fmla="*/ 1842458 w 2528315"/>
                    <a:gd name="connsiteY44" fmla="*/ 90024 h 2173324"/>
                    <a:gd name="connsiteX45" fmla="*/ 1853369 w 2528315"/>
                    <a:gd name="connsiteY45" fmla="*/ 90817 h 2173324"/>
                    <a:gd name="connsiteX46" fmla="*/ 1864281 w 2528315"/>
                    <a:gd name="connsiteY46" fmla="*/ 92404 h 2173324"/>
                    <a:gd name="connsiteX47" fmla="*/ 1874994 w 2528315"/>
                    <a:gd name="connsiteY47" fmla="*/ 94189 h 2173324"/>
                    <a:gd name="connsiteX48" fmla="*/ 1885311 w 2528315"/>
                    <a:gd name="connsiteY48" fmla="*/ 96570 h 2173324"/>
                    <a:gd name="connsiteX49" fmla="*/ 1895826 w 2528315"/>
                    <a:gd name="connsiteY49" fmla="*/ 99545 h 2173324"/>
                    <a:gd name="connsiteX50" fmla="*/ 1905944 w 2528315"/>
                    <a:gd name="connsiteY50" fmla="*/ 103116 h 2173324"/>
                    <a:gd name="connsiteX51" fmla="*/ 1915863 w 2528315"/>
                    <a:gd name="connsiteY51" fmla="*/ 106885 h 2173324"/>
                    <a:gd name="connsiteX52" fmla="*/ 1925386 w 2528315"/>
                    <a:gd name="connsiteY52" fmla="*/ 111249 h 2173324"/>
                    <a:gd name="connsiteX53" fmla="*/ 1934909 w 2528315"/>
                    <a:gd name="connsiteY53" fmla="*/ 116010 h 2173324"/>
                    <a:gd name="connsiteX54" fmla="*/ 1944035 w 2528315"/>
                    <a:gd name="connsiteY54" fmla="*/ 121167 h 2173324"/>
                    <a:gd name="connsiteX55" fmla="*/ 1952566 w 2528315"/>
                    <a:gd name="connsiteY55" fmla="*/ 126920 h 2173324"/>
                    <a:gd name="connsiteX56" fmla="*/ 1961296 w 2528315"/>
                    <a:gd name="connsiteY56" fmla="*/ 132871 h 2173324"/>
                    <a:gd name="connsiteX57" fmla="*/ 1969430 w 2528315"/>
                    <a:gd name="connsiteY57" fmla="*/ 139417 h 2173324"/>
                    <a:gd name="connsiteX58" fmla="*/ 1977366 w 2528315"/>
                    <a:gd name="connsiteY58" fmla="*/ 146161 h 2173324"/>
                    <a:gd name="connsiteX59" fmla="*/ 1984905 w 2528315"/>
                    <a:gd name="connsiteY59" fmla="*/ 153501 h 2173324"/>
                    <a:gd name="connsiteX60" fmla="*/ 1992245 w 2528315"/>
                    <a:gd name="connsiteY60" fmla="*/ 161039 h 2173324"/>
                    <a:gd name="connsiteX61" fmla="*/ 1998990 w 2528315"/>
                    <a:gd name="connsiteY61" fmla="*/ 168775 h 2173324"/>
                    <a:gd name="connsiteX62" fmla="*/ 2005339 w 2528315"/>
                    <a:gd name="connsiteY62" fmla="*/ 177107 h 2173324"/>
                    <a:gd name="connsiteX63" fmla="*/ 2011489 w 2528315"/>
                    <a:gd name="connsiteY63" fmla="*/ 185636 h 2173324"/>
                    <a:gd name="connsiteX64" fmla="*/ 2017044 w 2528315"/>
                    <a:gd name="connsiteY64" fmla="*/ 194364 h 2173324"/>
                    <a:gd name="connsiteX65" fmla="*/ 2022401 w 2528315"/>
                    <a:gd name="connsiteY65" fmla="*/ 203489 h 2173324"/>
                    <a:gd name="connsiteX66" fmla="*/ 2027162 w 2528315"/>
                    <a:gd name="connsiteY66" fmla="*/ 213011 h 2173324"/>
                    <a:gd name="connsiteX67" fmla="*/ 2031527 w 2528315"/>
                    <a:gd name="connsiteY67" fmla="*/ 222533 h 2173324"/>
                    <a:gd name="connsiteX68" fmla="*/ 2035495 w 2528315"/>
                    <a:gd name="connsiteY68" fmla="*/ 232451 h 2173324"/>
                    <a:gd name="connsiteX69" fmla="*/ 2038868 w 2528315"/>
                    <a:gd name="connsiteY69" fmla="*/ 242568 h 2173324"/>
                    <a:gd name="connsiteX70" fmla="*/ 2041645 w 2528315"/>
                    <a:gd name="connsiteY70" fmla="*/ 252883 h 2173324"/>
                    <a:gd name="connsiteX71" fmla="*/ 2044224 w 2528315"/>
                    <a:gd name="connsiteY71" fmla="*/ 263198 h 2173324"/>
                    <a:gd name="connsiteX72" fmla="*/ 2046208 w 2528315"/>
                    <a:gd name="connsiteY72" fmla="*/ 273909 h 2173324"/>
                    <a:gd name="connsiteX73" fmla="*/ 2047597 w 2528315"/>
                    <a:gd name="connsiteY73" fmla="*/ 284820 h 2173324"/>
                    <a:gd name="connsiteX74" fmla="*/ 2048391 w 2528315"/>
                    <a:gd name="connsiteY74" fmla="*/ 295928 h 2173324"/>
                    <a:gd name="connsiteX75" fmla="*/ 2048589 w 2528315"/>
                    <a:gd name="connsiteY75" fmla="*/ 307037 h 2173324"/>
                    <a:gd name="connsiteX76" fmla="*/ 2048589 w 2528315"/>
                    <a:gd name="connsiteY76" fmla="*/ 311202 h 2173324"/>
                    <a:gd name="connsiteX77" fmla="*/ 2048589 w 2528315"/>
                    <a:gd name="connsiteY77" fmla="*/ 314971 h 2173324"/>
                    <a:gd name="connsiteX78" fmla="*/ 2048391 w 2528315"/>
                    <a:gd name="connsiteY78" fmla="*/ 318740 h 2173324"/>
                    <a:gd name="connsiteX79" fmla="*/ 2048192 w 2528315"/>
                    <a:gd name="connsiteY79" fmla="*/ 322708 h 2173324"/>
                    <a:gd name="connsiteX80" fmla="*/ 2047795 w 2528315"/>
                    <a:gd name="connsiteY80" fmla="*/ 326477 h 2173324"/>
                    <a:gd name="connsiteX81" fmla="*/ 2047399 w 2528315"/>
                    <a:gd name="connsiteY81" fmla="*/ 330246 h 2173324"/>
                    <a:gd name="connsiteX82" fmla="*/ 2047002 w 2528315"/>
                    <a:gd name="connsiteY82" fmla="*/ 334015 h 2173324"/>
                    <a:gd name="connsiteX83" fmla="*/ 2046605 w 2528315"/>
                    <a:gd name="connsiteY83" fmla="*/ 337784 h 2173324"/>
                    <a:gd name="connsiteX84" fmla="*/ 2054342 w 2528315"/>
                    <a:gd name="connsiteY84" fmla="*/ 338577 h 2173324"/>
                    <a:gd name="connsiteX85" fmla="*/ 2062080 w 2528315"/>
                    <a:gd name="connsiteY85" fmla="*/ 339569 h 2173324"/>
                    <a:gd name="connsiteX86" fmla="*/ 2069817 w 2528315"/>
                    <a:gd name="connsiteY86" fmla="*/ 341156 h 2173324"/>
                    <a:gd name="connsiteX87" fmla="*/ 2077356 w 2528315"/>
                    <a:gd name="connsiteY87" fmla="*/ 342941 h 2173324"/>
                    <a:gd name="connsiteX88" fmla="*/ 2084697 w 2528315"/>
                    <a:gd name="connsiteY88" fmla="*/ 345321 h 2173324"/>
                    <a:gd name="connsiteX89" fmla="*/ 2091839 w 2528315"/>
                    <a:gd name="connsiteY89" fmla="*/ 347702 h 2173324"/>
                    <a:gd name="connsiteX90" fmla="*/ 2098783 w 2528315"/>
                    <a:gd name="connsiteY90" fmla="*/ 350479 h 2173324"/>
                    <a:gd name="connsiteX91" fmla="*/ 2105925 w 2528315"/>
                    <a:gd name="connsiteY91" fmla="*/ 353653 h 2173324"/>
                    <a:gd name="connsiteX92" fmla="*/ 2112670 w 2528315"/>
                    <a:gd name="connsiteY92" fmla="*/ 357223 h 2173324"/>
                    <a:gd name="connsiteX93" fmla="*/ 2119019 w 2528315"/>
                    <a:gd name="connsiteY93" fmla="*/ 360992 h 2173324"/>
                    <a:gd name="connsiteX94" fmla="*/ 2125566 w 2528315"/>
                    <a:gd name="connsiteY94" fmla="*/ 364960 h 2173324"/>
                    <a:gd name="connsiteX95" fmla="*/ 2131518 w 2528315"/>
                    <a:gd name="connsiteY95" fmla="*/ 369324 h 2173324"/>
                    <a:gd name="connsiteX96" fmla="*/ 2137469 w 2528315"/>
                    <a:gd name="connsiteY96" fmla="*/ 373886 h 2173324"/>
                    <a:gd name="connsiteX97" fmla="*/ 2143223 w 2528315"/>
                    <a:gd name="connsiteY97" fmla="*/ 378647 h 2173324"/>
                    <a:gd name="connsiteX98" fmla="*/ 2148778 w 2528315"/>
                    <a:gd name="connsiteY98" fmla="*/ 384003 h 2173324"/>
                    <a:gd name="connsiteX99" fmla="*/ 2153936 w 2528315"/>
                    <a:gd name="connsiteY99" fmla="*/ 389161 h 2173324"/>
                    <a:gd name="connsiteX100" fmla="*/ 2158896 w 2528315"/>
                    <a:gd name="connsiteY100" fmla="*/ 394913 h 2173324"/>
                    <a:gd name="connsiteX101" fmla="*/ 2163657 w 2528315"/>
                    <a:gd name="connsiteY101" fmla="*/ 400666 h 2173324"/>
                    <a:gd name="connsiteX102" fmla="*/ 2168220 w 2528315"/>
                    <a:gd name="connsiteY102" fmla="*/ 406815 h 2173324"/>
                    <a:gd name="connsiteX103" fmla="*/ 2172387 w 2528315"/>
                    <a:gd name="connsiteY103" fmla="*/ 412766 h 2173324"/>
                    <a:gd name="connsiteX104" fmla="*/ 2176156 w 2528315"/>
                    <a:gd name="connsiteY104" fmla="*/ 419312 h 2173324"/>
                    <a:gd name="connsiteX105" fmla="*/ 2179926 w 2528315"/>
                    <a:gd name="connsiteY105" fmla="*/ 426057 h 2173324"/>
                    <a:gd name="connsiteX106" fmla="*/ 2183100 w 2528315"/>
                    <a:gd name="connsiteY106" fmla="*/ 432801 h 2173324"/>
                    <a:gd name="connsiteX107" fmla="*/ 2186076 w 2528315"/>
                    <a:gd name="connsiteY107" fmla="*/ 439744 h 2173324"/>
                    <a:gd name="connsiteX108" fmla="*/ 2188655 w 2528315"/>
                    <a:gd name="connsiteY108" fmla="*/ 446885 h 2173324"/>
                    <a:gd name="connsiteX109" fmla="*/ 2191234 w 2528315"/>
                    <a:gd name="connsiteY109" fmla="*/ 454225 h 2173324"/>
                    <a:gd name="connsiteX110" fmla="*/ 2193073 w 2528315"/>
                    <a:gd name="connsiteY110" fmla="*/ 461211 h 2173324"/>
                    <a:gd name="connsiteX111" fmla="*/ 2194815 w 2528315"/>
                    <a:gd name="connsiteY111" fmla="*/ 461464 h 2173324"/>
                    <a:gd name="connsiteX112" fmla="*/ 2205528 w 2528315"/>
                    <a:gd name="connsiteY112" fmla="*/ 463250 h 2173324"/>
                    <a:gd name="connsiteX113" fmla="*/ 2215845 w 2528315"/>
                    <a:gd name="connsiteY113" fmla="*/ 465630 h 2173324"/>
                    <a:gd name="connsiteX114" fmla="*/ 2226360 w 2528315"/>
                    <a:gd name="connsiteY114" fmla="*/ 468605 h 2173324"/>
                    <a:gd name="connsiteX115" fmla="*/ 2236478 w 2528315"/>
                    <a:gd name="connsiteY115" fmla="*/ 472176 h 2173324"/>
                    <a:gd name="connsiteX116" fmla="*/ 2246398 w 2528315"/>
                    <a:gd name="connsiteY116" fmla="*/ 475945 h 2173324"/>
                    <a:gd name="connsiteX117" fmla="*/ 2255920 w 2528315"/>
                    <a:gd name="connsiteY117" fmla="*/ 480309 h 2173324"/>
                    <a:gd name="connsiteX118" fmla="*/ 2265443 w 2528315"/>
                    <a:gd name="connsiteY118" fmla="*/ 485070 h 2173324"/>
                    <a:gd name="connsiteX119" fmla="*/ 2274569 w 2528315"/>
                    <a:gd name="connsiteY119" fmla="*/ 490227 h 2173324"/>
                    <a:gd name="connsiteX120" fmla="*/ 2283100 w 2528315"/>
                    <a:gd name="connsiteY120" fmla="*/ 495980 h 2173324"/>
                    <a:gd name="connsiteX121" fmla="*/ 2291830 w 2528315"/>
                    <a:gd name="connsiteY121" fmla="*/ 501931 h 2173324"/>
                    <a:gd name="connsiteX122" fmla="*/ 2299964 w 2528315"/>
                    <a:gd name="connsiteY122" fmla="*/ 508477 h 2173324"/>
                    <a:gd name="connsiteX123" fmla="*/ 2307900 w 2528315"/>
                    <a:gd name="connsiteY123" fmla="*/ 515222 h 2173324"/>
                    <a:gd name="connsiteX124" fmla="*/ 2315439 w 2528315"/>
                    <a:gd name="connsiteY124" fmla="*/ 522561 h 2173324"/>
                    <a:gd name="connsiteX125" fmla="*/ 2322779 w 2528315"/>
                    <a:gd name="connsiteY125" fmla="*/ 530099 h 2173324"/>
                    <a:gd name="connsiteX126" fmla="*/ 2329525 w 2528315"/>
                    <a:gd name="connsiteY126" fmla="*/ 537835 h 2173324"/>
                    <a:gd name="connsiteX127" fmla="*/ 2335873 w 2528315"/>
                    <a:gd name="connsiteY127" fmla="*/ 546167 h 2173324"/>
                    <a:gd name="connsiteX128" fmla="*/ 2342023 w 2528315"/>
                    <a:gd name="connsiteY128" fmla="*/ 554697 h 2173324"/>
                    <a:gd name="connsiteX129" fmla="*/ 2347578 w 2528315"/>
                    <a:gd name="connsiteY129" fmla="*/ 563425 h 2173324"/>
                    <a:gd name="connsiteX130" fmla="*/ 2352935 w 2528315"/>
                    <a:gd name="connsiteY130" fmla="*/ 572550 h 2173324"/>
                    <a:gd name="connsiteX131" fmla="*/ 2357696 w 2528315"/>
                    <a:gd name="connsiteY131" fmla="*/ 582071 h 2173324"/>
                    <a:gd name="connsiteX132" fmla="*/ 2362061 w 2528315"/>
                    <a:gd name="connsiteY132" fmla="*/ 591593 h 2173324"/>
                    <a:gd name="connsiteX133" fmla="*/ 2366029 w 2528315"/>
                    <a:gd name="connsiteY133" fmla="*/ 601511 h 2173324"/>
                    <a:gd name="connsiteX134" fmla="*/ 2369402 w 2528315"/>
                    <a:gd name="connsiteY134" fmla="*/ 611628 h 2173324"/>
                    <a:gd name="connsiteX135" fmla="*/ 2372179 w 2528315"/>
                    <a:gd name="connsiteY135" fmla="*/ 621943 h 2173324"/>
                    <a:gd name="connsiteX136" fmla="*/ 2374758 w 2528315"/>
                    <a:gd name="connsiteY136" fmla="*/ 632258 h 2173324"/>
                    <a:gd name="connsiteX137" fmla="*/ 2376742 w 2528315"/>
                    <a:gd name="connsiteY137" fmla="*/ 642970 h 2173324"/>
                    <a:gd name="connsiteX138" fmla="*/ 2378131 w 2528315"/>
                    <a:gd name="connsiteY138" fmla="*/ 653880 h 2173324"/>
                    <a:gd name="connsiteX139" fmla="*/ 2378925 w 2528315"/>
                    <a:gd name="connsiteY139" fmla="*/ 664988 h 2173324"/>
                    <a:gd name="connsiteX140" fmla="*/ 2379123 w 2528315"/>
                    <a:gd name="connsiteY140" fmla="*/ 676097 h 2173324"/>
                    <a:gd name="connsiteX141" fmla="*/ 2379123 w 2528315"/>
                    <a:gd name="connsiteY141" fmla="*/ 680263 h 2173324"/>
                    <a:gd name="connsiteX142" fmla="*/ 2379123 w 2528315"/>
                    <a:gd name="connsiteY142" fmla="*/ 684032 h 2173324"/>
                    <a:gd name="connsiteX143" fmla="*/ 2378925 w 2528315"/>
                    <a:gd name="connsiteY143" fmla="*/ 687801 h 2173324"/>
                    <a:gd name="connsiteX144" fmla="*/ 2378726 w 2528315"/>
                    <a:gd name="connsiteY144" fmla="*/ 691768 h 2173324"/>
                    <a:gd name="connsiteX145" fmla="*/ 2378329 w 2528315"/>
                    <a:gd name="connsiteY145" fmla="*/ 695537 h 2173324"/>
                    <a:gd name="connsiteX146" fmla="*/ 2377933 w 2528315"/>
                    <a:gd name="connsiteY146" fmla="*/ 699306 h 2173324"/>
                    <a:gd name="connsiteX147" fmla="*/ 2377536 w 2528315"/>
                    <a:gd name="connsiteY147" fmla="*/ 703075 h 2173324"/>
                    <a:gd name="connsiteX148" fmla="*/ 2377139 w 2528315"/>
                    <a:gd name="connsiteY148" fmla="*/ 706844 h 2173324"/>
                    <a:gd name="connsiteX149" fmla="*/ 2384876 w 2528315"/>
                    <a:gd name="connsiteY149" fmla="*/ 707637 h 2173324"/>
                    <a:gd name="connsiteX150" fmla="*/ 2392614 w 2528315"/>
                    <a:gd name="connsiteY150" fmla="*/ 708629 h 2173324"/>
                    <a:gd name="connsiteX151" fmla="*/ 2400351 w 2528315"/>
                    <a:gd name="connsiteY151" fmla="*/ 710216 h 2173324"/>
                    <a:gd name="connsiteX152" fmla="*/ 2407890 w 2528315"/>
                    <a:gd name="connsiteY152" fmla="*/ 712001 h 2173324"/>
                    <a:gd name="connsiteX153" fmla="*/ 2415231 w 2528315"/>
                    <a:gd name="connsiteY153" fmla="*/ 714382 h 2173324"/>
                    <a:gd name="connsiteX154" fmla="*/ 2422373 w 2528315"/>
                    <a:gd name="connsiteY154" fmla="*/ 716762 h 2173324"/>
                    <a:gd name="connsiteX155" fmla="*/ 2429317 w 2528315"/>
                    <a:gd name="connsiteY155" fmla="*/ 719539 h 2173324"/>
                    <a:gd name="connsiteX156" fmla="*/ 2436459 w 2528315"/>
                    <a:gd name="connsiteY156" fmla="*/ 722713 h 2173324"/>
                    <a:gd name="connsiteX157" fmla="*/ 2443204 w 2528315"/>
                    <a:gd name="connsiteY157" fmla="*/ 726284 h 2173324"/>
                    <a:gd name="connsiteX158" fmla="*/ 2449553 w 2528315"/>
                    <a:gd name="connsiteY158" fmla="*/ 730053 h 2173324"/>
                    <a:gd name="connsiteX159" fmla="*/ 2456100 w 2528315"/>
                    <a:gd name="connsiteY159" fmla="*/ 734020 h 2173324"/>
                    <a:gd name="connsiteX160" fmla="*/ 2462052 w 2528315"/>
                    <a:gd name="connsiteY160" fmla="*/ 738384 h 2173324"/>
                    <a:gd name="connsiteX161" fmla="*/ 2468003 w 2528315"/>
                    <a:gd name="connsiteY161" fmla="*/ 742947 h 2173324"/>
                    <a:gd name="connsiteX162" fmla="*/ 2473757 w 2528315"/>
                    <a:gd name="connsiteY162" fmla="*/ 747707 h 2173324"/>
                    <a:gd name="connsiteX163" fmla="*/ 2479312 w 2528315"/>
                    <a:gd name="connsiteY163" fmla="*/ 753063 h 2173324"/>
                    <a:gd name="connsiteX164" fmla="*/ 2484470 w 2528315"/>
                    <a:gd name="connsiteY164" fmla="*/ 758221 h 2173324"/>
                    <a:gd name="connsiteX165" fmla="*/ 2489430 w 2528315"/>
                    <a:gd name="connsiteY165" fmla="*/ 763973 h 2173324"/>
                    <a:gd name="connsiteX166" fmla="*/ 2494191 w 2528315"/>
                    <a:gd name="connsiteY166" fmla="*/ 769726 h 2173324"/>
                    <a:gd name="connsiteX167" fmla="*/ 2498754 w 2528315"/>
                    <a:gd name="connsiteY167" fmla="*/ 775875 h 2173324"/>
                    <a:gd name="connsiteX168" fmla="*/ 2502921 w 2528315"/>
                    <a:gd name="connsiteY168" fmla="*/ 781826 h 2173324"/>
                    <a:gd name="connsiteX169" fmla="*/ 2506690 w 2528315"/>
                    <a:gd name="connsiteY169" fmla="*/ 788373 h 2173324"/>
                    <a:gd name="connsiteX170" fmla="*/ 2510460 w 2528315"/>
                    <a:gd name="connsiteY170" fmla="*/ 795117 h 2173324"/>
                    <a:gd name="connsiteX171" fmla="*/ 2513634 w 2528315"/>
                    <a:gd name="connsiteY171" fmla="*/ 801861 h 2173324"/>
                    <a:gd name="connsiteX172" fmla="*/ 2516610 w 2528315"/>
                    <a:gd name="connsiteY172" fmla="*/ 808804 h 2173324"/>
                    <a:gd name="connsiteX173" fmla="*/ 2519189 w 2528315"/>
                    <a:gd name="connsiteY173" fmla="*/ 815945 h 2173324"/>
                    <a:gd name="connsiteX174" fmla="*/ 2521768 w 2528315"/>
                    <a:gd name="connsiteY174" fmla="*/ 823285 h 2173324"/>
                    <a:gd name="connsiteX175" fmla="*/ 2523752 w 2528315"/>
                    <a:gd name="connsiteY175" fmla="*/ 830823 h 2173324"/>
                    <a:gd name="connsiteX176" fmla="*/ 2525339 w 2528315"/>
                    <a:gd name="connsiteY176" fmla="*/ 838163 h 2173324"/>
                    <a:gd name="connsiteX177" fmla="*/ 2526728 w 2528315"/>
                    <a:gd name="connsiteY177" fmla="*/ 846097 h 2173324"/>
                    <a:gd name="connsiteX178" fmla="*/ 2527522 w 2528315"/>
                    <a:gd name="connsiteY178" fmla="*/ 853834 h 2173324"/>
                    <a:gd name="connsiteX179" fmla="*/ 2528117 w 2528315"/>
                    <a:gd name="connsiteY179" fmla="*/ 861768 h 2173324"/>
                    <a:gd name="connsiteX180" fmla="*/ 2528315 w 2528315"/>
                    <a:gd name="connsiteY180" fmla="*/ 869703 h 2173324"/>
                    <a:gd name="connsiteX181" fmla="*/ 2528315 w 2528315"/>
                    <a:gd name="connsiteY181" fmla="*/ 875654 h 2173324"/>
                    <a:gd name="connsiteX182" fmla="*/ 2527918 w 2528315"/>
                    <a:gd name="connsiteY182" fmla="*/ 881406 h 2173324"/>
                    <a:gd name="connsiteX183" fmla="*/ 2527522 w 2528315"/>
                    <a:gd name="connsiteY183" fmla="*/ 887159 h 2173324"/>
                    <a:gd name="connsiteX184" fmla="*/ 2526728 w 2528315"/>
                    <a:gd name="connsiteY184" fmla="*/ 892912 h 2173324"/>
                    <a:gd name="connsiteX185" fmla="*/ 2525934 w 2528315"/>
                    <a:gd name="connsiteY185" fmla="*/ 898268 h 2173324"/>
                    <a:gd name="connsiteX186" fmla="*/ 2524744 w 2528315"/>
                    <a:gd name="connsiteY186" fmla="*/ 904020 h 2173324"/>
                    <a:gd name="connsiteX187" fmla="*/ 2523554 w 2528315"/>
                    <a:gd name="connsiteY187" fmla="*/ 909376 h 2173324"/>
                    <a:gd name="connsiteX188" fmla="*/ 2522165 w 2528315"/>
                    <a:gd name="connsiteY188" fmla="*/ 914930 h 2173324"/>
                    <a:gd name="connsiteX189" fmla="*/ 2520578 w 2528315"/>
                    <a:gd name="connsiteY189" fmla="*/ 920088 h 2173324"/>
                    <a:gd name="connsiteX190" fmla="*/ 2518594 w 2528315"/>
                    <a:gd name="connsiteY190" fmla="*/ 925444 h 2173324"/>
                    <a:gd name="connsiteX191" fmla="*/ 2516610 w 2528315"/>
                    <a:gd name="connsiteY191" fmla="*/ 930601 h 2173324"/>
                    <a:gd name="connsiteX192" fmla="*/ 2514626 w 2528315"/>
                    <a:gd name="connsiteY192" fmla="*/ 935759 h 2173324"/>
                    <a:gd name="connsiteX193" fmla="*/ 2512245 w 2528315"/>
                    <a:gd name="connsiteY193" fmla="*/ 940718 h 2173324"/>
                    <a:gd name="connsiteX194" fmla="*/ 2509865 w 2528315"/>
                    <a:gd name="connsiteY194" fmla="*/ 945677 h 2173324"/>
                    <a:gd name="connsiteX195" fmla="*/ 2507087 w 2528315"/>
                    <a:gd name="connsiteY195" fmla="*/ 950438 h 2173324"/>
                    <a:gd name="connsiteX196" fmla="*/ 2504310 w 2528315"/>
                    <a:gd name="connsiteY196" fmla="*/ 955001 h 2173324"/>
                    <a:gd name="connsiteX197" fmla="*/ 2501334 w 2528315"/>
                    <a:gd name="connsiteY197" fmla="*/ 959761 h 2173324"/>
                    <a:gd name="connsiteX198" fmla="*/ 2498358 w 2528315"/>
                    <a:gd name="connsiteY198" fmla="*/ 964125 h 2173324"/>
                    <a:gd name="connsiteX199" fmla="*/ 2494985 w 2528315"/>
                    <a:gd name="connsiteY199" fmla="*/ 968688 h 2173324"/>
                    <a:gd name="connsiteX200" fmla="*/ 2491811 w 2528315"/>
                    <a:gd name="connsiteY200" fmla="*/ 972854 h 2173324"/>
                    <a:gd name="connsiteX201" fmla="*/ 2488240 w 2528315"/>
                    <a:gd name="connsiteY201" fmla="*/ 977019 h 2173324"/>
                    <a:gd name="connsiteX202" fmla="*/ 2484470 w 2528315"/>
                    <a:gd name="connsiteY202" fmla="*/ 981185 h 2173324"/>
                    <a:gd name="connsiteX203" fmla="*/ 2480701 w 2528315"/>
                    <a:gd name="connsiteY203" fmla="*/ 984954 h 2173324"/>
                    <a:gd name="connsiteX204" fmla="*/ 2476931 w 2528315"/>
                    <a:gd name="connsiteY204" fmla="*/ 988723 h 2173324"/>
                    <a:gd name="connsiteX205" fmla="*/ 2472765 w 2528315"/>
                    <a:gd name="connsiteY205" fmla="*/ 992492 h 2173324"/>
                    <a:gd name="connsiteX206" fmla="*/ 2468797 w 2528315"/>
                    <a:gd name="connsiteY206" fmla="*/ 996062 h 2173324"/>
                    <a:gd name="connsiteX207" fmla="*/ 2464631 w 2528315"/>
                    <a:gd name="connsiteY207" fmla="*/ 999435 h 2173324"/>
                    <a:gd name="connsiteX208" fmla="*/ 2460068 w 2528315"/>
                    <a:gd name="connsiteY208" fmla="*/ 1002807 h 2173324"/>
                    <a:gd name="connsiteX209" fmla="*/ 2455703 w 2528315"/>
                    <a:gd name="connsiteY209" fmla="*/ 1005782 h 2173324"/>
                    <a:gd name="connsiteX210" fmla="*/ 2450942 w 2528315"/>
                    <a:gd name="connsiteY210" fmla="*/ 1008758 h 2173324"/>
                    <a:gd name="connsiteX211" fmla="*/ 2446379 w 2528315"/>
                    <a:gd name="connsiteY211" fmla="*/ 1011535 h 2173324"/>
                    <a:gd name="connsiteX212" fmla="*/ 2441419 w 2528315"/>
                    <a:gd name="connsiteY212" fmla="*/ 1014312 h 2173324"/>
                    <a:gd name="connsiteX213" fmla="*/ 2288259 w 2528315"/>
                    <a:gd name="connsiteY213" fmla="*/ 1014312 h 2173324"/>
                    <a:gd name="connsiteX214" fmla="*/ 1844020 w 2528315"/>
                    <a:gd name="connsiteY214" fmla="*/ 1014312 h 2173324"/>
                    <a:gd name="connsiteX215" fmla="*/ 1843709 w 2528315"/>
                    <a:gd name="connsiteY215" fmla="*/ 1018810 h 2173324"/>
                    <a:gd name="connsiteX216" fmla="*/ 1843313 w 2528315"/>
                    <a:gd name="connsiteY216" fmla="*/ 1024563 h 2173324"/>
                    <a:gd name="connsiteX217" fmla="*/ 1842519 w 2528315"/>
                    <a:gd name="connsiteY217" fmla="*/ 1030316 h 2173324"/>
                    <a:gd name="connsiteX218" fmla="*/ 1841725 w 2528315"/>
                    <a:gd name="connsiteY218" fmla="*/ 1035672 h 2173324"/>
                    <a:gd name="connsiteX219" fmla="*/ 1840535 w 2528315"/>
                    <a:gd name="connsiteY219" fmla="*/ 1041424 h 2173324"/>
                    <a:gd name="connsiteX220" fmla="*/ 1839345 w 2528315"/>
                    <a:gd name="connsiteY220" fmla="*/ 1046780 h 2173324"/>
                    <a:gd name="connsiteX221" fmla="*/ 1837956 w 2528315"/>
                    <a:gd name="connsiteY221" fmla="*/ 1052334 h 2173324"/>
                    <a:gd name="connsiteX222" fmla="*/ 1836369 w 2528315"/>
                    <a:gd name="connsiteY222" fmla="*/ 1057492 h 2173324"/>
                    <a:gd name="connsiteX223" fmla="*/ 1834385 w 2528315"/>
                    <a:gd name="connsiteY223" fmla="*/ 1062848 h 2173324"/>
                    <a:gd name="connsiteX224" fmla="*/ 1832401 w 2528315"/>
                    <a:gd name="connsiteY224" fmla="*/ 1068005 h 2173324"/>
                    <a:gd name="connsiteX225" fmla="*/ 1830417 w 2528315"/>
                    <a:gd name="connsiteY225" fmla="*/ 1073163 h 2173324"/>
                    <a:gd name="connsiteX226" fmla="*/ 1828036 w 2528315"/>
                    <a:gd name="connsiteY226" fmla="*/ 1078122 h 2173324"/>
                    <a:gd name="connsiteX227" fmla="*/ 1825655 w 2528315"/>
                    <a:gd name="connsiteY227" fmla="*/ 1083081 h 2173324"/>
                    <a:gd name="connsiteX228" fmla="*/ 1822878 w 2528315"/>
                    <a:gd name="connsiteY228" fmla="*/ 1087842 h 2173324"/>
                    <a:gd name="connsiteX229" fmla="*/ 1820100 w 2528315"/>
                    <a:gd name="connsiteY229" fmla="*/ 1092405 h 2173324"/>
                    <a:gd name="connsiteX230" fmla="*/ 1817125 w 2528315"/>
                    <a:gd name="connsiteY230" fmla="*/ 1097165 h 2173324"/>
                    <a:gd name="connsiteX231" fmla="*/ 1814149 w 2528315"/>
                    <a:gd name="connsiteY231" fmla="*/ 1101529 h 2173324"/>
                    <a:gd name="connsiteX232" fmla="*/ 1810776 w 2528315"/>
                    <a:gd name="connsiteY232" fmla="*/ 1106092 h 2173324"/>
                    <a:gd name="connsiteX233" fmla="*/ 1807602 w 2528315"/>
                    <a:gd name="connsiteY233" fmla="*/ 1110258 h 2173324"/>
                    <a:gd name="connsiteX234" fmla="*/ 1804031 w 2528315"/>
                    <a:gd name="connsiteY234" fmla="*/ 1114423 h 2173324"/>
                    <a:gd name="connsiteX235" fmla="*/ 1800261 w 2528315"/>
                    <a:gd name="connsiteY235" fmla="*/ 1118589 h 2173324"/>
                    <a:gd name="connsiteX236" fmla="*/ 1796492 w 2528315"/>
                    <a:gd name="connsiteY236" fmla="*/ 1122358 h 2173324"/>
                    <a:gd name="connsiteX237" fmla="*/ 1792722 w 2528315"/>
                    <a:gd name="connsiteY237" fmla="*/ 1126127 h 2173324"/>
                    <a:gd name="connsiteX238" fmla="*/ 1788556 w 2528315"/>
                    <a:gd name="connsiteY238" fmla="*/ 1129896 h 2173324"/>
                    <a:gd name="connsiteX239" fmla="*/ 1788237 w 2528315"/>
                    <a:gd name="connsiteY239" fmla="*/ 1130183 h 2173324"/>
                    <a:gd name="connsiteX240" fmla="*/ 1799262 w 2528315"/>
                    <a:gd name="connsiteY240" fmla="*/ 1130141 h 2173324"/>
                    <a:gd name="connsiteX241" fmla="*/ 1818099 w 2528315"/>
                    <a:gd name="connsiteY241" fmla="*/ 1131512 h 2173324"/>
                    <a:gd name="connsiteX242" fmla="*/ 1836460 w 2528315"/>
                    <a:gd name="connsiteY242" fmla="*/ 1132991 h 2173324"/>
                    <a:gd name="connsiteX243" fmla="*/ 1854545 w 2528315"/>
                    <a:gd name="connsiteY243" fmla="*/ 1135468 h 2173324"/>
                    <a:gd name="connsiteX244" fmla="*/ 1873307 w 2528315"/>
                    <a:gd name="connsiteY244" fmla="*/ 1138729 h 2173324"/>
                    <a:gd name="connsiteX245" fmla="*/ 1891317 w 2528315"/>
                    <a:gd name="connsiteY245" fmla="*/ 1143096 h 2173324"/>
                    <a:gd name="connsiteX246" fmla="*/ 1908474 w 2528315"/>
                    <a:gd name="connsiteY246" fmla="*/ 1148123 h 2173324"/>
                    <a:gd name="connsiteX247" fmla="*/ 1926208 w 2528315"/>
                    <a:gd name="connsiteY247" fmla="*/ 1153488 h 2173324"/>
                    <a:gd name="connsiteX248" fmla="*/ 1942714 w 2528315"/>
                    <a:gd name="connsiteY248" fmla="*/ 1160067 h 2173324"/>
                    <a:gd name="connsiteX249" fmla="*/ 1959320 w 2528315"/>
                    <a:gd name="connsiteY249" fmla="*/ 1167091 h 2173324"/>
                    <a:gd name="connsiteX250" fmla="*/ 1975550 w 2528315"/>
                    <a:gd name="connsiteY250" fmla="*/ 1174668 h 2173324"/>
                    <a:gd name="connsiteX251" fmla="*/ 1991605 w 2528315"/>
                    <a:gd name="connsiteY251" fmla="*/ 1183689 h 2173324"/>
                    <a:gd name="connsiteX252" fmla="*/ 2006606 w 2528315"/>
                    <a:gd name="connsiteY252" fmla="*/ 1192479 h 2173324"/>
                    <a:gd name="connsiteX253" fmla="*/ 2021432 w 2528315"/>
                    <a:gd name="connsiteY253" fmla="*/ 1202713 h 2173324"/>
                    <a:gd name="connsiteX254" fmla="*/ 2035782 w 2528315"/>
                    <a:gd name="connsiteY254" fmla="*/ 1213055 h 2173324"/>
                    <a:gd name="connsiteX255" fmla="*/ 2049856 w 2528315"/>
                    <a:gd name="connsiteY255" fmla="*/ 1224396 h 2173324"/>
                    <a:gd name="connsiteX256" fmla="*/ 2062876 w 2528315"/>
                    <a:gd name="connsiteY256" fmla="*/ 1235505 h 2173324"/>
                    <a:gd name="connsiteX257" fmla="*/ 2075245 w 2528315"/>
                    <a:gd name="connsiteY257" fmla="*/ 1248166 h 2173324"/>
                    <a:gd name="connsiteX258" fmla="*/ 2087714 w 2528315"/>
                    <a:gd name="connsiteY258" fmla="*/ 1261273 h 2173324"/>
                    <a:gd name="connsiteX259" fmla="*/ 2098754 w 2528315"/>
                    <a:gd name="connsiteY259" fmla="*/ 1274702 h 2173324"/>
                    <a:gd name="connsiteX260" fmla="*/ 2109417 w 2528315"/>
                    <a:gd name="connsiteY260" fmla="*/ 1288684 h 2173324"/>
                    <a:gd name="connsiteX261" fmla="*/ 2119228 w 2528315"/>
                    <a:gd name="connsiteY261" fmla="*/ 1303326 h 2173324"/>
                    <a:gd name="connsiteX262" fmla="*/ 2129139 w 2528315"/>
                    <a:gd name="connsiteY262" fmla="*/ 1318414 h 2173324"/>
                    <a:gd name="connsiteX263" fmla="*/ 2137722 w 2528315"/>
                    <a:gd name="connsiteY263" fmla="*/ 1334269 h 2173324"/>
                    <a:gd name="connsiteX264" fmla="*/ 2145250 w 2528315"/>
                    <a:gd name="connsiteY264" fmla="*/ 1349894 h 2173324"/>
                    <a:gd name="connsiteX265" fmla="*/ 2152604 w 2528315"/>
                    <a:gd name="connsiteY265" fmla="*/ 1366963 h 2173324"/>
                    <a:gd name="connsiteX266" fmla="*/ 2158427 w 2528315"/>
                    <a:gd name="connsiteY266" fmla="*/ 1383909 h 2173324"/>
                    <a:gd name="connsiteX267" fmla="*/ 2163875 w 2528315"/>
                    <a:gd name="connsiteY267" fmla="*/ 1401408 h 2173324"/>
                    <a:gd name="connsiteX268" fmla="*/ 2168369 w 2528315"/>
                    <a:gd name="connsiteY268" fmla="*/ 1419121 h 2173324"/>
                    <a:gd name="connsiteX269" fmla="*/ 2171382 w 2528315"/>
                    <a:gd name="connsiteY269" fmla="*/ 1432487 h 2173324"/>
                    <a:gd name="connsiteX270" fmla="*/ 2173342 w 2528315"/>
                    <a:gd name="connsiteY270" fmla="*/ 1445622 h 2173324"/>
                    <a:gd name="connsiteX271" fmla="*/ 2175302 w 2528315"/>
                    <a:gd name="connsiteY271" fmla="*/ 1458757 h 2173324"/>
                    <a:gd name="connsiteX272" fmla="*/ 2176309 w 2528315"/>
                    <a:gd name="connsiteY272" fmla="*/ 1472107 h 2173324"/>
                    <a:gd name="connsiteX273" fmla="*/ 2177115 w 2528315"/>
                    <a:gd name="connsiteY273" fmla="*/ 1484566 h 2173324"/>
                    <a:gd name="connsiteX274" fmla="*/ 2177168 w 2528315"/>
                    <a:gd name="connsiteY274" fmla="*/ 1498131 h 2173324"/>
                    <a:gd name="connsiteX275" fmla="*/ 2177021 w 2528315"/>
                    <a:gd name="connsiteY275" fmla="*/ 1510805 h 2173324"/>
                    <a:gd name="connsiteX276" fmla="*/ 2176498 w 2528315"/>
                    <a:gd name="connsiteY276" fmla="*/ 1524032 h 2173324"/>
                    <a:gd name="connsiteX277" fmla="*/ 2175297 w 2528315"/>
                    <a:gd name="connsiteY277" fmla="*/ 1536475 h 2173324"/>
                    <a:gd name="connsiteX278" fmla="*/ 2173244 w 2528315"/>
                    <a:gd name="connsiteY278" fmla="*/ 1549578 h 2173324"/>
                    <a:gd name="connsiteX279" fmla="*/ 2171090 w 2528315"/>
                    <a:gd name="connsiteY279" fmla="*/ 1562236 h 2173324"/>
                    <a:gd name="connsiteX280" fmla="*/ 2168936 w 2528315"/>
                    <a:gd name="connsiteY280" fmla="*/ 1574894 h 2173324"/>
                    <a:gd name="connsiteX281" fmla="*/ 2165729 w 2528315"/>
                    <a:gd name="connsiteY281" fmla="*/ 1587322 h 2173324"/>
                    <a:gd name="connsiteX282" fmla="*/ 2162522 w 2528315"/>
                    <a:gd name="connsiteY282" fmla="*/ 1599749 h 2173324"/>
                    <a:gd name="connsiteX283" fmla="*/ 2158261 w 2528315"/>
                    <a:gd name="connsiteY283" fmla="*/ 1611945 h 2173324"/>
                    <a:gd name="connsiteX284" fmla="*/ 2153900 w 2528315"/>
                    <a:gd name="connsiteY284" fmla="*/ 1623697 h 2173324"/>
                    <a:gd name="connsiteX285" fmla="*/ 2149163 w 2528315"/>
                    <a:gd name="connsiteY285" fmla="*/ 1636001 h 2173324"/>
                    <a:gd name="connsiteX286" fmla="*/ 2144224 w 2528315"/>
                    <a:gd name="connsiteY286" fmla="*/ 1647414 h 2173324"/>
                    <a:gd name="connsiteX287" fmla="*/ 2138434 w 2528315"/>
                    <a:gd name="connsiteY287" fmla="*/ 1659487 h 2173324"/>
                    <a:gd name="connsiteX288" fmla="*/ 2132919 w 2528315"/>
                    <a:gd name="connsiteY288" fmla="*/ 1670562 h 2173324"/>
                    <a:gd name="connsiteX289" fmla="*/ 2126450 w 2528315"/>
                    <a:gd name="connsiteY289" fmla="*/ 1681852 h 2173324"/>
                    <a:gd name="connsiteX290" fmla="*/ 2119506 w 2528315"/>
                    <a:gd name="connsiteY290" fmla="*/ 1693250 h 2173324"/>
                    <a:gd name="connsiteX291" fmla="*/ 2112360 w 2528315"/>
                    <a:gd name="connsiteY291" fmla="*/ 1703756 h 2173324"/>
                    <a:gd name="connsiteX292" fmla="*/ 2105214 w 2528315"/>
                    <a:gd name="connsiteY292" fmla="*/ 1714262 h 2173324"/>
                    <a:gd name="connsiteX293" fmla="*/ 2097116 w 2528315"/>
                    <a:gd name="connsiteY293" fmla="*/ 1724983 h 2173324"/>
                    <a:gd name="connsiteX294" fmla="*/ 2089393 w 2528315"/>
                    <a:gd name="connsiteY294" fmla="*/ 1735151 h 2173324"/>
                    <a:gd name="connsiteX295" fmla="*/ 2081094 w 2528315"/>
                    <a:gd name="connsiteY295" fmla="*/ 1744981 h 2173324"/>
                    <a:gd name="connsiteX296" fmla="*/ 2071841 w 2528315"/>
                    <a:gd name="connsiteY296" fmla="*/ 1755026 h 2173324"/>
                    <a:gd name="connsiteX297" fmla="*/ 2062864 w 2528315"/>
                    <a:gd name="connsiteY297" fmla="*/ 1764072 h 2173324"/>
                    <a:gd name="connsiteX298" fmla="*/ 2052934 w 2528315"/>
                    <a:gd name="connsiteY298" fmla="*/ 1773334 h 2173324"/>
                    <a:gd name="connsiteX299" fmla="*/ 2043380 w 2528315"/>
                    <a:gd name="connsiteY299" fmla="*/ 1782042 h 2173324"/>
                    <a:gd name="connsiteX300" fmla="*/ 2032873 w 2528315"/>
                    <a:gd name="connsiteY300" fmla="*/ 1790965 h 2173324"/>
                    <a:gd name="connsiteX301" fmla="*/ 1664993 w 2528315"/>
                    <a:gd name="connsiteY301" fmla="*/ 1873905 h 2173324"/>
                    <a:gd name="connsiteX302" fmla="*/ 478912 w 2528315"/>
                    <a:gd name="connsiteY302" fmla="*/ 2141308 h 2173324"/>
                    <a:gd name="connsiteX303" fmla="*/ 478435 w 2528315"/>
                    <a:gd name="connsiteY303" fmla="*/ 2141416 h 2173324"/>
                    <a:gd name="connsiteX304" fmla="*/ 336906 w 2528315"/>
                    <a:gd name="connsiteY304" fmla="*/ 2173324 h 2173324"/>
                    <a:gd name="connsiteX305" fmla="*/ 321807 w 2528315"/>
                    <a:gd name="connsiteY305" fmla="*/ 2172983 h 2173324"/>
                    <a:gd name="connsiteX306" fmla="*/ 307660 w 2528315"/>
                    <a:gd name="connsiteY306" fmla="*/ 2172426 h 2173324"/>
                    <a:gd name="connsiteX307" fmla="*/ 293413 w 2528315"/>
                    <a:gd name="connsiteY307" fmla="*/ 2171425 h 2173324"/>
                    <a:gd name="connsiteX308" fmla="*/ 279442 w 2528315"/>
                    <a:gd name="connsiteY308" fmla="*/ 2169425 h 2173324"/>
                    <a:gd name="connsiteX309" fmla="*/ 264995 w 2528315"/>
                    <a:gd name="connsiteY309" fmla="*/ 2167532 h 2173324"/>
                    <a:gd name="connsiteX310" fmla="*/ 251299 w 2528315"/>
                    <a:gd name="connsiteY310" fmla="*/ 2164534 h 2173324"/>
                    <a:gd name="connsiteX311" fmla="*/ 237503 w 2528315"/>
                    <a:gd name="connsiteY311" fmla="*/ 2161089 h 2173324"/>
                    <a:gd name="connsiteX312" fmla="*/ 224083 w 2528315"/>
                    <a:gd name="connsiteY312" fmla="*/ 2157092 h 2173324"/>
                    <a:gd name="connsiteX313" fmla="*/ 211140 w 2528315"/>
                    <a:gd name="connsiteY313" fmla="*/ 2152988 h 2173324"/>
                    <a:gd name="connsiteX314" fmla="*/ 197895 w 2528315"/>
                    <a:gd name="connsiteY314" fmla="*/ 2147547 h 2173324"/>
                    <a:gd name="connsiteX315" fmla="*/ 185227 w 2528315"/>
                    <a:gd name="connsiteY315" fmla="*/ 2142444 h 2173324"/>
                    <a:gd name="connsiteX316" fmla="*/ 172835 w 2528315"/>
                    <a:gd name="connsiteY316" fmla="*/ 2136343 h 2173324"/>
                    <a:gd name="connsiteX317" fmla="*/ 160819 w 2528315"/>
                    <a:gd name="connsiteY317" fmla="*/ 2129688 h 2173324"/>
                    <a:gd name="connsiteX318" fmla="*/ 149280 w 2528315"/>
                    <a:gd name="connsiteY318" fmla="*/ 2122927 h 2173324"/>
                    <a:gd name="connsiteX319" fmla="*/ 137163 w 2528315"/>
                    <a:gd name="connsiteY319" fmla="*/ 2115826 h 2173324"/>
                    <a:gd name="connsiteX320" fmla="*/ 126276 w 2528315"/>
                    <a:gd name="connsiteY320" fmla="*/ 2107513 h 2173324"/>
                    <a:gd name="connsiteX321" fmla="*/ 115488 w 2528315"/>
                    <a:gd name="connsiteY321" fmla="*/ 2099646 h 2173324"/>
                    <a:gd name="connsiteX322" fmla="*/ 105077 w 2528315"/>
                    <a:gd name="connsiteY322" fmla="*/ 2091225 h 2173324"/>
                    <a:gd name="connsiteX323" fmla="*/ 94942 w 2528315"/>
                    <a:gd name="connsiteY323" fmla="*/ 2081806 h 2173324"/>
                    <a:gd name="connsiteX324" fmla="*/ 85283 w 2528315"/>
                    <a:gd name="connsiteY324" fmla="*/ 2072279 h 2173324"/>
                    <a:gd name="connsiteX325" fmla="*/ 76000 w 2528315"/>
                    <a:gd name="connsiteY325" fmla="*/ 2062199 h 2173324"/>
                    <a:gd name="connsiteX326" fmla="*/ 67193 w 2528315"/>
                    <a:gd name="connsiteY326" fmla="*/ 2052012 h 2173324"/>
                    <a:gd name="connsiteX327" fmla="*/ 58763 w 2528315"/>
                    <a:gd name="connsiteY327" fmla="*/ 2041272 h 2173324"/>
                    <a:gd name="connsiteX328" fmla="*/ 51286 w 2528315"/>
                    <a:gd name="connsiteY328" fmla="*/ 2030317 h 2173324"/>
                    <a:gd name="connsiteX329" fmla="*/ 44084 w 2528315"/>
                    <a:gd name="connsiteY329" fmla="*/ 2018364 h 2173324"/>
                    <a:gd name="connsiteX330" fmla="*/ 36983 w 2528315"/>
                    <a:gd name="connsiteY330" fmla="*/ 2006856 h 2173324"/>
                    <a:gd name="connsiteX331" fmla="*/ 30258 w 2528315"/>
                    <a:gd name="connsiteY331" fmla="*/ 1994796 h 2173324"/>
                    <a:gd name="connsiteX332" fmla="*/ 24962 w 2528315"/>
                    <a:gd name="connsiteY332" fmla="*/ 1982413 h 2173324"/>
                    <a:gd name="connsiteX333" fmla="*/ 19466 w 2528315"/>
                    <a:gd name="connsiteY333" fmla="*/ 1969138 h 2173324"/>
                    <a:gd name="connsiteX334" fmla="*/ 15023 w 2528315"/>
                    <a:gd name="connsiteY334" fmla="*/ 1956095 h 2173324"/>
                    <a:gd name="connsiteX335" fmla="*/ 10956 w 2528315"/>
                    <a:gd name="connsiteY335" fmla="*/ 1942499 h 2173324"/>
                    <a:gd name="connsiteX336" fmla="*/ 7466 w 2528315"/>
                    <a:gd name="connsiteY336" fmla="*/ 1929240 h 2173324"/>
                    <a:gd name="connsiteX337" fmla="*/ 4427 w 2528315"/>
                    <a:gd name="connsiteY337" fmla="*/ 1913539 h 2173324"/>
                    <a:gd name="connsiteX338" fmla="*/ 2441 w 2528315"/>
                    <a:gd name="connsiteY338" fmla="*/ 1898069 h 2173324"/>
                    <a:gd name="connsiteX339" fmla="*/ 932 w 2528315"/>
                    <a:gd name="connsiteY339" fmla="*/ 1882492 h 2173324"/>
                    <a:gd name="connsiteX340" fmla="*/ 0 w 2528315"/>
                    <a:gd name="connsiteY340" fmla="*/ 1867252 h 2173324"/>
                    <a:gd name="connsiteX341" fmla="*/ 21 w 2528315"/>
                    <a:gd name="connsiteY341" fmla="*/ 1851798 h 2173324"/>
                    <a:gd name="connsiteX342" fmla="*/ 1472 w 2528315"/>
                    <a:gd name="connsiteY342" fmla="*/ 1836021 h 2173324"/>
                    <a:gd name="connsiteX343" fmla="*/ 3124 w 2528315"/>
                    <a:gd name="connsiteY343" fmla="*/ 1821136 h 2173324"/>
                    <a:gd name="connsiteX344" fmla="*/ 5728 w 2528315"/>
                    <a:gd name="connsiteY344" fmla="*/ 1806035 h 2173324"/>
                    <a:gd name="connsiteX345" fmla="*/ 8910 w 2528315"/>
                    <a:gd name="connsiteY345" fmla="*/ 1791273 h 2173324"/>
                    <a:gd name="connsiteX346" fmla="*/ 13145 w 2528315"/>
                    <a:gd name="connsiteY346" fmla="*/ 1776741 h 2173324"/>
                    <a:gd name="connsiteX347" fmla="*/ 17480 w 2528315"/>
                    <a:gd name="connsiteY347" fmla="*/ 1762655 h 2173324"/>
                    <a:gd name="connsiteX348" fmla="*/ 22668 w 2528315"/>
                    <a:gd name="connsiteY348" fmla="*/ 1747908 h 2173324"/>
                    <a:gd name="connsiteX349" fmla="*/ 28634 w 2528315"/>
                    <a:gd name="connsiteY349" fmla="*/ 1734391 h 2173324"/>
                    <a:gd name="connsiteX350" fmla="*/ 35553 w 2528315"/>
                    <a:gd name="connsiteY350" fmla="*/ 1720658 h 2173324"/>
                    <a:gd name="connsiteX351" fmla="*/ 43049 w 2528315"/>
                    <a:gd name="connsiteY351" fmla="*/ 1707264 h 2173324"/>
                    <a:gd name="connsiteX352" fmla="*/ 51223 w 2528315"/>
                    <a:gd name="connsiteY352" fmla="*/ 1694653 h 2173324"/>
                    <a:gd name="connsiteX353" fmla="*/ 59772 w 2528315"/>
                    <a:gd name="connsiteY353" fmla="*/ 1681490 h 2173324"/>
                    <a:gd name="connsiteX354" fmla="*/ 68623 w 2528315"/>
                    <a:gd name="connsiteY354" fmla="*/ 1669663 h 2173324"/>
                    <a:gd name="connsiteX355" fmla="*/ 78803 w 2528315"/>
                    <a:gd name="connsiteY355" fmla="*/ 1657068 h 2173324"/>
                    <a:gd name="connsiteX356" fmla="*/ 88808 w 2528315"/>
                    <a:gd name="connsiteY356" fmla="*/ 1645917 h 2173324"/>
                    <a:gd name="connsiteX357" fmla="*/ 99866 w 2528315"/>
                    <a:gd name="connsiteY357" fmla="*/ 1634997 h 2173324"/>
                    <a:gd name="connsiteX358" fmla="*/ 111501 w 2528315"/>
                    <a:gd name="connsiteY358" fmla="*/ 1624415 h 2173324"/>
                    <a:gd name="connsiteX359" fmla="*/ 123714 w 2528315"/>
                    <a:gd name="connsiteY359" fmla="*/ 1614171 h 2173324"/>
                    <a:gd name="connsiteX360" fmla="*/ 135550 w 2528315"/>
                    <a:gd name="connsiteY360" fmla="*/ 1604480 h 2173324"/>
                    <a:gd name="connsiteX361" fmla="*/ 149117 w 2528315"/>
                    <a:gd name="connsiteY361" fmla="*/ 1595803 h 2173324"/>
                    <a:gd name="connsiteX362" fmla="*/ 162207 w 2528315"/>
                    <a:gd name="connsiteY362" fmla="*/ 1587234 h 2173324"/>
                    <a:gd name="connsiteX363" fmla="*/ 176352 w 2528315"/>
                    <a:gd name="connsiteY363" fmla="*/ 1578895 h 2173324"/>
                    <a:gd name="connsiteX364" fmla="*/ 190696 w 2528315"/>
                    <a:gd name="connsiteY364" fmla="*/ 1571447 h 2173324"/>
                    <a:gd name="connsiteX365" fmla="*/ 205719 w 2528315"/>
                    <a:gd name="connsiteY365" fmla="*/ 1564783 h 2173324"/>
                    <a:gd name="connsiteX366" fmla="*/ 220842 w 2528315"/>
                    <a:gd name="connsiteY366" fmla="*/ 1558565 h 2173324"/>
                    <a:gd name="connsiteX367" fmla="*/ 236642 w 2528315"/>
                    <a:gd name="connsiteY367" fmla="*/ 1553130 h 2173324"/>
                    <a:gd name="connsiteX368" fmla="*/ 252643 w 2528315"/>
                    <a:gd name="connsiteY368" fmla="*/ 1548586 h 2173324"/>
                    <a:gd name="connsiteX369" fmla="*/ 246320 w 2528315"/>
                    <a:gd name="connsiteY369" fmla="*/ 1538308 h 2173324"/>
                    <a:gd name="connsiteX370" fmla="*/ 240197 w 2528315"/>
                    <a:gd name="connsiteY370" fmla="*/ 1528920 h 2173324"/>
                    <a:gd name="connsiteX371" fmla="*/ 234927 w 2528315"/>
                    <a:gd name="connsiteY371" fmla="*/ 1518872 h 2173324"/>
                    <a:gd name="connsiteX372" fmla="*/ 229933 w 2528315"/>
                    <a:gd name="connsiteY372" fmla="*/ 1507826 h 2173324"/>
                    <a:gd name="connsiteX373" fmla="*/ 225516 w 2528315"/>
                    <a:gd name="connsiteY373" fmla="*/ 1497117 h 2173324"/>
                    <a:gd name="connsiteX374" fmla="*/ 221475 w 2528315"/>
                    <a:gd name="connsiteY374" fmla="*/ 1485856 h 2173324"/>
                    <a:gd name="connsiteX375" fmla="*/ 217910 w 2528315"/>
                    <a:gd name="connsiteY375" fmla="*/ 1474487 h 2173324"/>
                    <a:gd name="connsiteX376" fmla="*/ 214722 w 2528315"/>
                    <a:gd name="connsiteY376" fmla="*/ 1462565 h 2173324"/>
                    <a:gd name="connsiteX377" fmla="*/ 212386 w 2528315"/>
                    <a:gd name="connsiteY377" fmla="*/ 1449983 h 2173324"/>
                    <a:gd name="connsiteX378" fmla="*/ 210325 w 2528315"/>
                    <a:gd name="connsiteY378" fmla="*/ 1436402 h 2173324"/>
                    <a:gd name="connsiteX379" fmla="*/ 209419 w 2528315"/>
                    <a:gd name="connsiteY379" fmla="*/ 1423498 h 2173324"/>
                    <a:gd name="connsiteX380" fmla="*/ 208989 w 2528315"/>
                    <a:gd name="connsiteY380" fmla="*/ 1410486 h 2173324"/>
                    <a:gd name="connsiteX381" fmla="*/ 209136 w 2528315"/>
                    <a:gd name="connsiteY381" fmla="*/ 1397812 h 2173324"/>
                    <a:gd name="connsiteX382" fmla="*/ 210237 w 2528315"/>
                    <a:gd name="connsiteY382" fmla="*/ 1384924 h 2173324"/>
                    <a:gd name="connsiteX383" fmla="*/ 211813 w 2528315"/>
                    <a:gd name="connsiteY383" fmla="*/ 1371927 h 2173324"/>
                    <a:gd name="connsiteX384" fmla="*/ 214068 w 2528315"/>
                    <a:gd name="connsiteY384" fmla="*/ 1359715 h 2173324"/>
                    <a:gd name="connsiteX385" fmla="*/ 216698 w 2528315"/>
                    <a:gd name="connsiteY385" fmla="*/ 1346950 h 2173324"/>
                    <a:gd name="connsiteX386" fmla="*/ 220482 w 2528315"/>
                    <a:gd name="connsiteY386" fmla="*/ 1334860 h 2173324"/>
                    <a:gd name="connsiteX387" fmla="*/ 224743 w 2528315"/>
                    <a:gd name="connsiteY387" fmla="*/ 1322664 h 2173324"/>
                    <a:gd name="connsiteX388" fmla="*/ 229581 w 2528315"/>
                    <a:gd name="connsiteY388" fmla="*/ 1310805 h 2173324"/>
                    <a:gd name="connsiteX389" fmla="*/ 234519 w 2528315"/>
                    <a:gd name="connsiteY389" fmla="*/ 1299392 h 2173324"/>
                    <a:gd name="connsiteX390" fmla="*/ 240410 w 2528315"/>
                    <a:gd name="connsiteY390" fmla="*/ 1287764 h 2173324"/>
                    <a:gd name="connsiteX391" fmla="*/ 246979 w 2528315"/>
                    <a:gd name="connsiteY391" fmla="*/ 1276920 h 2173324"/>
                    <a:gd name="connsiteX392" fmla="*/ 254124 w 2528315"/>
                    <a:gd name="connsiteY392" fmla="*/ 1266413 h 2173324"/>
                    <a:gd name="connsiteX393" fmla="*/ 261169 w 2528315"/>
                    <a:gd name="connsiteY393" fmla="*/ 1255462 h 2173324"/>
                    <a:gd name="connsiteX394" fmla="*/ 269469 w 2528315"/>
                    <a:gd name="connsiteY394" fmla="*/ 1245632 h 2173324"/>
                    <a:gd name="connsiteX395" fmla="*/ 278245 w 2528315"/>
                    <a:gd name="connsiteY395" fmla="*/ 1235694 h 2173324"/>
                    <a:gd name="connsiteX396" fmla="*/ 287021 w 2528315"/>
                    <a:gd name="connsiteY396" fmla="*/ 1225757 h 2173324"/>
                    <a:gd name="connsiteX397" fmla="*/ 296575 w 2528315"/>
                    <a:gd name="connsiteY397" fmla="*/ 1217049 h 2173324"/>
                    <a:gd name="connsiteX398" fmla="*/ 306129 w 2528315"/>
                    <a:gd name="connsiteY398" fmla="*/ 1208340 h 2173324"/>
                    <a:gd name="connsiteX399" fmla="*/ 316837 w 2528315"/>
                    <a:gd name="connsiteY399" fmla="*/ 1200308 h 2173324"/>
                    <a:gd name="connsiteX400" fmla="*/ 327545 w 2528315"/>
                    <a:gd name="connsiteY400" fmla="*/ 1192276 h 2173324"/>
                    <a:gd name="connsiteX401" fmla="*/ 339407 w 2528315"/>
                    <a:gd name="connsiteY401" fmla="*/ 1184920 h 2173324"/>
                    <a:gd name="connsiteX402" fmla="*/ 350416 w 2528315"/>
                    <a:gd name="connsiteY402" fmla="*/ 1178224 h 2173324"/>
                    <a:gd name="connsiteX403" fmla="*/ 363056 w 2528315"/>
                    <a:gd name="connsiteY403" fmla="*/ 1172097 h 2173324"/>
                    <a:gd name="connsiteX404" fmla="*/ 375219 w 2528315"/>
                    <a:gd name="connsiteY404" fmla="*/ 1166078 h 2173324"/>
                    <a:gd name="connsiteX405" fmla="*/ 388160 w 2528315"/>
                    <a:gd name="connsiteY405" fmla="*/ 1161288 h 2173324"/>
                    <a:gd name="connsiteX406" fmla="*/ 401101 w 2528315"/>
                    <a:gd name="connsiteY406" fmla="*/ 1156497 h 2173324"/>
                    <a:gd name="connsiteX407" fmla="*/ 415196 w 2528315"/>
                    <a:gd name="connsiteY407" fmla="*/ 1152383 h 2173324"/>
                    <a:gd name="connsiteX408" fmla="*/ 428438 w 2528315"/>
                    <a:gd name="connsiteY408" fmla="*/ 1148930 h 2173324"/>
                    <a:gd name="connsiteX409" fmla="*/ 444264 w 2528315"/>
                    <a:gd name="connsiteY409" fmla="*/ 1145830 h 2173324"/>
                    <a:gd name="connsiteX410" fmla="*/ 459814 w 2528315"/>
                    <a:gd name="connsiteY410" fmla="*/ 1143729 h 2173324"/>
                    <a:gd name="connsiteX411" fmla="*/ 473289 w 2528315"/>
                    <a:gd name="connsiteY411" fmla="*/ 1142303 h 2173324"/>
                    <a:gd name="connsiteX412" fmla="*/ 471155 w 2528315"/>
                    <a:gd name="connsiteY412" fmla="*/ 1138035 h 2173324"/>
                    <a:gd name="connsiteX413" fmla="*/ 468775 w 2528315"/>
                    <a:gd name="connsiteY413" fmla="*/ 1132679 h 2173324"/>
                    <a:gd name="connsiteX414" fmla="*/ 466791 w 2528315"/>
                    <a:gd name="connsiteY414" fmla="*/ 1127323 h 2173324"/>
                    <a:gd name="connsiteX415" fmla="*/ 465005 w 2528315"/>
                    <a:gd name="connsiteY415" fmla="*/ 1121570 h 2173324"/>
                    <a:gd name="connsiteX416" fmla="*/ 463219 w 2528315"/>
                    <a:gd name="connsiteY416" fmla="*/ 1116016 h 2173324"/>
                    <a:gd name="connsiteX417" fmla="*/ 461632 w 2528315"/>
                    <a:gd name="connsiteY417" fmla="*/ 1110263 h 2173324"/>
                    <a:gd name="connsiteX418" fmla="*/ 460640 w 2528315"/>
                    <a:gd name="connsiteY418" fmla="*/ 1104511 h 2173324"/>
                    <a:gd name="connsiteX419" fmla="*/ 459648 w 2528315"/>
                    <a:gd name="connsiteY419" fmla="*/ 1098361 h 2173324"/>
                    <a:gd name="connsiteX420" fmla="*/ 459053 w 2528315"/>
                    <a:gd name="connsiteY420" fmla="*/ 1092410 h 2173324"/>
                    <a:gd name="connsiteX421" fmla="*/ 458656 w 2528315"/>
                    <a:gd name="connsiteY421" fmla="*/ 1086261 h 2173324"/>
                    <a:gd name="connsiteX422" fmla="*/ 458458 w 2528315"/>
                    <a:gd name="connsiteY422" fmla="*/ 1080310 h 2173324"/>
                    <a:gd name="connsiteX423" fmla="*/ 458656 w 2528315"/>
                    <a:gd name="connsiteY423" fmla="*/ 1073367 h 2173324"/>
                    <a:gd name="connsiteX424" fmla="*/ 459252 w 2528315"/>
                    <a:gd name="connsiteY424" fmla="*/ 1066623 h 2173324"/>
                    <a:gd name="connsiteX425" fmla="*/ 460045 w 2528315"/>
                    <a:gd name="connsiteY425" fmla="*/ 1059878 h 2173324"/>
                    <a:gd name="connsiteX426" fmla="*/ 461037 w 2528315"/>
                    <a:gd name="connsiteY426" fmla="*/ 1053332 h 2173324"/>
                    <a:gd name="connsiteX427" fmla="*/ 462426 w 2528315"/>
                    <a:gd name="connsiteY427" fmla="*/ 1046786 h 2173324"/>
                    <a:gd name="connsiteX428" fmla="*/ 464410 w 2528315"/>
                    <a:gd name="connsiteY428" fmla="*/ 1040240 h 2173324"/>
                    <a:gd name="connsiteX429" fmla="*/ 466394 w 2528315"/>
                    <a:gd name="connsiteY429" fmla="*/ 1034090 h 2173324"/>
                    <a:gd name="connsiteX430" fmla="*/ 468775 w 2528315"/>
                    <a:gd name="connsiteY430" fmla="*/ 1027941 h 2173324"/>
                    <a:gd name="connsiteX431" fmla="*/ 471354 w 2528315"/>
                    <a:gd name="connsiteY431" fmla="*/ 1021990 h 2173324"/>
                    <a:gd name="connsiteX432" fmla="*/ 474330 w 2528315"/>
                    <a:gd name="connsiteY432" fmla="*/ 1016237 h 2173324"/>
                    <a:gd name="connsiteX433" fmla="*/ 477305 w 2528315"/>
                    <a:gd name="connsiteY433" fmla="*/ 1010683 h 2173324"/>
                    <a:gd name="connsiteX434" fmla="*/ 480678 w 2528315"/>
                    <a:gd name="connsiteY434" fmla="*/ 1004930 h 2173324"/>
                    <a:gd name="connsiteX435" fmla="*/ 484249 w 2528315"/>
                    <a:gd name="connsiteY435" fmla="*/ 999773 h 2173324"/>
                    <a:gd name="connsiteX436" fmla="*/ 488217 w 2528315"/>
                    <a:gd name="connsiteY436" fmla="*/ 994615 h 2173324"/>
                    <a:gd name="connsiteX437" fmla="*/ 492383 w 2528315"/>
                    <a:gd name="connsiteY437" fmla="*/ 989656 h 2173324"/>
                    <a:gd name="connsiteX438" fmla="*/ 496748 w 2528315"/>
                    <a:gd name="connsiteY438" fmla="*/ 985094 h 2173324"/>
                    <a:gd name="connsiteX439" fmla="*/ 501311 w 2528315"/>
                    <a:gd name="connsiteY439" fmla="*/ 980333 h 2173324"/>
                    <a:gd name="connsiteX440" fmla="*/ 505874 w 2528315"/>
                    <a:gd name="connsiteY440" fmla="*/ 976167 h 2173324"/>
                    <a:gd name="connsiteX441" fmla="*/ 511032 w 2528315"/>
                    <a:gd name="connsiteY441" fmla="*/ 971803 h 2173324"/>
                    <a:gd name="connsiteX442" fmla="*/ 515992 w 2528315"/>
                    <a:gd name="connsiteY442" fmla="*/ 968034 h 2173324"/>
                    <a:gd name="connsiteX443" fmla="*/ 521349 w 2528315"/>
                    <a:gd name="connsiteY443" fmla="*/ 964464 h 2173324"/>
                    <a:gd name="connsiteX444" fmla="*/ 526904 w 2528315"/>
                    <a:gd name="connsiteY444" fmla="*/ 961091 h 2173324"/>
                    <a:gd name="connsiteX445" fmla="*/ 532657 w 2528315"/>
                    <a:gd name="connsiteY445" fmla="*/ 957918 h 2173324"/>
                    <a:gd name="connsiteX446" fmla="*/ 538212 w 2528315"/>
                    <a:gd name="connsiteY446" fmla="*/ 954942 h 2173324"/>
                    <a:gd name="connsiteX447" fmla="*/ 544363 w 2528315"/>
                    <a:gd name="connsiteY447" fmla="*/ 952562 h 2173324"/>
                    <a:gd name="connsiteX448" fmla="*/ 550314 w 2528315"/>
                    <a:gd name="connsiteY448" fmla="*/ 950181 h 2173324"/>
                    <a:gd name="connsiteX449" fmla="*/ 556663 w 2528315"/>
                    <a:gd name="connsiteY449" fmla="*/ 947999 h 2173324"/>
                    <a:gd name="connsiteX450" fmla="*/ 563012 w 2528315"/>
                    <a:gd name="connsiteY450" fmla="*/ 946214 h 2173324"/>
                    <a:gd name="connsiteX451" fmla="*/ 569559 w 2528315"/>
                    <a:gd name="connsiteY451" fmla="*/ 944825 h 2173324"/>
                    <a:gd name="connsiteX452" fmla="*/ 576106 w 2528315"/>
                    <a:gd name="connsiteY452" fmla="*/ 943635 h 2173324"/>
                    <a:gd name="connsiteX453" fmla="*/ 582851 w 2528315"/>
                    <a:gd name="connsiteY453" fmla="*/ 942842 h 2173324"/>
                    <a:gd name="connsiteX454" fmla="*/ 589596 w 2528315"/>
                    <a:gd name="connsiteY454" fmla="*/ 942445 h 2173324"/>
                    <a:gd name="connsiteX455" fmla="*/ 588009 w 2528315"/>
                    <a:gd name="connsiteY455" fmla="*/ 937486 h 2173324"/>
                    <a:gd name="connsiteX456" fmla="*/ 586422 w 2528315"/>
                    <a:gd name="connsiteY456" fmla="*/ 932923 h 2173324"/>
                    <a:gd name="connsiteX457" fmla="*/ 585232 w 2528315"/>
                    <a:gd name="connsiteY457" fmla="*/ 928163 h 2173324"/>
                    <a:gd name="connsiteX458" fmla="*/ 584240 w 2528315"/>
                    <a:gd name="connsiteY458" fmla="*/ 923005 h 2173324"/>
                    <a:gd name="connsiteX459" fmla="*/ 583446 w 2528315"/>
                    <a:gd name="connsiteY459" fmla="*/ 918046 h 2173324"/>
                    <a:gd name="connsiteX460" fmla="*/ 582851 w 2528315"/>
                    <a:gd name="connsiteY460" fmla="*/ 912888 h 2173324"/>
                    <a:gd name="connsiteX461" fmla="*/ 582454 w 2528315"/>
                    <a:gd name="connsiteY461" fmla="*/ 907731 h 2173324"/>
                    <a:gd name="connsiteX462" fmla="*/ 582256 w 2528315"/>
                    <a:gd name="connsiteY462" fmla="*/ 902375 h 2173324"/>
                    <a:gd name="connsiteX463" fmla="*/ 582454 w 2528315"/>
                    <a:gd name="connsiteY463" fmla="*/ 896821 h 2173324"/>
                    <a:gd name="connsiteX464" fmla="*/ 582851 w 2528315"/>
                    <a:gd name="connsiteY464" fmla="*/ 890870 h 2173324"/>
                    <a:gd name="connsiteX465" fmla="*/ 583645 w 2528315"/>
                    <a:gd name="connsiteY465" fmla="*/ 885315 h 2173324"/>
                    <a:gd name="connsiteX466" fmla="*/ 584637 w 2528315"/>
                    <a:gd name="connsiteY466" fmla="*/ 879761 h 2173324"/>
                    <a:gd name="connsiteX467" fmla="*/ 585827 w 2528315"/>
                    <a:gd name="connsiteY467" fmla="*/ 874405 h 2173324"/>
                    <a:gd name="connsiteX468" fmla="*/ 587414 w 2528315"/>
                    <a:gd name="connsiteY468" fmla="*/ 869049 h 2173324"/>
                    <a:gd name="connsiteX469" fmla="*/ 589200 w 2528315"/>
                    <a:gd name="connsiteY469" fmla="*/ 863693 h 2173324"/>
                    <a:gd name="connsiteX470" fmla="*/ 591184 w 2528315"/>
                    <a:gd name="connsiteY470" fmla="*/ 858734 h 2173324"/>
                    <a:gd name="connsiteX471" fmla="*/ 593366 w 2528315"/>
                    <a:gd name="connsiteY471" fmla="*/ 853577 h 2173324"/>
                    <a:gd name="connsiteX472" fmla="*/ 595945 w 2528315"/>
                    <a:gd name="connsiteY472" fmla="*/ 848816 h 2173324"/>
                    <a:gd name="connsiteX473" fmla="*/ 598723 w 2528315"/>
                    <a:gd name="connsiteY473" fmla="*/ 844055 h 2173324"/>
                    <a:gd name="connsiteX474" fmla="*/ 601698 w 2528315"/>
                    <a:gd name="connsiteY474" fmla="*/ 839493 h 2173324"/>
                    <a:gd name="connsiteX475" fmla="*/ 604674 w 2528315"/>
                    <a:gd name="connsiteY475" fmla="*/ 835129 h 2173324"/>
                    <a:gd name="connsiteX476" fmla="*/ 608047 w 2528315"/>
                    <a:gd name="connsiteY476" fmla="*/ 830765 h 2173324"/>
                    <a:gd name="connsiteX477" fmla="*/ 611618 w 2528315"/>
                    <a:gd name="connsiteY477" fmla="*/ 826797 h 2173324"/>
                    <a:gd name="connsiteX478" fmla="*/ 615388 w 2528315"/>
                    <a:gd name="connsiteY478" fmla="*/ 823028 h 2173324"/>
                    <a:gd name="connsiteX479" fmla="*/ 619157 w 2528315"/>
                    <a:gd name="connsiteY479" fmla="*/ 819061 h 2173324"/>
                    <a:gd name="connsiteX480" fmla="*/ 623323 w 2528315"/>
                    <a:gd name="connsiteY480" fmla="*/ 815689 h 2173324"/>
                    <a:gd name="connsiteX481" fmla="*/ 627688 w 2528315"/>
                    <a:gd name="connsiteY481" fmla="*/ 812316 h 2173324"/>
                    <a:gd name="connsiteX482" fmla="*/ 632053 w 2528315"/>
                    <a:gd name="connsiteY482" fmla="*/ 808944 h 2173324"/>
                    <a:gd name="connsiteX483" fmla="*/ 636616 w 2528315"/>
                    <a:gd name="connsiteY483" fmla="*/ 806167 h 2173324"/>
                    <a:gd name="connsiteX484" fmla="*/ 641179 w 2528315"/>
                    <a:gd name="connsiteY484" fmla="*/ 803390 h 2173324"/>
                    <a:gd name="connsiteX485" fmla="*/ 646139 w 2528315"/>
                    <a:gd name="connsiteY485" fmla="*/ 801010 h 2173324"/>
                    <a:gd name="connsiteX486" fmla="*/ 651099 w 2528315"/>
                    <a:gd name="connsiteY486" fmla="*/ 798629 h 2173324"/>
                    <a:gd name="connsiteX487" fmla="*/ 656455 w 2528315"/>
                    <a:gd name="connsiteY487" fmla="*/ 796645 h 2173324"/>
                    <a:gd name="connsiteX488" fmla="*/ 661415 w 2528315"/>
                    <a:gd name="connsiteY488" fmla="*/ 794860 h 2173324"/>
                    <a:gd name="connsiteX489" fmla="*/ 666970 w 2528315"/>
                    <a:gd name="connsiteY489" fmla="*/ 793472 h 2173324"/>
                    <a:gd name="connsiteX490" fmla="*/ 672327 w 2528315"/>
                    <a:gd name="connsiteY490" fmla="*/ 792083 h 2173324"/>
                    <a:gd name="connsiteX491" fmla="*/ 677882 w 2528315"/>
                    <a:gd name="connsiteY491" fmla="*/ 791290 h 2173324"/>
                    <a:gd name="connsiteX492" fmla="*/ 683437 w 2528315"/>
                    <a:gd name="connsiteY492" fmla="*/ 790496 h 2173324"/>
                    <a:gd name="connsiteX493" fmla="*/ 689388 w 2528315"/>
                    <a:gd name="connsiteY493" fmla="*/ 790099 h 2173324"/>
                    <a:gd name="connsiteX494" fmla="*/ 694943 w 2528315"/>
                    <a:gd name="connsiteY494" fmla="*/ 789901 h 2173324"/>
                    <a:gd name="connsiteX495" fmla="*/ 701490 w 2528315"/>
                    <a:gd name="connsiteY495" fmla="*/ 790099 h 2173324"/>
                    <a:gd name="connsiteX496" fmla="*/ 707839 w 2528315"/>
                    <a:gd name="connsiteY496" fmla="*/ 790694 h 2173324"/>
                    <a:gd name="connsiteX497" fmla="*/ 714188 w 2528315"/>
                    <a:gd name="connsiteY497" fmla="*/ 791488 h 2173324"/>
                    <a:gd name="connsiteX498" fmla="*/ 720140 w 2528315"/>
                    <a:gd name="connsiteY498" fmla="*/ 792678 h 2173324"/>
                    <a:gd name="connsiteX499" fmla="*/ 726290 w 2528315"/>
                    <a:gd name="connsiteY499" fmla="*/ 794265 h 2173324"/>
                    <a:gd name="connsiteX500" fmla="*/ 732043 w 2528315"/>
                    <a:gd name="connsiteY500" fmla="*/ 796050 h 2173324"/>
                    <a:gd name="connsiteX501" fmla="*/ 737797 w 2528315"/>
                    <a:gd name="connsiteY501" fmla="*/ 798232 h 2173324"/>
                    <a:gd name="connsiteX502" fmla="*/ 743153 w 2528315"/>
                    <a:gd name="connsiteY502" fmla="*/ 800811 h 2173324"/>
                    <a:gd name="connsiteX503" fmla="*/ 748708 w 2528315"/>
                    <a:gd name="connsiteY503" fmla="*/ 803390 h 2173324"/>
                    <a:gd name="connsiteX504" fmla="*/ 753867 w 2528315"/>
                    <a:gd name="connsiteY504" fmla="*/ 806365 h 2173324"/>
                    <a:gd name="connsiteX505" fmla="*/ 759025 w 2528315"/>
                    <a:gd name="connsiteY505" fmla="*/ 809738 h 2173324"/>
                    <a:gd name="connsiteX506" fmla="*/ 763786 w 2528315"/>
                    <a:gd name="connsiteY506" fmla="*/ 813308 h 2173324"/>
                    <a:gd name="connsiteX507" fmla="*/ 768548 w 2528315"/>
                    <a:gd name="connsiteY507" fmla="*/ 817077 h 2173324"/>
                    <a:gd name="connsiteX508" fmla="*/ 772912 w 2528315"/>
                    <a:gd name="connsiteY508" fmla="*/ 821045 h 2173324"/>
                    <a:gd name="connsiteX509" fmla="*/ 777079 w 2528315"/>
                    <a:gd name="connsiteY509" fmla="*/ 825409 h 2173324"/>
                    <a:gd name="connsiteX510" fmla="*/ 781245 w 2528315"/>
                    <a:gd name="connsiteY510" fmla="*/ 829773 h 2173324"/>
                    <a:gd name="connsiteX511" fmla="*/ 783427 w 2528315"/>
                    <a:gd name="connsiteY511" fmla="*/ 820648 h 2173324"/>
                    <a:gd name="connsiteX512" fmla="*/ 786006 w 2528315"/>
                    <a:gd name="connsiteY512" fmla="*/ 811920 h 2173324"/>
                    <a:gd name="connsiteX513" fmla="*/ 788784 w 2528315"/>
                    <a:gd name="connsiteY513" fmla="*/ 803192 h 2173324"/>
                    <a:gd name="connsiteX514" fmla="*/ 792355 w 2528315"/>
                    <a:gd name="connsiteY514" fmla="*/ 794662 h 2173324"/>
                    <a:gd name="connsiteX515" fmla="*/ 795926 w 2528315"/>
                    <a:gd name="connsiteY515" fmla="*/ 786132 h 2173324"/>
                    <a:gd name="connsiteX516" fmla="*/ 799894 w 2528315"/>
                    <a:gd name="connsiteY516" fmla="*/ 777999 h 2173324"/>
                    <a:gd name="connsiteX517" fmla="*/ 804259 w 2528315"/>
                    <a:gd name="connsiteY517" fmla="*/ 770064 h 2173324"/>
                    <a:gd name="connsiteX518" fmla="*/ 808822 w 2528315"/>
                    <a:gd name="connsiteY518" fmla="*/ 762130 h 2173324"/>
                    <a:gd name="connsiteX519" fmla="*/ 813980 w 2528315"/>
                    <a:gd name="connsiteY519" fmla="*/ 754790 h 2173324"/>
                    <a:gd name="connsiteX520" fmla="*/ 819138 w 2528315"/>
                    <a:gd name="connsiteY520" fmla="*/ 747252 h 2173324"/>
                    <a:gd name="connsiteX521" fmla="*/ 824693 w 2528315"/>
                    <a:gd name="connsiteY521" fmla="*/ 740111 h 2173324"/>
                    <a:gd name="connsiteX522" fmla="*/ 830447 w 2528315"/>
                    <a:gd name="connsiteY522" fmla="*/ 733367 h 2173324"/>
                    <a:gd name="connsiteX523" fmla="*/ 836597 w 2528315"/>
                    <a:gd name="connsiteY523" fmla="*/ 726622 h 2173324"/>
                    <a:gd name="connsiteX524" fmla="*/ 842945 w 2528315"/>
                    <a:gd name="connsiteY524" fmla="*/ 720274 h 2173324"/>
                    <a:gd name="connsiteX525" fmla="*/ 849691 w 2528315"/>
                    <a:gd name="connsiteY525" fmla="*/ 714125 h 2173324"/>
                    <a:gd name="connsiteX526" fmla="*/ 856436 w 2528315"/>
                    <a:gd name="connsiteY526" fmla="*/ 708372 h 2173324"/>
                    <a:gd name="connsiteX527" fmla="*/ 863578 w 2528315"/>
                    <a:gd name="connsiteY527" fmla="*/ 702818 h 2173324"/>
                    <a:gd name="connsiteX528" fmla="*/ 871117 w 2528315"/>
                    <a:gd name="connsiteY528" fmla="*/ 697661 h 2173324"/>
                    <a:gd name="connsiteX529" fmla="*/ 878458 w 2528315"/>
                    <a:gd name="connsiteY529" fmla="*/ 692503 h 2173324"/>
                    <a:gd name="connsiteX530" fmla="*/ 886394 w 2528315"/>
                    <a:gd name="connsiteY530" fmla="*/ 687941 h 2173324"/>
                    <a:gd name="connsiteX531" fmla="*/ 892151 w 2528315"/>
                    <a:gd name="connsiteY531" fmla="*/ 684774 h 2173324"/>
                    <a:gd name="connsiteX532" fmla="*/ 894026 w 2528315"/>
                    <a:gd name="connsiteY532" fmla="*/ 679692 h 2173324"/>
                    <a:gd name="connsiteX533" fmla="*/ 897050 w 2528315"/>
                    <a:gd name="connsiteY533" fmla="*/ 671521 h 2173324"/>
                    <a:gd name="connsiteX534" fmla="*/ 900387 w 2528315"/>
                    <a:gd name="connsiteY534" fmla="*/ 664070 h 2173324"/>
                    <a:gd name="connsiteX535" fmla="*/ 904341 w 2528315"/>
                    <a:gd name="connsiteY535" fmla="*/ 656066 h 2173324"/>
                    <a:gd name="connsiteX536" fmla="*/ 908368 w 2528315"/>
                    <a:gd name="connsiteY536" fmla="*/ 648887 h 2173324"/>
                    <a:gd name="connsiteX537" fmla="*/ 912981 w 2528315"/>
                    <a:gd name="connsiteY537" fmla="*/ 641740 h 2173324"/>
                    <a:gd name="connsiteX538" fmla="*/ 917938 w 2528315"/>
                    <a:gd name="connsiteY538" fmla="*/ 634729 h 2173324"/>
                    <a:gd name="connsiteX539" fmla="*/ 923240 w 2528315"/>
                    <a:gd name="connsiteY539" fmla="*/ 627854 h 2173324"/>
                    <a:gd name="connsiteX540" fmla="*/ 928406 w 2528315"/>
                    <a:gd name="connsiteY540" fmla="*/ 621323 h 2173324"/>
                    <a:gd name="connsiteX541" fmla="*/ 934607 w 2528315"/>
                    <a:gd name="connsiteY541" fmla="*/ 615201 h 2173324"/>
                    <a:gd name="connsiteX542" fmla="*/ 940567 w 2528315"/>
                    <a:gd name="connsiteY542" fmla="*/ 609183 h 2173324"/>
                    <a:gd name="connsiteX543" fmla="*/ 947113 w 2528315"/>
                    <a:gd name="connsiteY543" fmla="*/ 603197 h 2173324"/>
                    <a:gd name="connsiteX544" fmla="*/ 953867 w 2528315"/>
                    <a:gd name="connsiteY544" fmla="*/ 597691 h 2173324"/>
                    <a:gd name="connsiteX545" fmla="*/ 961070 w 2528315"/>
                    <a:gd name="connsiteY545" fmla="*/ 592562 h 2173324"/>
                    <a:gd name="connsiteX546" fmla="*/ 968379 w 2528315"/>
                    <a:gd name="connsiteY546" fmla="*/ 587673 h 2173324"/>
                    <a:gd name="connsiteX547" fmla="*/ 976136 w 2528315"/>
                    <a:gd name="connsiteY547" fmla="*/ 583161 h 2173324"/>
                    <a:gd name="connsiteX548" fmla="*/ 984102 w 2528315"/>
                    <a:gd name="connsiteY548" fmla="*/ 579129 h 2173324"/>
                    <a:gd name="connsiteX549" fmla="*/ 979568 w 2528315"/>
                    <a:gd name="connsiteY549" fmla="*/ 573954 h 2173324"/>
                    <a:gd name="connsiteX550" fmla="*/ 975243 w 2528315"/>
                    <a:gd name="connsiteY550" fmla="*/ 569260 h 2173324"/>
                    <a:gd name="connsiteX551" fmla="*/ 971294 w 2528315"/>
                    <a:gd name="connsiteY551" fmla="*/ 564117 h 2173324"/>
                    <a:gd name="connsiteX552" fmla="*/ 967377 w 2528315"/>
                    <a:gd name="connsiteY552" fmla="*/ 558389 h 2173324"/>
                    <a:gd name="connsiteX553" fmla="*/ 963805 w 2528315"/>
                    <a:gd name="connsiteY553" fmla="*/ 552796 h 2173324"/>
                    <a:gd name="connsiteX554" fmla="*/ 960368 w 2528315"/>
                    <a:gd name="connsiteY554" fmla="*/ 546859 h 2173324"/>
                    <a:gd name="connsiteX555" fmla="*/ 957173 w 2528315"/>
                    <a:gd name="connsiteY555" fmla="*/ 540817 h 2173324"/>
                    <a:gd name="connsiteX556" fmla="*/ 954113 w 2528315"/>
                    <a:gd name="connsiteY556" fmla="*/ 534431 h 2173324"/>
                    <a:gd name="connsiteX557" fmla="*/ 951430 w 2528315"/>
                    <a:gd name="connsiteY557" fmla="*/ 527595 h 2173324"/>
                    <a:gd name="connsiteX558" fmla="*/ 948778 w 2528315"/>
                    <a:gd name="connsiteY558" fmla="*/ 520174 h 2173324"/>
                    <a:gd name="connsiteX559" fmla="*/ 946816 w 2528315"/>
                    <a:gd name="connsiteY559" fmla="*/ 513024 h 2173324"/>
                    <a:gd name="connsiteX560" fmla="*/ 945094 w 2528315"/>
                    <a:gd name="connsiteY560" fmla="*/ 505771 h 2173324"/>
                    <a:gd name="connsiteX561" fmla="*/ 943718 w 2528315"/>
                    <a:gd name="connsiteY561" fmla="*/ 498653 h 2173324"/>
                    <a:gd name="connsiteX562" fmla="*/ 942822 w 2528315"/>
                    <a:gd name="connsiteY562" fmla="*/ 491327 h 2173324"/>
                    <a:gd name="connsiteX563" fmla="*/ 942166 w 2528315"/>
                    <a:gd name="connsiteY563" fmla="*/ 483896 h 2173324"/>
                    <a:gd name="connsiteX564" fmla="*/ 941960 w 2528315"/>
                    <a:gd name="connsiteY564" fmla="*/ 476841 h 2173324"/>
                    <a:gd name="connsiteX565" fmla="*/ 941890 w 2528315"/>
                    <a:gd name="connsiteY565" fmla="*/ 469442 h 2173324"/>
                    <a:gd name="connsiteX566" fmla="*/ 942510 w 2528315"/>
                    <a:gd name="connsiteY566" fmla="*/ 462314 h 2173324"/>
                    <a:gd name="connsiteX567" fmla="*/ 943370 w 2528315"/>
                    <a:gd name="connsiteY567" fmla="*/ 455082 h 2173324"/>
                    <a:gd name="connsiteX568" fmla="*/ 944575 w 2528315"/>
                    <a:gd name="connsiteY568" fmla="*/ 447986 h 2173324"/>
                    <a:gd name="connsiteX569" fmla="*/ 945884 w 2528315"/>
                    <a:gd name="connsiteY569" fmla="*/ 441131 h 2173324"/>
                    <a:gd name="connsiteX570" fmla="*/ 947675 w 2528315"/>
                    <a:gd name="connsiteY570" fmla="*/ 434067 h 2173324"/>
                    <a:gd name="connsiteX571" fmla="*/ 949914 w 2528315"/>
                    <a:gd name="connsiteY571" fmla="*/ 427379 h 2173324"/>
                    <a:gd name="connsiteX572" fmla="*/ 952499 w 2528315"/>
                    <a:gd name="connsiteY572" fmla="*/ 420827 h 2173324"/>
                    <a:gd name="connsiteX573" fmla="*/ 954979 w 2528315"/>
                    <a:gd name="connsiteY573" fmla="*/ 414034 h 2173324"/>
                    <a:gd name="connsiteX574" fmla="*/ 958253 w 2528315"/>
                    <a:gd name="connsiteY574" fmla="*/ 407754 h 2173324"/>
                    <a:gd name="connsiteX575" fmla="*/ 961767 w 2528315"/>
                    <a:gd name="connsiteY575" fmla="*/ 401370 h 2173324"/>
                    <a:gd name="connsiteX576" fmla="*/ 965282 w 2528315"/>
                    <a:gd name="connsiteY576" fmla="*/ 394985 h 2173324"/>
                    <a:gd name="connsiteX577" fmla="*/ 969350 w 2528315"/>
                    <a:gd name="connsiteY577" fmla="*/ 389217 h 2173324"/>
                    <a:gd name="connsiteX578" fmla="*/ 973418 w 2528315"/>
                    <a:gd name="connsiteY578" fmla="*/ 383450 h 2173324"/>
                    <a:gd name="connsiteX579" fmla="*/ 978176 w 2528315"/>
                    <a:gd name="connsiteY579" fmla="*/ 377954 h 2173324"/>
                    <a:gd name="connsiteX580" fmla="*/ 982934 w 2528315"/>
                    <a:gd name="connsiteY580" fmla="*/ 372458 h 2173324"/>
                    <a:gd name="connsiteX581" fmla="*/ 988382 w 2528315"/>
                    <a:gd name="connsiteY581" fmla="*/ 367234 h 2173324"/>
                    <a:gd name="connsiteX582" fmla="*/ 993453 w 2528315"/>
                    <a:gd name="connsiteY582" fmla="*/ 362460 h 2173324"/>
                    <a:gd name="connsiteX583" fmla="*/ 999455 w 2528315"/>
                    <a:gd name="connsiteY583" fmla="*/ 357853 h 2173324"/>
                    <a:gd name="connsiteX584" fmla="*/ 1005216 w 2528315"/>
                    <a:gd name="connsiteY584" fmla="*/ 353350 h 2173324"/>
                    <a:gd name="connsiteX585" fmla="*/ 1011530 w 2528315"/>
                    <a:gd name="connsiteY585" fmla="*/ 349464 h 2173324"/>
                    <a:gd name="connsiteX586" fmla="*/ 1017845 w 2528315"/>
                    <a:gd name="connsiteY586" fmla="*/ 345579 h 2173324"/>
                    <a:gd name="connsiteX587" fmla="*/ 1024850 w 2528315"/>
                    <a:gd name="connsiteY587" fmla="*/ 341965 h 2173324"/>
                    <a:gd name="connsiteX588" fmla="*/ 1031477 w 2528315"/>
                    <a:gd name="connsiteY588" fmla="*/ 338800 h 2173324"/>
                    <a:gd name="connsiteX589" fmla="*/ 1039516 w 2528315"/>
                    <a:gd name="connsiteY589" fmla="*/ 335594 h 2173324"/>
                    <a:gd name="connsiteX590" fmla="*/ 1047524 w 2528315"/>
                    <a:gd name="connsiteY590" fmla="*/ 332973 h 2173324"/>
                    <a:gd name="connsiteX591" fmla="*/ 1055636 w 2528315"/>
                    <a:gd name="connsiteY591" fmla="*/ 330593 h 2173324"/>
                    <a:gd name="connsiteX592" fmla="*/ 1063475 w 2528315"/>
                    <a:gd name="connsiteY592" fmla="*/ 328903 h 2173324"/>
                    <a:gd name="connsiteX593" fmla="*/ 1071765 w 2528315"/>
                    <a:gd name="connsiteY593" fmla="*/ 327588 h 2173324"/>
                    <a:gd name="connsiteX594" fmla="*/ 1079677 w 2528315"/>
                    <a:gd name="connsiteY594" fmla="*/ 326724 h 2173324"/>
                    <a:gd name="connsiteX595" fmla="*/ 1087799 w 2528315"/>
                    <a:gd name="connsiteY595" fmla="*/ 326339 h 2173324"/>
                    <a:gd name="connsiteX596" fmla="*/ 1095648 w 2528315"/>
                    <a:gd name="connsiteY596" fmla="*/ 326645 h 2173324"/>
                    <a:gd name="connsiteX597" fmla="*/ 1103738 w 2528315"/>
                    <a:gd name="connsiteY597" fmla="*/ 326846 h 2173324"/>
                    <a:gd name="connsiteX598" fmla="*/ 1111556 w 2528315"/>
                    <a:gd name="connsiteY598" fmla="*/ 327737 h 2173324"/>
                    <a:gd name="connsiteX599" fmla="*/ 1119582 w 2528315"/>
                    <a:gd name="connsiteY599" fmla="*/ 329109 h 2173324"/>
                    <a:gd name="connsiteX600" fmla="*/ 1127232 w 2528315"/>
                    <a:gd name="connsiteY600" fmla="*/ 330930 h 2173324"/>
                    <a:gd name="connsiteX601" fmla="*/ 1134987 w 2528315"/>
                    <a:gd name="connsiteY601" fmla="*/ 332991 h 2173324"/>
                    <a:gd name="connsiteX602" fmla="*/ 1142365 w 2528315"/>
                    <a:gd name="connsiteY602" fmla="*/ 335502 h 2173324"/>
                    <a:gd name="connsiteX603" fmla="*/ 1149712 w 2528315"/>
                    <a:gd name="connsiteY603" fmla="*/ 338597 h 2173324"/>
                    <a:gd name="connsiteX604" fmla="*/ 1157058 w 2528315"/>
                    <a:gd name="connsiteY604" fmla="*/ 341693 h 2173324"/>
                    <a:gd name="connsiteX605" fmla="*/ 1154900 w 2528315"/>
                    <a:gd name="connsiteY605" fmla="*/ 329486 h 2173324"/>
                    <a:gd name="connsiteX606" fmla="*/ 1153431 w 2528315"/>
                    <a:gd name="connsiteY606" fmla="*/ 317550 h 2173324"/>
                    <a:gd name="connsiteX607" fmla="*/ 1152203 w 2528315"/>
                    <a:gd name="connsiteY607" fmla="*/ 305510 h 2173324"/>
                    <a:gd name="connsiteX608" fmla="*/ 1152040 w 2528315"/>
                    <a:gd name="connsiteY608" fmla="*/ 293293 h 2173324"/>
                    <a:gd name="connsiteX609" fmla="*/ 1151878 w 2528315"/>
                    <a:gd name="connsiteY609" fmla="*/ 281075 h 2173324"/>
                    <a:gd name="connsiteX610" fmla="*/ 1152406 w 2528315"/>
                    <a:gd name="connsiteY610" fmla="*/ 269130 h 2173324"/>
                    <a:gd name="connsiteX611" fmla="*/ 1153519 w 2528315"/>
                    <a:gd name="connsiteY611" fmla="*/ 257216 h 2173324"/>
                    <a:gd name="connsiteX612" fmla="*/ 1154872 w 2528315"/>
                    <a:gd name="connsiteY612" fmla="*/ 245198 h 2173324"/>
                    <a:gd name="connsiteX613" fmla="*/ 1157260 w 2528315"/>
                    <a:gd name="connsiteY613" fmla="*/ 233587 h 2173324"/>
                    <a:gd name="connsiteX614" fmla="*/ 1159544 w 2528315"/>
                    <a:gd name="connsiteY614" fmla="*/ 221736 h 2173324"/>
                    <a:gd name="connsiteX615" fmla="*/ 1162517 w 2528315"/>
                    <a:gd name="connsiteY615" fmla="*/ 210157 h 2173324"/>
                    <a:gd name="connsiteX616" fmla="*/ 1165939 w 2528315"/>
                    <a:gd name="connsiteY616" fmla="*/ 198955 h 2173324"/>
                    <a:gd name="connsiteX617" fmla="*/ 1169843 w 2528315"/>
                    <a:gd name="connsiteY617" fmla="*/ 187544 h 2173324"/>
                    <a:gd name="connsiteX618" fmla="*/ 1174195 w 2528315"/>
                    <a:gd name="connsiteY618" fmla="*/ 176509 h 2173324"/>
                    <a:gd name="connsiteX619" fmla="*/ 1179133 w 2528315"/>
                    <a:gd name="connsiteY619" fmla="*/ 165505 h 2173324"/>
                    <a:gd name="connsiteX620" fmla="*/ 1184280 w 2528315"/>
                    <a:gd name="connsiteY620" fmla="*/ 154982 h 2173324"/>
                    <a:gd name="connsiteX621" fmla="*/ 1190012 w 2528315"/>
                    <a:gd name="connsiteY621" fmla="*/ 144491 h 2173324"/>
                    <a:gd name="connsiteX622" fmla="*/ 1196434 w 2528315"/>
                    <a:gd name="connsiteY622" fmla="*/ 134272 h 2173324"/>
                    <a:gd name="connsiteX623" fmla="*/ 1202616 w 2528315"/>
                    <a:gd name="connsiteY623" fmla="*/ 124158 h 2173324"/>
                    <a:gd name="connsiteX624" fmla="*/ 1209832 w 2528315"/>
                    <a:gd name="connsiteY624" fmla="*/ 114451 h 2173324"/>
                    <a:gd name="connsiteX625" fmla="*/ 1217152 w 2528315"/>
                    <a:gd name="connsiteY625" fmla="*/ 104984 h 2173324"/>
                    <a:gd name="connsiteX626" fmla="*/ 1225162 w 2528315"/>
                    <a:gd name="connsiteY626" fmla="*/ 95790 h 2173324"/>
                    <a:gd name="connsiteX627" fmla="*/ 1233381 w 2528315"/>
                    <a:gd name="connsiteY627" fmla="*/ 87076 h 2173324"/>
                    <a:gd name="connsiteX628" fmla="*/ 1241945 w 2528315"/>
                    <a:gd name="connsiteY628" fmla="*/ 78498 h 2173324"/>
                    <a:gd name="connsiteX629" fmla="*/ 1250958 w 2528315"/>
                    <a:gd name="connsiteY629" fmla="*/ 70297 h 2173324"/>
                    <a:gd name="connsiteX630" fmla="*/ 1260421 w 2528315"/>
                    <a:gd name="connsiteY630" fmla="*/ 62472 h 2173324"/>
                    <a:gd name="connsiteX631" fmla="*/ 1270092 w 2528315"/>
                    <a:gd name="connsiteY631" fmla="*/ 55128 h 2173324"/>
                    <a:gd name="connsiteX632" fmla="*/ 1280453 w 2528315"/>
                    <a:gd name="connsiteY632" fmla="*/ 48056 h 2173324"/>
                    <a:gd name="connsiteX633" fmla="*/ 1291023 w 2528315"/>
                    <a:gd name="connsiteY633" fmla="*/ 41465 h 2173324"/>
                    <a:gd name="connsiteX634" fmla="*/ 1301937 w 2528315"/>
                    <a:gd name="connsiteY634" fmla="*/ 35010 h 2173324"/>
                    <a:gd name="connsiteX635" fmla="*/ 1313165 w 2528315"/>
                    <a:gd name="connsiteY635" fmla="*/ 29276 h 2173324"/>
                    <a:gd name="connsiteX636" fmla="*/ 1324738 w 2528315"/>
                    <a:gd name="connsiteY636" fmla="*/ 23678 h 2173324"/>
                    <a:gd name="connsiteX637" fmla="*/ 1338652 w 2528315"/>
                    <a:gd name="connsiteY637" fmla="*/ 18206 h 2173324"/>
                    <a:gd name="connsiteX638" fmla="*/ 1352294 w 2528315"/>
                    <a:gd name="connsiteY638" fmla="*/ 13423 h 2173324"/>
                    <a:gd name="connsiteX639" fmla="*/ 1366354 w 2528315"/>
                    <a:gd name="connsiteY639" fmla="*/ 9603 h 2173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</a:cxnLst>
                  <a:rect l="l" t="t" r="r" b="b"/>
                  <a:pathLst>
                    <a:path w="2528315" h="2173324">
                      <a:moveTo>
                        <a:pt x="1380277" y="6127"/>
                      </a:moveTo>
                      <a:lnTo>
                        <a:pt x="1394033" y="3581"/>
                      </a:lnTo>
                      <a:lnTo>
                        <a:pt x="1408343" y="1652"/>
                      </a:lnTo>
                      <a:lnTo>
                        <a:pt x="1422485" y="654"/>
                      </a:lnTo>
                      <a:lnTo>
                        <a:pt x="1436491" y="0"/>
                      </a:lnTo>
                      <a:lnTo>
                        <a:pt x="1450330" y="276"/>
                      </a:lnTo>
                      <a:lnTo>
                        <a:pt x="1464377" y="1033"/>
                      </a:lnTo>
                      <a:lnTo>
                        <a:pt x="1478152" y="2479"/>
                      </a:lnTo>
                      <a:lnTo>
                        <a:pt x="1491519" y="4961"/>
                      </a:lnTo>
                      <a:lnTo>
                        <a:pt x="1505231" y="7578"/>
                      </a:lnTo>
                      <a:lnTo>
                        <a:pt x="1518535" y="11229"/>
                      </a:lnTo>
                      <a:lnTo>
                        <a:pt x="1531703" y="15226"/>
                      </a:lnTo>
                      <a:lnTo>
                        <a:pt x="1544704" y="20152"/>
                      </a:lnTo>
                      <a:lnTo>
                        <a:pt x="1557568" y="25424"/>
                      </a:lnTo>
                      <a:lnTo>
                        <a:pt x="1569815" y="31249"/>
                      </a:lnTo>
                      <a:lnTo>
                        <a:pt x="1581895" y="38004"/>
                      </a:lnTo>
                      <a:lnTo>
                        <a:pt x="1593839" y="45104"/>
                      </a:lnTo>
                      <a:lnTo>
                        <a:pt x="1605166" y="52758"/>
                      </a:lnTo>
                      <a:lnTo>
                        <a:pt x="1616461" y="60997"/>
                      </a:lnTo>
                      <a:lnTo>
                        <a:pt x="1627244" y="70031"/>
                      </a:lnTo>
                      <a:lnTo>
                        <a:pt x="1637546" y="79273"/>
                      </a:lnTo>
                      <a:lnTo>
                        <a:pt x="1647576" y="89204"/>
                      </a:lnTo>
                      <a:lnTo>
                        <a:pt x="1656988" y="99690"/>
                      </a:lnTo>
                      <a:lnTo>
                        <a:pt x="1665785" y="110729"/>
                      </a:lnTo>
                      <a:lnTo>
                        <a:pt x="1674340" y="121873"/>
                      </a:lnTo>
                      <a:lnTo>
                        <a:pt x="1682383" y="133811"/>
                      </a:lnTo>
                      <a:lnTo>
                        <a:pt x="1688132" y="143481"/>
                      </a:lnTo>
                      <a:lnTo>
                        <a:pt x="1694059" y="138425"/>
                      </a:lnTo>
                      <a:lnTo>
                        <a:pt x="1701201" y="132871"/>
                      </a:lnTo>
                      <a:lnTo>
                        <a:pt x="1708740" y="127713"/>
                      </a:lnTo>
                      <a:lnTo>
                        <a:pt x="1716081" y="122556"/>
                      </a:lnTo>
                      <a:lnTo>
                        <a:pt x="1724017" y="117993"/>
                      </a:lnTo>
                      <a:lnTo>
                        <a:pt x="1731952" y="113629"/>
                      </a:lnTo>
                      <a:lnTo>
                        <a:pt x="1740285" y="109662"/>
                      </a:lnTo>
                      <a:lnTo>
                        <a:pt x="1748617" y="106091"/>
                      </a:lnTo>
                      <a:lnTo>
                        <a:pt x="1757148" y="102719"/>
                      </a:lnTo>
                      <a:lnTo>
                        <a:pt x="1765878" y="99744"/>
                      </a:lnTo>
                      <a:lnTo>
                        <a:pt x="1774805" y="97165"/>
                      </a:lnTo>
                      <a:lnTo>
                        <a:pt x="1783733" y="94983"/>
                      </a:lnTo>
                      <a:lnTo>
                        <a:pt x="1793058" y="93197"/>
                      </a:lnTo>
                      <a:lnTo>
                        <a:pt x="1802382" y="91809"/>
                      </a:lnTo>
                      <a:lnTo>
                        <a:pt x="1811905" y="90619"/>
                      </a:lnTo>
                      <a:lnTo>
                        <a:pt x="1821428" y="90024"/>
                      </a:lnTo>
                      <a:lnTo>
                        <a:pt x="1831149" y="89627"/>
                      </a:lnTo>
                      <a:lnTo>
                        <a:pt x="1842458" y="90024"/>
                      </a:lnTo>
                      <a:lnTo>
                        <a:pt x="1853369" y="90817"/>
                      </a:lnTo>
                      <a:lnTo>
                        <a:pt x="1864281" y="92404"/>
                      </a:lnTo>
                      <a:lnTo>
                        <a:pt x="1874994" y="94189"/>
                      </a:lnTo>
                      <a:lnTo>
                        <a:pt x="1885311" y="96570"/>
                      </a:lnTo>
                      <a:lnTo>
                        <a:pt x="1895826" y="99545"/>
                      </a:lnTo>
                      <a:lnTo>
                        <a:pt x="1905944" y="103116"/>
                      </a:lnTo>
                      <a:lnTo>
                        <a:pt x="1915863" y="106885"/>
                      </a:lnTo>
                      <a:lnTo>
                        <a:pt x="1925386" y="111249"/>
                      </a:lnTo>
                      <a:lnTo>
                        <a:pt x="1934909" y="116010"/>
                      </a:lnTo>
                      <a:lnTo>
                        <a:pt x="1944035" y="121167"/>
                      </a:lnTo>
                      <a:lnTo>
                        <a:pt x="1952566" y="126920"/>
                      </a:lnTo>
                      <a:lnTo>
                        <a:pt x="1961296" y="132871"/>
                      </a:lnTo>
                      <a:lnTo>
                        <a:pt x="1969430" y="139417"/>
                      </a:lnTo>
                      <a:lnTo>
                        <a:pt x="1977366" y="146161"/>
                      </a:lnTo>
                      <a:lnTo>
                        <a:pt x="1984905" y="153501"/>
                      </a:lnTo>
                      <a:lnTo>
                        <a:pt x="1992245" y="161039"/>
                      </a:lnTo>
                      <a:lnTo>
                        <a:pt x="1998990" y="168775"/>
                      </a:lnTo>
                      <a:lnTo>
                        <a:pt x="2005339" y="177107"/>
                      </a:lnTo>
                      <a:lnTo>
                        <a:pt x="2011489" y="185636"/>
                      </a:lnTo>
                      <a:lnTo>
                        <a:pt x="2017044" y="194364"/>
                      </a:lnTo>
                      <a:lnTo>
                        <a:pt x="2022401" y="203489"/>
                      </a:lnTo>
                      <a:lnTo>
                        <a:pt x="2027162" y="213011"/>
                      </a:lnTo>
                      <a:lnTo>
                        <a:pt x="2031527" y="222533"/>
                      </a:lnTo>
                      <a:lnTo>
                        <a:pt x="2035495" y="232451"/>
                      </a:lnTo>
                      <a:lnTo>
                        <a:pt x="2038868" y="242568"/>
                      </a:lnTo>
                      <a:lnTo>
                        <a:pt x="2041645" y="252883"/>
                      </a:lnTo>
                      <a:lnTo>
                        <a:pt x="2044224" y="263198"/>
                      </a:lnTo>
                      <a:lnTo>
                        <a:pt x="2046208" y="273909"/>
                      </a:lnTo>
                      <a:lnTo>
                        <a:pt x="2047597" y="284820"/>
                      </a:lnTo>
                      <a:lnTo>
                        <a:pt x="2048391" y="295928"/>
                      </a:lnTo>
                      <a:lnTo>
                        <a:pt x="2048589" y="307037"/>
                      </a:lnTo>
                      <a:lnTo>
                        <a:pt x="2048589" y="311202"/>
                      </a:lnTo>
                      <a:lnTo>
                        <a:pt x="2048589" y="314971"/>
                      </a:lnTo>
                      <a:lnTo>
                        <a:pt x="2048391" y="318740"/>
                      </a:lnTo>
                      <a:lnTo>
                        <a:pt x="2048192" y="322708"/>
                      </a:lnTo>
                      <a:lnTo>
                        <a:pt x="2047795" y="326477"/>
                      </a:lnTo>
                      <a:lnTo>
                        <a:pt x="2047399" y="330246"/>
                      </a:lnTo>
                      <a:lnTo>
                        <a:pt x="2047002" y="334015"/>
                      </a:lnTo>
                      <a:lnTo>
                        <a:pt x="2046605" y="337784"/>
                      </a:lnTo>
                      <a:lnTo>
                        <a:pt x="2054342" y="338577"/>
                      </a:lnTo>
                      <a:lnTo>
                        <a:pt x="2062080" y="339569"/>
                      </a:lnTo>
                      <a:lnTo>
                        <a:pt x="2069817" y="341156"/>
                      </a:lnTo>
                      <a:lnTo>
                        <a:pt x="2077356" y="342941"/>
                      </a:lnTo>
                      <a:lnTo>
                        <a:pt x="2084697" y="345321"/>
                      </a:lnTo>
                      <a:lnTo>
                        <a:pt x="2091839" y="347702"/>
                      </a:lnTo>
                      <a:lnTo>
                        <a:pt x="2098783" y="350479"/>
                      </a:lnTo>
                      <a:lnTo>
                        <a:pt x="2105925" y="353653"/>
                      </a:lnTo>
                      <a:lnTo>
                        <a:pt x="2112670" y="357223"/>
                      </a:lnTo>
                      <a:lnTo>
                        <a:pt x="2119019" y="360992"/>
                      </a:lnTo>
                      <a:lnTo>
                        <a:pt x="2125566" y="364960"/>
                      </a:lnTo>
                      <a:lnTo>
                        <a:pt x="2131518" y="369324"/>
                      </a:lnTo>
                      <a:lnTo>
                        <a:pt x="2137469" y="373886"/>
                      </a:lnTo>
                      <a:lnTo>
                        <a:pt x="2143223" y="378647"/>
                      </a:lnTo>
                      <a:lnTo>
                        <a:pt x="2148778" y="384003"/>
                      </a:lnTo>
                      <a:lnTo>
                        <a:pt x="2153936" y="389161"/>
                      </a:lnTo>
                      <a:lnTo>
                        <a:pt x="2158896" y="394913"/>
                      </a:lnTo>
                      <a:lnTo>
                        <a:pt x="2163657" y="400666"/>
                      </a:lnTo>
                      <a:lnTo>
                        <a:pt x="2168220" y="406815"/>
                      </a:lnTo>
                      <a:lnTo>
                        <a:pt x="2172387" y="412766"/>
                      </a:lnTo>
                      <a:lnTo>
                        <a:pt x="2176156" y="419312"/>
                      </a:lnTo>
                      <a:lnTo>
                        <a:pt x="2179926" y="426057"/>
                      </a:lnTo>
                      <a:lnTo>
                        <a:pt x="2183100" y="432801"/>
                      </a:lnTo>
                      <a:lnTo>
                        <a:pt x="2186076" y="439744"/>
                      </a:lnTo>
                      <a:lnTo>
                        <a:pt x="2188655" y="446885"/>
                      </a:lnTo>
                      <a:lnTo>
                        <a:pt x="2191234" y="454225"/>
                      </a:lnTo>
                      <a:lnTo>
                        <a:pt x="2193073" y="461211"/>
                      </a:lnTo>
                      <a:lnTo>
                        <a:pt x="2194815" y="461464"/>
                      </a:lnTo>
                      <a:lnTo>
                        <a:pt x="2205528" y="463250"/>
                      </a:lnTo>
                      <a:lnTo>
                        <a:pt x="2215845" y="465630"/>
                      </a:lnTo>
                      <a:lnTo>
                        <a:pt x="2226360" y="468605"/>
                      </a:lnTo>
                      <a:lnTo>
                        <a:pt x="2236478" y="472176"/>
                      </a:lnTo>
                      <a:lnTo>
                        <a:pt x="2246398" y="475945"/>
                      </a:lnTo>
                      <a:lnTo>
                        <a:pt x="2255920" y="480309"/>
                      </a:lnTo>
                      <a:lnTo>
                        <a:pt x="2265443" y="485070"/>
                      </a:lnTo>
                      <a:lnTo>
                        <a:pt x="2274569" y="490227"/>
                      </a:lnTo>
                      <a:lnTo>
                        <a:pt x="2283100" y="495980"/>
                      </a:lnTo>
                      <a:lnTo>
                        <a:pt x="2291830" y="501931"/>
                      </a:lnTo>
                      <a:lnTo>
                        <a:pt x="2299964" y="508477"/>
                      </a:lnTo>
                      <a:lnTo>
                        <a:pt x="2307900" y="515222"/>
                      </a:lnTo>
                      <a:lnTo>
                        <a:pt x="2315439" y="522561"/>
                      </a:lnTo>
                      <a:lnTo>
                        <a:pt x="2322779" y="530099"/>
                      </a:lnTo>
                      <a:lnTo>
                        <a:pt x="2329525" y="537835"/>
                      </a:lnTo>
                      <a:lnTo>
                        <a:pt x="2335873" y="546167"/>
                      </a:lnTo>
                      <a:lnTo>
                        <a:pt x="2342023" y="554697"/>
                      </a:lnTo>
                      <a:lnTo>
                        <a:pt x="2347578" y="563425"/>
                      </a:lnTo>
                      <a:lnTo>
                        <a:pt x="2352935" y="572550"/>
                      </a:lnTo>
                      <a:lnTo>
                        <a:pt x="2357696" y="582071"/>
                      </a:lnTo>
                      <a:lnTo>
                        <a:pt x="2362061" y="591593"/>
                      </a:lnTo>
                      <a:lnTo>
                        <a:pt x="2366029" y="601511"/>
                      </a:lnTo>
                      <a:lnTo>
                        <a:pt x="2369402" y="611628"/>
                      </a:lnTo>
                      <a:lnTo>
                        <a:pt x="2372179" y="621943"/>
                      </a:lnTo>
                      <a:lnTo>
                        <a:pt x="2374758" y="632258"/>
                      </a:lnTo>
                      <a:lnTo>
                        <a:pt x="2376742" y="642970"/>
                      </a:lnTo>
                      <a:lnTo>
                        <a:pt x="2378131" y="653880"/>
                      </a:lnTo>
                      <a:lnTo>
                        <a:pt x="2378925" y="664988"/>
                      </a:lnTo>
                      <a:lnTo>
                        <a:pt x="2379123" y="676097"/>
                      </a:lnTo>
                      <a:lnTo>
                        <a:pt x="2379123" y="680263"/>
                      </a:lnTo>
                      <a:lnTo>
                        <a:pt x="2379123" y="684032"/>
                      </a:lnTo>
                      <a:lnTo>
                        <a:pt x="2378925" y="687801"/>
                      </a:lnTo>
                      <a:lnTo>
                        <a:pt x="2378726" y="691768"/>
                      </a:lnTo>
                      <a:lnTo>
                        <a:pt x="2378329" y="695537"/>
                      </a:lnTo>
                      <a:lnTo>
                        <a:pt x="2377933" y="699306"/>
                      </a:lnTo>
                      <a:lnTo>
                        <a:pt x="2377536" y="703075"/>
                      </a:lnTo>
                      <a:lnTo>
                        <a:pt x="2377139" y="706844"/>
                      </a:lnTo>
                      <a:lnTo>
                        <a:pt x="2384876" y="707637"/>
                      </a:lnTo>
                      <a:lnTo>
                        <a:pt x="2392614" y="708629"/>
                      </a:lnTo>
                      <a:lnTo>
                        <a:pt x="2400351" y="710216"/>
                      </a:lnTo>
                      <a:lnTo>
                        <a:pt x="2407890" y="712001"/>
                      </a:lnTo>
                      <a:lnTo>
                        <a:pt x="2415231" y="714382"/>
                      </a:lnTo>
                      <a:lnTo>
                        <a:pt x="2422373" y="716762"/>
                      </a:lnTo>
                      <a:lnTo>
                        <a:pt x="2429317" y="719539"/>
                      </a:lnTo>
                      <a:lnTo>
                        <a:pt x="2436459" y="722713"/>
                      </a:lnTo>
                      <a:lnTo>
                        <a:pt x="2443204" y="726284"/>
                      </a:lnTo>
                      <a:lnTo>
                        <a:pt x="2449553" y="730053"/>
                      </a:lnTo>
                      <a:lnTo>
                        <a:pt x="2456100" y="734020"/>
                      </a:lnTo>
                      <a:lnTo>
                        <a:pt x="2462052" y="738384"/>
                      </a:lnTo>
                      <a:lnTo>
                        <a:pt x="2468003" y="742947"/>
                      </a:lnTo>
                      <a:lnTo>
                        <a:pt x="2473757" y="747707"/>
                      </a:lnTo>
                      <a:lnTo>
                        <a:pt x="2479312" y="753063"/>
                      </a:lnTo>
                      <a:lnTo>
                        <a:pt x="2484470" y="758221"/>
                      </a:lnTo>
                      <a:lnTo>
                        <a:pt x="2489430" y="763973"/>
                      </a:lnTo>
                      <a:lnTo>
                        <a:pt x="2494191" y="769726"/>
                      </a:lnTo>
                      <a:lnTo>
                        <a:pt x="2498754" y="775875"/>
                      </a:lnTo>
                      <a:lnTo>
                        <a:pt x="2502921" y="781826"/>
                      </a:lnTo>
                      <a:lnTo>
                        <a:pt x="2506690" y="788373"/>
                      </a:lnTo>
                      <a:lnTo>
                        <a:pt x="2510460" y="795117"/>
                      </a:lnTo>
                      <a:lnTo>
                        <a:pt x="2513634" y="801861"/>
                      </a:lnTo>
                      <a:lnTo>
                        <a:pt x="2516610" y="808804"/>
                      </a:lnTo>
                      <a:lnTo>
                        <a:pt x="2519189" y="815945"/>
                      </a:lnTo>
                      <a:lnTo>
                        <a:pt x="2521768" y="823285"/>
                      </a:lnTo>
                      <a:lnTo>
                        <a:pt x="2523752" y="830823"/>
                      </a:lnTo>
                      <a:lnTo>
                        <a:pt x="2525339" y="838163"/>
                      </a:lnTo>
                      <a:lnTo>
                        <a:pt x="2526728" y="846097"/>
                      </a:lnTo>
                      <a:lnTo>
                        <a:pt x="2527522" y="853834"/>
                      </a:lnTo>
                      <a:lnTo>
                        <a:pt x="2528117" y="861768"/>
                      </a:lnTo>
                      <a:lnTo>
                        <a:pt x="2528315" y="869703"/>
                      </a:lnTo>
                      <a:lnTo>
                        <a:pt x="2528315" y="875654"/>
                      </a:lnTo>
                      <a:lnTo>
                        <a:pt x="2527918" y="881406"/>
                      </a:lnTo>
                      <a:lnTo>
                        <a:pt x="2527522" y="887159"/>
                      </a:lnTo>
                      <a:lnTo>
                        <a:pt x="2526728" y="892912"/>
                      </a:lnTo>
                      <a:lnTo>
                        <a:pt x="2525934" y="898268"/>
                      </a:lnTo>
                      <a:lnTo>
                        <a:pt x="2524744" y="904020"/>
                      </a:lnTo>
                      <a:lnTo>
                        <a:pt x="2523554" y="909376"/>
                      </a:lnTo>
                      <a:lnTo>
                        <a:pt x="2522165" y="914930"/>
                      </a:lnTo>
                      <a:lnTo>
                        <a:pt x="2520578" y="920088"/>
                      </a:lnTo>
                      <a:lnTo>
                        <a:pt x="2518594" y="925444"/>
                      </a:lnTo>
                      <a:lnTo>
                        <a:pt x="2516610" y="930601"/>
                      </a:lnTo>
                      <a:lnTo>
                        <a:pt x="2514626" y="935759"/>
                      </a:lnTo>
                      <a:lnTo>
                        <a:pt x="2512245" y="940718"/>
                      </a:lnTo>
                      <a:lnTo>
                        <a:pt x="2509865" y="945677"/>
                      </a:lnTo>
                      <a:lnTo>
                        <a:pt x="2507087" y="950438"/>
                      </a:lnTo>
                      <a:lnTo>
                        <a:pt x="2504310" y="955001"/>
                      </a:lnTo>
                      <a:lnTo>
                        <a:pt x="2501334" y="959761"/>
                      </a:lnTo>
                      <a:lnTo>
                        <a:pt x="2498358" y="964125"/>
                      </a:lnTo>
                      <a:lnTo>
                        <a:pt x="2494985" y="968688"/>
                      </a:lnTo>
                      <a:lnTo>
                        <a:pt x="2491811" y="972854"/>
                      </a:lnTo>
                      <a:lnTo>
                        <a:pt x="2488240" y="977019"/>
                      </a:lnTo>
                      <a:lnTo>
                        <a:pt x="2484470" y="981185"/>
                      </a:lnTo>
                      <a:lnTo>
                        <a:pt x="2480701" y="984954"/>
                      </a:lnTo>
                      <a:lnTo>
                        <a:pt x="2476931" y="988723"/>
                      </a:lnTo>
                      <a:lnTo>
                        <a:pt x="2472765" y="992492"/>
                      </a:lnTo>
                      <a:lnTo>
                        <a:pt x="2468797" y="996062"/>
                      </a:lnTo>
                      <a:lnTo>
                        <a:pt x="2464631" y="999435"/>
                      </a:lnTo>
                      <a:lnTo>
                        <a:pt x="2460068" y="1002807"/>
                      </a:lnTo>
                      <a:lnTo>
                        <a:pt x="2455703" y="1005782"/>
                      </a:lnTo>
                      <a:lnTo>
                        <a:pt x="2450942" y="1008758"/>
                      </a:lnTo>
                      <a:lnTo>
                        <a:pt x="2446379" y="1011535"/>
                      </a:lnTo>
                      <a:lnTo>
                        <a:pt x="2441419" y="1014312"/>
                      </a:lnTo>
                      <a:lnTo>
                        <a:pt x="2288259" y="1014312"/>
                      </a:lnTo>
                      <a:lnTo>
                        <a:pt x="1844020" y="1014312"/>
                      </a:lnTo>
                      <a:lnTo>
                        <a:pt x="1843709" y="1018810"/>
                      </a:lnTo>
                      <a:lnTo>
                        <a:pt x="1843313" y="1024563"/>
                      </a:lnTo>
                      <a:lnTo>
                        <a:pt x="1842519" y="1030316"/>
                      </a:lnTo>
                      <a:lnTo>
                        <a:pt x="1841725" y="1035672"/>
                      </a:lnTo>
                      <a:lnTo>
                        <a:pt x="1840535" y="1041424"/>
                      </a:lnTo>
                      <a:lnTo>
                        <a:pt x="1839345" y="1046780"/>
                      </a:lnTo>
                      <a:lnTo>
                        <a:pt x="1837956" y="1052334"/>
                      </a:lnTo>
                      <a:lnTo>
                        <a:pt x="1836369" y="1057492"/>
                      </a:lnTo>
                      <a:lnTo>
                        <a:pt x="1834385" y="1062848"/>
                      </a:lnTo>
                      <a:lnTo>
                        <a:pt x="1832401" y="1068005"/>
                      </a:lnTo>
                      <a:lnTo>
                        <a:pt x="1830417" y="1073163"/>
                      </a:lnTo>
                      <a:lnTo>
                        <a:pt x="1828036" y="1078122"/>
                      </a:lnTo>
                      <a:lnTo>
                        <a:pt x="1825655" y="1083081"/>
                      </a:lnTo>
                      <a:lnTo>
                        <a:pt x="1822878" y="1087842"/>
                      </a:lnTo>
                      <a:lnTo>
                        <a:pt x="1820100" y="1092405"/>
                      </a:lnTo>
                      <a:lnTo>
                        <a:pt x="1817125" y="1097165"/>
                      </a:lnTo>
                      <a:lnTo>
                        <a:pt x="1814149" y="1101529"/>
                      </a:lnTo>
                      <a:lnTo>
                        <a:pt x="1810776" y="1106092"/>
                      </a:lnTo>
                      <a:lnTo>
                        <a:pt x="1807602" y="1110258"/>
                      </a:lnTo>
                      <a:lnTo>
                        <a:pt x="1804031" y="1114423"/>
                      </a:lnTo>
                      <a:lnTo>
                        <a:pt x="1800261" y="1118589"/>
                      </a:lnTo>
                      <a:lnTo>
                        <a:pt x="1796492" y="1122358"/>
                      </a:lnTo>
                      <a:lnTo>
                        <a:pt x="1792722" y="1126127"/>
                      </a:lnTo>
                      <a:lnTo>
                        <a:pt x="1788556" y="1129896"/>
                      </a:lnTo>
                      <a:lnTo>
                        <a:pt x="1788237" y="1130183"/>
                      </a:lnTo>
                      <a:lnTo>
                        <a:pt x="1799262" y="1130141"/>
                      </a:lnTo>
                      <a:lnTo>
                        <a:pt x="1818099" y="1131512"/>
                      </a:lnTo>
                      <a:lnTo>
                        <a:pt x="1836460" y="1132991"/>
                      </a:lnTo>
                      <a:lnTo>
                        <a:pt x="1854545" y="1135468"/>
                      </a:lnTo>
                      <a:lnTo>
                        <a:pt x="1873307" y="1138729"/>
                      </a:lnTo>
                      <a:lnTo>
                        <a:pt x="1891317" y="1143096"/>
                      </a:lnTo>
                      <a:lnTo>
                        <a:pt x="1908474" y="1148123"/>
                      </a:lnTo>
                      <a:lnTo>
                        <a:pt x="1926208" y="1153488"/>
                      </a:lnTo>
                      <a:lnTo>
                        <a:pt x="1942714" y="1160067"/>
                      </a:lnTo>
                      <a:lnTo>
                        <a:pt x="1959320" y="1167091"/>
                      </a:lnTo>
                      <a:lnTo>
                        <a:pt x="1975550" y="1174668"/>
                      </a:lnTo>
                      <a:lnTo>
                        <a:pt x="1991605" y="1183689"/>
                      </a:lnTo>
                      <a:lnTo>
                        <a:pt x="2006606" y="1192479"/>
                      </a:lnTo>
                      <a:lnTo>
                        <a:pt x="2021432" y="1202713"/>
                      </a:lnTo>
                      <a:lnTo>
                        <a:pt x="2035782" y="1213055"/>
                      </a:lnTo>
                      <a:lnTo>
                        <a:pt x="2049856" y="1224396"/>
                      </a:lnTo>
                      <a:lnTo>
                        <a:pt x="2062876" y="1235505"/>
                      </a:lnTo>
                      <a:lnTo>
                        <a:pt x="2075245" y="1248166"/>
                      </a:lnTo>
                      <a:lnTo>
                        <a:pt x="2087714" y="1261273"/>
                      </a:lnTo>
                      <a:lnTo>
                        <a:pt x="2098754" y="1274702"/>
                      </a:lnTo>
                      <a:lnTo>
                        <a:pt x="2109417" y="1288684"/>
                      </a:lnTo>
                      <a:lnTo>
                        <a:pt x="2119228" y="1303326"/>
                      </a:lnTo>
                      <a:lnTo>
                        <a:pt x="2129139" y="1318414"/>
                      </a:lnTo>
                      <a:lnTo>
                        <a:pt x="2137722" y="1334269"/>
                      </a:lnTo>
                      <a:lnTo>
                        <a:pt x="2145250" y="1349894"/>
                      </a:lnTo>
                      <a:lnTo>
                        <a:pt x="2152604" y="1366963"/>
                      </a:lnTo>
                      <a:lnTo>
                        <a:pt x="2158427" y="1383909"/>
                      </a:lnTo>
                      <a:lnTo>
                        <a:pt x="2163875" y="1401408"/>
                      </a:lnTo>
                      <a:lnTo>
                        <a:pt x="2168369" y="1419121"/>
                      </a:lnTo>
                      <a:lnTo>
                        <a:pt x="2171382" y="1432487"/>
                      </a:lnTo>
                      <a:lnTo>
                        <a:pt x="2173342" y="1445622"/>
                      </a:lnTo>
                      <a:lnTo>
                        <a:pt x="2175302" y="1458757"/>
                      </a:lnTo>
                      <a:lnTo>
                        <a:pt x="2176309" y="1472107"/>
                      </a:lnTo>
                      <a:lnTo>
                        <a:pt x="2177115" y="1484566"/>
                      </a:lnTo>
                      <a:lnTo>
                        <a:pt x="2177168" y="1498131"/>
                      </a:lnTo>
                      <a:lnTo>
                        <a:pt x="2177021" y="1510805"/>
                      </a:lnTo>
                      <a:lnTo>
                        <a:pt x="2176498" y="1524032"/>
                      </a:lnTo>
                      <a:lnTo>
                        <a:pt x="2175297" y="1536475"/>
                      </a:lnTo>
                      <a:lnTo>
                        <a:pt x="2173244" y="1549578"/>
                      </a:lnTo>
                      <a:lnTo>
                        <a:pt x="2171090" y="1562236"/>
                      </a:lnTo>
                      <a:lnTo>
                        <a:pt x="2168936" y="1574894"/>
                      </a:lnTo>
                      <a:lnTo>
                        <a:pt x="2165729" y="1587322"/>
                      </a:lnTo>
                      <a:lnTo>
                        <a:pt x="2162522" y="1599749"/>
                      </a:lnTo>
                      <a:lnTo>
                        <a:pt x="2158261" y="1611945"/>
                      </a:lnTo>
                      <a:lnTo>
                        <a:pt x="2153900" y="1623697"/>
                      </a:lnTo>
                      <a:lnTo>
                        <a:pt x="2149163" y="1636001"/>
                      </a:lnTo>
                      <a:lnTo>
                        <a:pt x="2144224" y="1647414"/>
                      </a:lnTo>
                      <a:lnTo>
                        <a:pt x="2138434" y="1659487"/>
                      </a:lnTo>
                      <a:lnTo>
                        <a:pt x="2132919" y="1670562"/>
                      </a:lnTo>
                      <a:lnTo>
                        <a:pt x="2126450" y="1681852"/>
                      </a:lnTo>
                      <a:lnTo>
                        <a:pt x="2119506" y="1693250"/>
                      </a:lnTo>
                      <a:lnTo>
                        <a:pt x="2112360" y="1703756"/>
                      </a:lnTo>
                      <a:lnTo>
                        <a:pt x="2105214" y="1714262"/>
                      </a:lnTo>
                      <a:lnTo>
                        <a:pt x="2097116" y="1724983"/>
                      </a:lnTo>
                      <a:lnTo>
                        <a:pt x="2089393" y="1735151"/>
                      </a:lnTo>
                      <a:lnTo>
                        <a:pt x="2081094" y="1744981"/>
                      </a:lnTo>
                      <a:lnTo>
                        <a:pt x="2071841" y="1755026"/>
                      </a:lnTo>
                      <a:lnTo>
                        <a:pt x="2062864" y="1764072"/>
                      </a:lnTo>
                      <a:lnTo>
                        <a:pt x="2052934" y="1773334"/>
                      </a:lnTo>
                      <a:lnTo>
                        <a:pt x="2043380" y="1782042"/>
                      </a:lnTo>
                      <a:lnTo>
                        <a:pt x="2032873" y="1790965"/>
                      </a:lnTo>
                      <a:lnTo>
                        <a:pt x="1664993" y="1873905"/>
                      </a:lnTo>
                      <a:lnTo>
                        <a:pt x="478912" y="2141308"/>
                      </a:lnTo>
                      <a:lnTo>
                        <a:pt x="478435" y="2141416"/>
                      </a:lnTo>
                      <a:lnTo>
                        <a:pt x="336906" y="2173324"/>
                      </a:lnTo>
                      <a:lnTo>
                        <a:pt x="321807" y="2172983"/>
                      </a:lnTo>
                      <a:lnTo>
                        <a:pt x="307660" y="2172426"/>
                      </a:lnTo>
                      <a:lnTo>
                        <a:pt x="293413" y="2171425"/>
                      </a:lnTo>
                      <a:lnTo>
                        <a:pt x="279442" y="2169425"/>
                      </a:lnTo>
                      <a:lnTo>
                        <a:pt x="264995" y="2167532"/>
                      </a:lnTo>
                      <a:lnTo>
                        <a:pt x="251299" y="2164534"/>
                      </a:lnTo>
                      <a:lnTo>
                        <a:pt x="237503" y="2161089"/>
                      </a:lnTo>
                      <a:lnTo>
                        <a:pt x="224083" y="2157092"/>
                      </a:lnTo>
                      <a:lnTo>
                        <a:pt x="211140" y="2152988"/>
                      </a:lnTo>
                      <a:lnTo>
                        <a:pt x="197895" y="2147547"/>
                      </a:lnTo>
                      <a:lnTo>
                        <a:pt x="185227" y="2142444"/>
                      </a:lnTo>
                      <a:lnTo>
                        <a:pt x="172835" y="2136343"/>
                      </a:lnTo>
                      <a:lnTo>
                        <a:pt x="160819" y="2129688"/>
                      </a:lnTo>
                      <a:lnTo>
                        <a:pt x="149280" y="2122927"/>
                      </a:lnTo>
                      <a:lnTo>
                        <a:pt x="137163" y="2115826"/>
                      </a:lnTo>
                      <a:lnTo>
                        <a:pt x="126276" y="2107513"/>
                      </a:lnTo>
                      <a:lnTo>
                        <a:pt x="115488" y="2099646"/>
                      </a:lnTo>
                      <a:lnTo>
                        <a:pt x="105077" y="2091225"/>
                      </a:lnTo>
                      <a:lnTo>
                        <a:pt x="94942" y="2081806"/>
                      </a:lnTo>
                      <a:lnTo>
                        <a:pt x="85283" y="2072279"/>
                      </a:lnTo>
                      <a:lnTo>
                        <a:pt x="76000" y="2062199"/>
                      </a:lnTo>
                      <a:lnTo>
                        <a:pt x="67193" y="2052012"/>
                      </a:lnTo>
                      <a:lnTo>
                        <a:pt x="58763" y="2041272"/>
                      </a:lnTo>
                      <a:lnTo>
                        <a:pt x="51286" y="2030317"/>
                      </a:lnTo>
                      <a:lnTo>
                        <a:pt x="44084" y="2018364"/>
                      </a:lnTo>
                      <a:lnTo>
                        <a:pt x="36983" y="2006856"/>
                      </a:lnTo>
                      <a:lnTo>
                        <a:pt x="30258" y="1994796"/>
                      </a:lnTo>
                      <a:lnTo>
                        <a:pt x="24962" y="1982413"/>
                      </a:lnTo>
                      <a:lnTo>
                        <a:pt x="19466" y="1969138"/>
                      </a:lnTo>
                      <a:lnTo>
                        <a:pt x="15023" y="1956095"/>
                      </a:lnTo>
                      <a:lnTo>
                        <a:pt x="10956" y="1942499"/>
                      </a:lnTo>
                      <a:lnTo>
                        <a:pt x="7466" y="1929240"/>
                      </a:lnTo>
                      <a:lnTo>
                        <a:pt x="4427" y="1913539"/>
                      </a:lnTo>
                      <a:lnTo>
                        <a:pt x="2441" y="1898069"/>
                      </a:lnTo>
                      <a:lnTo>
                        <a:pt x="932" y="1882492"/>
                      </a:lnTo>
                      <a:lnTo>
                        <a:pt x="0" y="1867252"/>
                      </a:lnTo>
                      <a:lnTo>
                        <a:pt x="21" y="1851798"/>
                      </a:lnTo>
                      <a:lnTo>
                        <a:pt x="1472" y="1836021"/>
                      </a:lnTo>
                      <a:lnTo>
                        <a:pt x="3124" y="1821136"/>
                      </a:lnTo>
                      <a:lnTo>
                        <a:pt x="5728" y="1806035"/>
                      </a:lnTo>
                      <a:lnTo>
                        <a:pt x="8910" y="1791273"/>
                      </a:lnTo>
                      <a:lnTo>
                        <a:pt x="13145" y="1776741"/>
                      </a:lnTo>
                      <a:lnTo>
                        <a:pt x="17480" y="1762655"/>
                      </a:lnTo>
                      <a:lnTo>
                        <a:pt x="22668" y="1747908"/>
                      </a:lnTo>
                      <a:lnTo>
                        <a:pt x="28634" y="1734391"/>
                      </a:lnTo>
                      <a:lnTo>
                        <a:pt x="35553" y="1720658"/>
                      </a:lnTo>
                      <a:lnTo>
                        <a:pt x="43049" y="1707264"/>
                      </a:lnTo>
                      <a:lnTo>
                        <a:pt x="51223" y="1694653"/>
                      </a:lnTo>
                      <a:lnTo>
                        <a:pt x="59772" y="1681490"/>
                      </a:lnTo>
                      <a:lnTo>
                        <a:pt x="68623" y="1669663"/>
                      </a:lnTo>
                      <a:lnTo>
                        <a:pt x="78803" y="1657068"/>
                      </a:lnTo>
                      <a:lnTo>
                        <a:pt x="88808" y="1645917"/>
                      </a:lnTo>
                      <a:lnTo>
                        <a:pt x="99866" y="1634997"/>
                      </a:lnTo>
                      <a:lnTo>
                        <a:pt x="111501" y="1624415"/>
                      </a:lnTo>
                      <a:lnTo>
                        <a:pt x="123714" y="1614171"/>
                      </a:lnTo>
                      <a:lnTo>
                        <a:pt x="135550" y="1604480"/>
                      </a:lnTo>
                      <a:lnTo>
                        <a:pt x="149117" y="1595803"/>
                      </a:lnTo>
                      <a:lnTo>
                        <a:pt x="162207" y="1587234"/>
                      </a:lnTo>
                      <a:lnTo>
                        <a:pt x="176352" y="1578895"/>
                      </a:lnTo>
                      <a:lnTo>
                        <a:pt x="190696" y="1571447"/>
                      </a:lnTo>
                      <a:lnTo>
                        <a:pt x="205719" y="1564783"/>
                      </a:lnTo>
                      <a:lnTo>
                        <a:pt x="220842" y="1558565"/>
                      </a:lnTo>
                      <a:lnTo>
                        <a:pt x="236642" y="1553130"/>
                      </a:lnTo>
                      <a:lnTo>
                        <a:pt x="252643" y="1548586"/>
                      </a:lnTo>
                      <a:lnTo>
                        <a:pt x="246320" y="1538308"/>
                      </a:lnTo>
                      <a:lnTo>
                        <a:pt x="240197" y="1528920"/>
                      </a:lnTo>
                      <a:lnTo>
                        <a:pt x="234927" y="1518872"/>
                      </a:lnTo>
                      <a:lnTo>
                        <a:pt x="229933" y="1507826"/>
                      </a:lnTo>
                      <a:lnTo>
                        <a:pt x="225516" y="1497117"/>
                      </a:lnTo>
                      <a:lnTo>
                        <a:pt x="221475" y="1485856"/>
                      </a:lnTo>
                      <a:lnTo>
                        <a:pt x="217910" y="1474487"/>
                      </a:lnTo>
                      <a:lnTo>
                        <a:pt x="214722" y="1462565"/>
                      </a:lnTo>
                      <a:lnTo>
                        <a:pt x="212386" y="1449983"/>
                      </a:lnTo>
                      <a:lnTo>
                        <a:pt x="210325" y="1436402"/>
                      </a:lnTo>
                      <a:lnTo>
                        <a:pt x="209419" y="1423498"/>
                      </a:lnTo>
                      <a:lnTo>
                        <a:pt x="208989" y="1410486"/>
                      </a:lnTo>
                      <a:lnTo>
                        <a:pt x="209136" y="1397812"/>
                      </a:lnTo>
                      <a:lnTo>
                        <a:pt x="210237" y="1384924"/>
                      </a:lnTo>
                      <a:lnTo>
                        <a:pt x="211813" y="1371927"/>
                      </a:lnTo>
                      <a:lnTo>
                        <a:pt x="214068" y="1359715"/>
                      </a:lnTo>
                      <a:lnTo>
                        <a:pt x="216698" y="1346950"/>
                      </a:lnTo>
                      <a:lnTo>
                        <a:pt x="220482" y="1334860"/>
                      </a:lnTo>
                      <a:lnTo>
                        <a:pt x="224743" y="1322664"/>
                      </a:lnTo>
                      <a:lnTo>
                        <a:pt x="229581" y="1310805"/>
                      </a:lnTo>
                      <a:lnTo>
                        <a:pt x="234519" y="1299392"/>
                      </a:lnTo>
                      <a:lnTo>
                        <a:pt x="240410" y="1287764"/>
                      </a:lnTo>
                      <a:lnTo>
                        <a:pt x="246979" y="1276920"/>
                      </a:lnTo>
                      <a:lnTo>
                        <a:pt x="254124" y="1266413"/>
                      </a:lnTo>
                      <a:lnTo>
                        <a:pt x="261169" y="1255462"/>
                      </a:lnTo>
                      <a:lnTo>
                        <a:pt x="269469" y="1245632"/>
                      </a:lnTo>
                      <a:lnTo>
                        <a:pt x="278245" y="1235694"/>
                      </a:lnTo>
                      <a:lnTo>
                        <a:pt x="287021" y="1225757"/>
                      </a:lnTo>
                      <a:lnTo>
                        <a:pt x="296575" y="1217049"/>
                      </a:lnTo>
                      <a:lnTo>
                        <a:pt x="306129" y="1208340"/>
                      </a:lnTo>
                      <a:lnTo>
                        <a:pt x="316837" y="1200308"/>
                      </a:lnTo>
                      <a:lnTo>
                        <a:pt x="327545" y="1192276"/>
                      </a:lnTo>
                      <a:lnTo>
                        <a:pt x="339407" y="1184920"/>
                      </a:lnTo>
                      <a:lnTo>
                        <a:pt x="350416" y="1178224"/>
                      </a:lnTo>
                      <a:lnTo>
                        <a:pt x="363056" y="1172097"/>
                      </a:lnTo>
                      <a:lnTo>
                        <a:pt x="375219" y="1166078"/>
                      </a:lnTo>
                      <a:lnTo>
                        <a:pt x="388160" y="1161288"/>
                      </a:lnTo>
                      <a:lnTo>
                        <a:pt x="401101" y="1156497"/>
                      </a:lnTo>
                      <a:lnTo>
                        <a:pt x="415196" y="1152383"/>
                      </a:lnTo>
                      <a:lnTo>
                        <a:pt x="428438" y="1148930"/>
                      </a:lnTo>
                      <a:lnTo>
                        <a:pt x="444264" y="1145830"/>
                      </a:lnTo>
                      <a:lnTo>
                        <a:pt x="459814" y="1143729"/>
                      </a:lnTo>
                      <a:lnTo>
                        <a:pt x="473289" y="1142303"/>
                      </a:lnTo>
                      <a:lnTo>
                        <a:pt x="471155" y="1138035"/>
                      </a:lnTo>
                      <a:lnTo>
                        <a:pt x="468775" y="1132679"/>
                      </a:lnTo>
                      <a:lnTo>
                        <a:pt x="466791" y="1127323"/>
                      </a:lnTo>
                      <a:lnTo>
                        <a:pt x="465005" y="1121570"/>
                      </a:lnTo>
                      <a:lnTo>
                        <a:pt x="463219" y="1116016"/>
                      </a:lnTo>
                      <a:lnTo>
                        <a:pt x="461632" y="1110263"/>
                      </a:lnTo>
                      <a:lnTo>
                        <a:pt x="460640" y="1104511"/>
                      </a:lnTo>
                      <a:lnTo>
                        <a:pt x="459648" y="1098361"/>
                      </a:lnTo>
                      <a:lnTo>
                        <a:pt x="459053" y="1092410"/>
                      </a:lnTo>
                      <a:lnTo>
                        <a:pt x="458656" y="1086261"/>
                      </a:lnTo>
                      <a:lnTo>
                        <a:pt x="458458" y="1080310"/>
                      </a:lnTo>
                      <a:lnTo>
                        <a:pt x="458656" y="1073367"/>
                      </a:lnTo>
                      <a:lnTo>
                        <a:pt x="459252" y="1066623"/>
                      </a:lnTo>
                      <a:lnTo>
                        <a:pt x="460045" y="1059878"/>
                      </a:lnTo>
                      <a:lnTo>
                        <a:pt x="461037" y="1053332"/>
                      </a:lnTo>
                      <a:lnTo>
                        <a:pt x="462426" y="1046786"/>
                      </a:lnTo>
                      <a:lnTo>
                        <a:pt x="464410" y="1040240"/>
                      </a:lnTo>
                      <a:lnTo>
                        <a:pt x="466394" y="1034090"/>
                      </a:lnTo>
                      <a:lnTo>
                        <a:pt x="468775" y="1027941"/>
                      </a:lnTo>
                      <a:lnTo>
                        <a:pt x="471354" y="1021990"/>
                      </a:lnTo>
                      <a:lnTo>
                        <a:pt x="474330" y="1016237"/>
                      </a:lnTo>
                      <a:lnTo>
                        <a:pt x="477305" y="1010683"/>
                      </a:lnTo>
                      <a:lnTo>
                        <a:pt x="480678" y="1004930"/>
                      </a:lnTo>
                      <a:lnTo>
                        <a:pt x="484249" y="999773"/>
                      </a:lnTo>
                      <a:lnTo>
                        <a:pt x="488217" y="994615"/>
                      </a:lnTo>
                      <a:lnTo>
                        <a:pt x="492383" y="989656"/>
                      </a:lnTo>
                      <a:lnTo>
                        <a:pt x="496748" y="985094"/>
                      </a:lnTo>
                      <a:lnTo>
                        <a:pt x="501311" y="980333"/>
                      </a:lnTo>
                      <a:lnTo>
                        <a:pt x="505874" y="976167"/>
                      </a:lnTo>
                      <a:lnTo>
                        <a:pt x="511032" y="971803"/>
                      </a:lnTo>
                      <a:lnTo>
                        <a:pt x="515992" y="968034"/>
                      </a:lnTo>
                      <a:lnTo>
                        <a:pt x="521349" y="964464"/>
                      </a:lnTo>
                      <a:lnTo>
                        <a:pt x="526904" y="961091"/>
                      </a:lnTo>
                      <a:lnTo>
                        <a:pt x="532657" y="957918"/>
                      </a:lnTo>
                      <a:lnTo>
                        <a:pt x="538212" y="954942"/>
                      </a:lnTo>
                      <a:lnTo>
                        <a:pt x="544363" y="952562"/>
                      </a:lnTo>
                      <a:lnTo>
                        <a:pt x="550314" y="950181"/>
                      </a:lnTo>
                      <a:lnTo>
                        <a:pt x="556663" y="947999"/>
                      </a:lnTo>
                      <a:lnTo>
                        <a:pt x="563012" y="946214"/>
                      </a:lnTo>
                      <a:lnTo>
                        <a:pt x="569559" y="944825"/>
                      </a:lnTo>
                      <a:lnTo>
                        <a:pt x="576106" y="943635"/>
                      </a:lnTo>
                      <a:lnTo>
                        <a:pt x="582851" y="942842"/>
                      </a:lnTo>
                      <a:lnTo>
                        <a:pt x="589596" y="942445"/>
                      </a:lnTo>
                      <a:lnTo>
                        <a:pt x="588009" y="937486"/>
                      </a:lnTo>
                      <a:lnTo>
                        <a:pt x="586422" y="932923"/>
                      </a:lnTo>
                      <a:lnTo>
                        <a:pt x="585232" y="928163"/>
                      </a:lnTo>
                      <a:lnTo>
                        <a:pt x="584240" y="923005"/>
                      </a:lnTo>
                      <a:lnTo>
                        <a:pt x="583446" y="918046"/>
                      </a:lnTo>
                      <a:lnTo>
                        <a:pt x="582851" y="912888"/>
                      </a:lnTo>
                      <a:lnTo>
                        <a:pt x="582454" y="907731"/>
                      </a:lnTo>
                      <a:lnTo>
                        <a:pt x="582256" y="902375"/>
                      </a:lnTo>
                      <a:lnTo>
                        <a:pt x="582454" y="896821"/>
                      </a:lnTo>
                      <a:lnTo>
                        <a:pt x="582851" y="890870"/>
                      </a:lnTo>
                      <a:lnTo>
                        <a:pt x="583645" y="885315"/>
                      </a:lnTo>
                      <a:lnTo>
                        <a:pt x="584637" y="879761"/>
                      </a:lnTo>
                      <a:lnTo>
                        <a:pt x="585827" y="874405"/>
                      </a:lnTo>
                      <a:lnTo>
                        <a:pt x="587414" y="869049"/>
                      </a:lnTo>
                      <a:lnTo>
                        <a:pt x="589200" y="863693"/>
                      </a:lnTo>
                      <a:lnTo>
                        <a:pt x="591184" y="858734"/>
                      </a:lnTo>
                      <a:lnTo>
                        <a:pt x="593366" y="853577"/>
                      </a:lnTo>
                      <a:lnTo>
                        <a:pt x="595945" y="848816"/>
                      </a:lnTo>
                      <a:lnTo>
                        <a:pt x="598723" y="844055"/>
                      </a:lnTo>
                      <a:lnTo>
                        <a:pt x="601698" y="839493"/>
                      </a:lnTo>
                      <a:lnTo>
                        <a:pt x="604674" y="835129"/>
                      </a:lnTo>
                      <a:lnTo>
                        <a:pt x="608047" y="830765"/>
                      </a:lnTo>
                      <a:lnTo>
                        <a:pt x="611618" y="826797"/>
                      </a:lnTo>
                      <a:lnTo>
                        <a:pt x="615388" y="823028"/>
                      </a:lnTo>
                      <a:lnTo>
                        <a:pt x="619157" y="819061"/>
                      </a:lnTo>
                      <a:lnTo>
                        <a:pt x="623323" y="815689"/>
                      </a:lnTo>
                      <a:lnTo>
                        <a:pt x="627688" y="812316"/>
                      </a:lnTo>
                      <a:lnTo>
                        <a:pt x="632053" y="808944"/>
                      </a:lnTo>
                      <a:lnTo>
                        <a:pt x="636616" y="806167"/>
                      </a:lnTo>
                      <a:lnTo>
                        <a:pt x="641179" y="803390"/>
                      </a:lnTo>
                      <a:lnTo>
                        <a:pt x="646139" y="801010"/>
                      </a:lnTo>
                      <a:lnTo>
                        <a:pt x="651099" y="798629"/>
                      </a:lnTo>
                      <a:lnTo>
                        <a:pt x="656455" y="796645"/>
                      </a:lnTo>
                      <a:lnTo>
                        <a:pt x="661415" y="794860"/>
                      </a:lnTo>
                      <a:lnTo>
                        <a:pt x="666970" y="793472"/>
                      </a:lnTo>
                      <a:lnTo>
                        <a:pt x="672327" y="792083"/>
                      </a:lnTo>
                      <a:lnTo>
                        <a:pt x="677882" y="791290"/>
                      </a:lnTo>
                      <a:lnTo>
                        <a:pt x="683437" y="790496"/>
                      </a:lnTo>
                      <a:lnTo>
                        <a:pt x="689388" y="790099"/>
                      </a:lnTo>
                      <a:lnTo>
                        <a:pt x="694943" y="789901"/>
                      </a:lnTo>
                      <a:lnTo>
                        <a:pt x="701490" y="790099"/>
                      </a:lnTo>
                      <a:lnTo>
                        <a:pt x="707839" y="790694"/>
                      </a:lnTo>
                      <a:lnTo>
                        <a:pt x="714188" y="791488"/>
                      </a:lnTo>
                      <a:lnTo>
                        <a:pt x="720140" y="792678"/>
                      </a:lnTo>
                      <a:lnTo>
                        <a:pt x="726290" y="794265"/>
                      </a:lnTo>
                      <a:lnTo>
                        <a:pt x="732043" y="796050"/>
                      </a:lnTo>
                      <a:lnTo>
                        <a:pt x="737797" y="798232"/>
                      </a:lnTo>
                      <a:lnTo>
                        <a:pt x="743153" y="800811"/>
                      </a:lnTo>
                      <a:lnTo>
                        <a:pt x="748708" y="803390"/>
                      </a:lnTo>
                      <a:lnTo>
                        <a:pt x="753867" y="806365"/>
                      </a:lnTo>
                      <a:lnTo>
                        <a:pt x="759025" y="809738"/>
                      </a:lnTo>
                      <a:lnTo>
                        <a:pt x="763786" y="813308"/>
                      </a:lnTo>
                      <a:lnTo>
                        <a:pt x="768548" y="817077"/>
                      </a:lnTo>
                      <a:lnTo>
                        <a:pt x="772912" y="821045"/>
                      </a:lnTo>
                      <a:lnTo>
                        <a:pt x="777079" y="825409"/>
                      </a:lnTo>
                      <a:lnTo>
                        <a:pt x="781245" y="829773"/>
                      </a:lnTo>
                      <a:lnTo>
                        <a:pt x="783427" y="820648"/>
                      </a:lnTo>
                      <a:lnTo>
                        <a:pt x="786006" y="811920"/>
                      </a:lnTo>
                      <a:lnTo>
                        <a:pt x="788784" y="803192"/>
                      </a:lnTo>
                      <a:lnTo>
                        <a:pt x="792355" y="794662"/>
                      </a:lnTo>
                      <a:lnTo>
                        <a:pt x="795926" y="786132"/>
                      </a:lnTo>
                      <a:lnTo>
                        <a:pt x="799894" y="777999"/>
                      </a:lnTo>
                      <a:lnTo>
                        <a:pt x="804259" y="770064"/>
                      </a:lnTo>
                      <a:lnTo>
                        <a:pt x="808822" y="762130"/>
                      </a:lnTo>
                      <a:lnTo>
                        <a:pt x="813980" y="754790"/>
                      </a:lnTo>
                      <a:lnTo>
                        <a:pt x="819138" y="747252"/>
                      </a:lnTo>
                      <a:lnTo>
                        <a:pt x="824693" y="740111"/>
                      </a:lnTo>
                      <a:lnTo>
                        <a:pt x="830447" y="733367"/>
                      </a:lnTo>
                      <a:lnTo>
                        <a:pt x="836597" y="726622"/>
                      </a:lnTo>
                      <a:lnTo>
                        <a:pt x="842945" y="720274"/>
                      </a:lnTo>
                      <a:lnTo>
                        <a:pt x="849691" y="714125"/>
                      </a:lnTo>
                      <a:lnTo>
                        <a:pt x="856436" y="708372"/>
                      </a:lnTo>
                      <a:lnTo>
                        <a:pt x="863578" y="702818"/>
                      </a:lnTo>
                      <a:lnTo>
                        <a:pt x="871117" y="697661"/>
                      </a:lnTo>
                      <a:lnTo>
                        <a:pt x="878458" y="692503"/>
                      </a:lnTo>
                      <a:lnTo>
                        <a:pt x="886394" y="687941"/>
                      </a:lnTo>
                      <a:lnTo>
                        <a:pt x="892151" y="684774"/>
                      </a:lnTo>
                      <a:lnTo>
                        <a:pt x="894026" y="679692"/>
                      </a:lnTo>
                      <a:lnTo>
                        <a:pt x="897050" y="671521"/>
                      </a:lnTo>
                      <a:lnTo>
                        <a:pt x="900387" y="664070"/>
                      </a:lnTo>
                      <a:lnTo>
                        <a:pt x="904341" y="656066"/>
                      </a:lnTo>
                      <a:lnTo>
                        <a:pt x="908368" y="648887"/>
                      </a:lnTo>
                      <a:lnTo>
                        <a:pt x="912981" y="641740"/>
                      </a:lnTo>
                      <a:lnTo>
                        <a:pt x="917938" y="634729"/>
                      </a:lnTo>
                      <a:lnTo>
                        <a:pt x="923240" y="627854"/>
                      </a:lnTo>
                      <a:lnTo>
                        <a:pt x="928406" y="621323"/>
                      </a:lnTo>
                      <a:lnTo>
                        <a:pt x="934607" y="615201"/>
                      </a:lnTo>
                      <a:lnTo>
                        <a:pt x="940567" y="609183"/>
                      </a:lnTo>
                      <a:lnTo>
                        <a:pt x="947113" y="603197"/>
                      </a:lnTo>
                      <a:lnTo>
                        <a:pt x="953867" y="597691"/>
                      </a:lnTo>
                      <a:lnTo>
                        <a:pt x="961070" y="592562"/>
                      </a:lnTo>
                      <a:lnTo>
                        <a:pt x="968379" y="587673"/>
                      </a:lnTo>
                      <a:lnTo>
                        <a:pt x="976136" y="583161"/>
                      </a:lnTo>
                      <a:lnTo>
                        <a:pt x="984102" y="579129"/>
                      </a:lnTo>
                      <a:lnTo>
                        <a:pt x="979568" y="573954"/>
                      </a:lnTo>
                      <a:lnTo>
                        <a:pt x="975243" y="569260"/>
                      </a:lnTo>
                      <a:lnTo>
                        <a:pt x="971294" y="564117"/>
                      </a:lnTo>
                      <a:lnTo>
                        <a:pt x="967377" y="558389"/>
                      </a:lnTo>
                      <a:lnTo>
                        <a:pt x="963805" y="552796"/>
                      </a:lnTo>
                      <a:lnTo>
                        <a:pt x="960368" y="546859"/>
                      </a:lnTo>
                      <a:lnTo>
                        <a:pt x="957173" y="540817"/>
                      </a:lnTo>
                      <a:lnTo>
                        <a:pt x="954113" y="534431"/>
                      </a:lnTo>
                      <a:lnTo>
                        <a:pt x="951430" y="527595"/>
                      </a:lnTo>
                      <a:lnTo>
                        <a:pt x="948778" y="520174"/>
                      </a:lnTo>
                      <a:lnTo>
                        <a:pt x="946816" y="513024"/>
                      </a:lnTo>
                      <a:lnTo>
                        <a:pt x="945094" y="505771"/>
                      </a:lnTo>
                      <a:lnTo>
                        <a:pt x="943718" y="498653"/>
                      </a:lnTo>
                      <a:lnTo>
                        <a:pt x="942822" y="491327"/>
                      </a:lnTo>
                      <a:lnTo>
                        <a:pt x="942166" y="483896"/>
                      </a:lnTo>
                      <a:lnTo>
                        <a:pt x="941960" y="476841"/>
                      </a:lnTo>
                      <a:lnTo>
                        <a:pt x="941890" y="469442"/>
                      </a:lnTo>
                      <a:lnTo>
                        <a:pt x="942510" y="462314"/>
                      </a:lnTo>
                      <a:lnTo>
                        <a:pt x="943370" y="455082"/>
                      </a:lnTo>
                      <a:lnTo>
                        <a:pt x="944575" y="447986"/>
                      </a:lnTo>
                      <a:lnTo>
                        <a:pt x="945884" y="441131"/>
                      </a:lnTo>
                      <a:lnTo>
                        <a:pt x="947675" y="434067"/>
                      </a:lnTo>
                      <a:lnTo>
                        <a:pt x="949914" y="427379"/>
                      </a:lnTo>
                      <a:lnTo>
                        <a:pt x="952499" y="420827"/>
                      </a:lnTo>
                      <a:lnTo>
                        <a:pt x="954979" y="414034"/>
                      </a:lnTo>
                      <a:lnTo>
                        <a:pt x="958253" y="407754"/>
                      </a:lnTo>
                      <a:lnTo>
                        <a:pt x="961767" y="401370"/>
                      </a:lnTo>
                      <a:lnTo>
                        <a:pt x="965282" y="394985"/>
                      </a:lnTo>
                      <a:lnTo>
                        <a:pt x="969350" y="389217"/>
                      </a:lnTo>
                      <a:lnTo>
                        <a:pt x="973418" y="383450"/>
                      </a:lnTo>
                      <a:lnTo>
                        <a:pt x="978176" y="377954"/>
                      </a:lnTo>
                      <a:lnTo>
                        <a:pt x="982934" y="372458"/>
                      </a:lnTo>
                      <a:lnTo>
                        <a:pt x="988382" y="367234"/>
                      </a:lnTo>
                      <a:lnTo>
                        <a:pt x="993453" y="362460"/>
                      </a:lnTo>
                      <a:lnTo>
                        <a:pt x="999455" y="357853"/>
                      </a:lnTo>
                      <a:lnTo>
                        <a:pt x="1005216" y="353350"/>
                      </a:lnTo>
                      <a:lnTo>
                        <a:pt x="1011530" y="349464"/>
                      </a:lnTo>
                      <a:lnTo>
                        <a:pt x="1017845" y="345579"/>
                      </a:lnTo>
                      <a:lnTo>
                        <a:pt x="1024850" y="341965"/>
                      </a:lnTo>
                      <a:lnTo>
                        <a:pt x="1031477" y="338800"/>
                      </a:lnTo>
                      <a:lnTo>
                        <a:pt x="1039516" y="335594"/>
                      </a:lnTo>
                      <a:lnTo>
                        <a:pt x="1047524" y="332973"/>
                      </a:lnTo>
                      <a:lnTo>
                        <a:pt x="1055636" y="330593"/>
                      </a:lnTo>
                      <a:lnTo>
                        <a:pt x="1063475" y="328903"/>
                      </a:lnTo>
                      <a:lnTo>
                        <a:pt x="1071765" y="327588"/>
                      </a:lnTo>
                      <a:lnTo>
                        <a:pt x="1079677" y="326724"/>
                      </a:lnTo>
                      <a:lnTo>
                        <a:pt x="1087799" y="326339"/>
                      </a:lnTo>
                      <a:lnTo>
                        <a:pt x="1095648" y="326645"/>
                      </a:lnTo>
                      <a:lnTo>
                        <a:pt x="1103738" y="326846"/>
                      </a:lnTo>
                      <a:lnTo>
                        <a:pt x="1111556" y="327737"/>
                      </a:lnTo>
                      <a:lnTo>
                        <a:pt x="1119582" y="329109"/>
                      </a:lnTo>
                      <a:lnTo>
                        <a:pt x="1127232" y="330930"/>
                      </a:lnTo>
                      <a:lnTo>
                        <a:pt x="1134987" y="332991"/>
                      </a:lnTo>
                      <a:lnTo>
                        <a:pt x="1142365" y="335502"/>
                      </a:lnTo>
                      <a:lnTo>
                        <a:pt x="1149712" y="338597"/>
                      </a:lnTo>
                      <a:lnTo>
                        <a:pt x="1157058" y="341693"/>
                      </a:lnTo>
                      <a:lnTo>
                        <a:pt x="1154900" y="329486"/>
                      </a:lnTo>
                      <a:lnTo>
                        <a:pt x="1153431" y="317550"/>
                      </a:lnTo>
                      <a:lnTo>
                        <a:pt x="1152203" y="305510"/>
                      </a:lnTo>
                      <a:lnTo>
                        <a:pt x="1152040" y="293293"/>
                      </a:lnTo>
                      <a:lnTo>
                        <a:pt x="1151878" y="281075"/>
                      </a:lnTo>
                      <a:lnTo>
                        <a:pt x="1152406" y="269130"/>
                      </a:lnTo>
                      <a:lnTo>
                        <a:pt x="1153519" y="257216"/>
                      </a:lnTo>
                      <a:lnTo>
                        <a:pt x="1154872" y="245198"/>
                      </a:lnTo>
                      <a:lnTo>
                        <a:pt x="1157260" y="233587"/>
                      </a:lnTo>
                      <a:lnTo>
                        <a:pt x="1159544" y="221736"/>
                      </a:lnTo>
                      <a:lnTo>
                        <a:pt x="1162517" y="210157"/>
                      </a:lnTo>
                      <a:lnTo>
                        <a:pt x="1165939" y="198955"/>
                      </a:lnTo>
                      <a:lnTo>
                        <a:pt x="1169843" y="187544"/>
                      </a:lnTo>
                      <a:lnTo>
                        <a:pt x="1174195" y="176509"/>
                      </a:lnTo>
                      <a:lnTo>
                        <a:pt x="1179133" y="165505"/>
                      </a:lnTo>
                      <a:lnTo>
                        <a:pt x="1184280" y="154982"/>
                      </a:lnTo>
                      <a:lnTo>
                        <a:pt x="1190012" y="144491"/>
                      </a:lnTo>
                      <a:lnTo>
                        <a:pt x="1196434" y="134272"/>
                      </a:lnTo>
                      <a:lnTo>
                        <a:pt x="1202616" y="124158"/>
                      </a:lnTo>
                      <a:lnTo>
                        <a:pt x="1209832" y="114451"/>
                      </a:lnTo>
                      <a:lnTo>
                        <a:pt x="1217152" y="104984"/>
                      </a:lnTo>
                      <a:lnTo>
                        <a:pt x="1225162" y="95790"/>
                      </a:lnTo>
                      <a:lnTo>
                        <a:pt x="1233381" y="87076"/>
                      </a:lnTo>
                      <a:lnTo>
                        <a:pt x="1241945" y="78498"/>
                      </a:lnTo>
                      <a:lnTo>
                        <a:pt x="1250958" y="70297"/>
                      </a:lnTo>
                      <a:lnTo>
                        <a:pt x="1260421" y="62472"/>
                      </a:lnTo>
                      <a:lnTo>
                        <a:pt x="1270092" y="55128"/>
                      </a:lnTo>
                      <a:lnTo>
                        <a:pt x="1280453" y="48056"/>
                      </a:lnTo>
                      <a:lnTo>
                        <a:pt x="1291023" y="41465"/>
                      </a:lnTo>
                      <a:lnTo>
                        <a:pt x="1301937" y="35010"/>
                      </a:lnTo>
                      <a:lnTo>
                        <a:pt x="1313165" y="29276"/>
                      </a:lnTo>
                      <a:lnTo>
                        <a:pt x="1324738" y="23678"/>
                      </a:lnTo>
                      <a:lnTo>
                        <a:pt x="1338652" y="18206"/>
                      </a:lnTo>
                      <a:lnTo>
                        <a:pt x="1352294" y="13423"/>
                      </a:lnTo>
                      <a:lnTo>
                        <a:pt x="1366354" y="960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37"/>
                <p:cNvSpPr>
                  <a:spLocks noEditPoints="1"/>
                </p:cNvSpPr>
                <p:nvPr/>
              </p:nvSpPr>
              <p:spPr bwMode="auto">
                <a:xfrm rot="3819580">
                  <a:off x="1963026" y="2142819"/>
                  <a:ext cx="2454178" cy="1554839"/>
                </a:xfrm>
                <a:custGeom>
                  <a:avLst/>
                  <a:gdLst>
                    <a:gd name="T0" fmla="*/ 2651 w 2808"/>
                    <a:gd name="T1" fmla="*/ 1437 h 1779"/>
                    <a:gd name="T2" fmla="*/ 2608 w 2808"/>
                    <a:gd name="T3" fmla="*/ 1457 h 1779"/>
                    <a:gd name="T4" fmla="*/ 2583 w 2808"/>
                    <a:gd name="T5" fmla="*/ 1371 h 1779"/>
                    <a:gd name="T6" fmla="*/ 2522 w 2808"/>
                    <a:gd name="T7" fmla="*/ 1309 h 1779"/>
                    <a:gd name="T8" fmla="*/ 2439 w 2808"/>
                    <a:gd name="T9" fmla="*/ 1279 h 1779"/>
                    <a:gd name="T10" fmla="*/ 2353 w 2808"/>
                    <a:gd name="T11" fmla="*/ 1292 h 1779"/>
                    <a:gd name="T12" fmla="*/ 2351 w 2808"/>
                    <a:gd name="T13" fmla="*/ 1227 h 1779"/>
                    <a:gd name="T14" fmla="*/ 2339 w 2808"/>
                    <a:gd name="T15" fmla="*/ 1119 h 1779"/>
                    <a:gd name="T16" fmla="*/ 2271 w 2808"/>
                    <a:gd name="T17" fmla="*/ 1007 h 1779"/>
                    <a:gd name="T18" fmla="*/ 2159 w 2808"/>
                    <a:gd name="T19" fmla="*/ 939 h 1779"/>
                    <a:gd name="T20" fmla="*/ 2060 w 2808"/>
                    <a:gd name="T21" fmla="*/ 928 h 1779"/>
                    <a:gd name="T22" fmla="*/ 1980 w 2808"/>
                    <a:gd name="T23" fmla="*/ 944 h 1779"/>
                    <a:gd name="T24" fmla="*/ 1911 w 2808"/>
                    <a:gd name="T25" fmla="*/ 982 h 1779"/>
                    <a:gd name="T26" fmla="*/ 1856 w 2808"/>
                    <a:gd name="T27" fmla="*/ 1039 h 1779"/>
                    <a:gd name="T28" fmla="*/ 1770 w 2808"/>
                    <a:gd name="T29" fmla="*/ 1063 h 1779"/>
                    <a:gd name="T30" fmla="*/ 1663 w 2808"/>
                    <a:gd name="T31" fmla="*/ 1031 h 1779"/>
                    <a:gd name="T32" fmla="*/ 1615 w 2808"/>
                    <a:gd name="T33" fmla="*/ 1037 h 1779"/>
                    <a:gd name="T34" fmla="*/ 1569 w 2808"/>
                    <a:gd name="T35" fmla="*/ 1056 h 1779"/>
                    <a:gd name="T36" fmla="*/ 1519 w 2808"/>
                    <a:gd name="T37" fmla="*/ 969 h 1779"/>
                    <a:gd name="T38" fmla="*/ 1436 w 2808"/>
                    <a:gd name="T39" fmla="*/ 929 h 1779"/>
                    <a:gd name="T40" fmla="*/ 1393 w 2808"/>
                    <a:gd name="T41" fmla="*/ 928 h 1779"/>
                    <a:gd name="T42" fmla="*/ 1355 w 2808"/>
                    <a:gd name="T43" fmla="*/ 936 h 1779"/>
                    <a:gd name="T44" fmla="*/ 1294 w 2808"/>
                    <a:gd name="T45" fmla="*/ 863 h 1779"/>
                    <a:gd name="T46" fmla="*/ 1217 w 2808"/>
                    <a:gd name="T47" fmla="*/ 807 h 1779"/>
                    <a:gd name="T48" fmla="*/ 1127 w 2808"/>
                    <a:gd name="T49" fmla="*/ 774 h 1779"/>
                    <a:gd name="T50" fmla="*/ 1043 w 2808"/>
                    <a:gd name="T51" fmla="*/ 764 h 1779"/>
                    <a:gd name="T52" fmla="*/ 968 w 2808"/>
                    <a:gd name="T53" fmla="*/ 772 h 1779"/>
                    <a:gd name="T54" fmla="*/ 840 w 2808"/>
                    <a:gd name="T55" fmla="*/ 826 h 1779"/>
                    <a:gd name="T56" fmla="*/ 743 w 2808"/>
                    <a:gd name="T57" fmla="*/ 921 h 1779"/>
                    <a:gd name="T58" fmla="*/ 687 w 2808"/>
                    <a:gd name="T59" fmla="*/ 1048 h 1779"/>
                    <a:gd name="T60" fmla="*/ 641 w 2808"/>
                    <a:gd name="T61" fmla="*/ 1077 h 1779"/>
                    <a:gd name="T62" fmla="*/ 536 w 2808"/>
                    <a:gd name="T63" fmla="*/ 1109 h 1779"/>
                    <a:gd name="T64" fmla="*/ 458 w 2808"/>
                    <a:gd name="T65" fmla="*/ 1181 h 1779"/>
                    <a:gd name="T66" fmla="*/ 415 w 2808"/>
                    <a:gd name="T67" fmla="*/ 1280 h 1779"/>
                    <a:gd name="T68" fmla="*/ 364 w 2808"/>
                    <a:gd name="T69" fmla="*/ 1302 h 1779"/>
                    <a:gd name="T70" fmla="*/ 326 w 2808"/>
                    <a:gd name="T71" fmla="*/ 1341 h 1779"/>
                    <a:gd name="T72" fmla="*/ 252 w 2808"/>
                    <a:gd name="T73" fmla="*/ 1309 h 1779"/>
                    <a:gd name="T74" fmla="*/ 180 w 2808"/>
                    <a:gd name="T75" fmla="*/ 1304 h 1779"/>
                    <a:gd name="T76" fmla="*/ 88 w 2808"/>
                    <a:gd name="T77" fmla="*/ 1333 h 1779"/>
                    <a:gd name="T78" fmla="*/ 25 w 2808"/>
                    <a:gd name="T79" fmla="*/ 1393 h 1779"/>
                    <a:gd name="T80" fmla="*/ 0 w 2808"/>
                    <a:gd name="T81" fmla="*/ 1475 h 1779"/>
                    <a:gd name="T82" fmla="*/ 16 w 2808"/>
                    <a:gd name="T83" fmla="*/ 1543 h 1779"/>
                    <a:gd name="T84" fmla="*/ 73 w 2808"/>
                    <a:gd name="T85" fmla="*/ 1608 h 1779"/>
                    <a:gd name="T86" fmla="*/ 160 w 2808"/>
                    <a:gd name="T87" fmla="*/ 1644 h 1779"/>
                    <a:gd name="T88" fmla="*/ 246 w 2808"/>
                    <a:gd name="T89" fmla="*/ 1643 h 1779"/>
                    <a:gd name="T90" fmla="*/ 305 w 2808"/>
                    <a:gd name="T91" fmla="*/ 1672 h 1779"/>
                    <a:gd name="T92" fmla="*/ 591 w 2808"/>
                    <a:gd name="T93" fmla="*/ 1730 h 1779"/>
                    <a:gd name="T94" fmla="*/ 1027 w 2808"/>
                    <a:gd name="T95" fmla="*/ 1767 h 1779"/>
                    <a:gd name="T96" fmla="*/ 1452 w 2808"/>
                    <a:gd name="T97" fmla="*/ 1779 h 1779"/>
                    <a:gd name="T98" fmla="*/ 1926 w 2808"/>
                    <a:gd name="T99" fmla="*/ 1765 h 1779"/>
                    <a:gd name="T100" fmla="*/ 2314 w 2808"/>
                    <a:gd name="T101" fmla="*/ 1730 h 1779"/>
                    <a:gd name="T102" fmla="*/ 2579 w 2808"/>
                    <a:gd name="T103" fmla="*/ 1678 h 1779"/>
                    <a:gd name="T104" fmla="*/ 2664 w 2808"/>
                    <a:gd name="T105" fmla="*/ 1684 h 1779"/>
                    <a:gd name="T106" fmla="*/ 2720 w 2808"/>
                    <a:gd name="T107" fmla="*/ 1680 h 1779"/>
                    <a:gd name="T108" fmla="*/ 2772 w 2808"/>
                    <a:gd name="T109" fmla="*/ 1649 h 1779"/>
                    <a:gd name="T110" fmla="*/ 2803 w 2808"/>
                    <a:gd name="T111" fmla="*/ 1597 h 1779"/>
                    <a:gd name="T112" fmla="*/ 2808 w 2808"/>
                    <a:gd name="T113" fmla="*/ 1546 h 1779"/>
                    <a:gd name="T114" fmla="*/ 2787 w 2808"/>
                    <a:gd name="T115" fmla="*/ 1489 h 1779"/>
                    <a:gd name="T116" fmla="*/ 2742 w 2808"/>
                    <a:gd name="T117" fmla="*/ 1448 h 1779"/>
                    <a:gd name="T118" fmla="*/ 2682 w 2808"/>
                    <a:gd name="T119" fmla="*/ 1433 h 1779"/>
                    <a:gd name="T120" fmla="*/ 886 w 2808"/>
                    <a:gd name="T121" fmla="*/ 1462 h 1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08" h="1779">
                      <a:moveTo>
                        <a:pt x="2682" y="1433"/>
                      </a:moveTo>
                      <a:lnTo>
                        <a:pt x="2682" y="1433"/>
                      </a:lnTo>
                      <a:lnTo>
                        <a:pt x="2671" y="1433"/>
                      </a:lnTo>
                      <a:lnTo>
                        <a:pt x="2661" y="1434"/>
                      </a:lnTo>
                      <a:lnTo>
                        <a:pt x="2651" y="1437"/>
                      </a:lnTo>
                      <a:lnTo>
                        <a:pt x="2643" y="1439"/>
                      </a:lnTo>
                      <a:lnTo>
                        <a:pt x="2633" y="1443"/>
                      </a:lnTo>
                      <a:lnTo>
                        <a:pt x="2624" y="1447"/>
                      </a:lnTo>
                      <a:lnTo>
                        <a:pt x="2608" y="1457"/>
                      </a:lnTo>
                      <a:lnTo>
                        <a:pt x="2608" y="1457"/>
                      </a:lnTo>
                      <a:lnTo>
                        <a:pt x="2605" y="1438"/>
                      </a:lnTo>
                      <a:lnTo>
                        <a:pt x="2603" y="1421"/>
                      </a:lnTo>
                      <a:lnTo>
                        <a:pt x="2597" y="1403"/>
                      </a:lnTo>
                      <a:lnTo>
                        <a:pt x="2590" y="1387"/>
                      </a:lnTo>
                      <a:lnTo>
                        <a:pt x="2583" y="1371"/>
                      </a:lnTo>
                      <a:lnTo>
                        <a:pt x="2573" y="1357"/>
                      </a:lnTo>
                      <a:lnTo>
                        <a:pt x="2562" y="1344"/>
                      </a:lnTo>
                      <a:lnTo>
                        <a:pt x="2549" y="1330"/>
                      </a:lnTo>
                      <a:lnTo>
                        <a:pt x="2537" y="1319"/>
                      </a:lnTo>
                      <a:lnTo>
                        <a:pt x="2522" y="1309"/>
                      </a:lnTo>
                      <a:lnTo>
                        <a:pt x="2507" y="1300"/>
                      </a:lnTo>
                      <a:lnTo>
                        <a:pt x="2491" y="1293"/>
                      </a:lnTo>
                      <a:lnTo>
                        <a:pt x="2475" y="1287"/>
                      </a:lnTo>
                      <a:lnTo>
                        <a:pt x="2457" y="1283"/>
                      </a:lnTo>
                      <a:lnTo>
                        <a:pt x="2439" y="1279"/>
                      </a:lnTo>
                      <a:lnTo>
                        <a:pt x="2420" y="1279"/>
                      </a:lnTo>
                      <a:lnTo>
                        <a:pt x="2420" y="1279"/>
                      </a:lnTo>
                      <a:lnTo>
                        <a:pt x="2398" y="1280"/>
                      </a:lnTo>
                      <a:lnTo>
                        <a:pt x="2374" y="1284"/>
                      </a:lnTo>
                      <a:lnTo>
                        <a:pt x="2353" y="1292"/>
                      </a:lnTo>
                      <a:lnTo>
                        <a:pt x="2333" y="1300"/>
                      </a:lnTo>
                      <a:lnTo>
                        <a:pt x="2333" y="1300"/>
                      </a:lnTo>
                      <a:lnTo>
                        <a:pt x="2341" y="1277"/>
                      </a:lnTo>
                      <a:lnTo>
                        <a:pt x="2347" y="1253"/>
                      </a:lnTo>
                      <a:lnTo>
                        <a:pt x="2351" y="1227"/>
                      </a:lnTo>
                      <a:lnTo>
                        <a:pt x="2352" y="1201"/>
                      </a:lnTo>
                      <a:lnTo>
                        <a:pt x="2352" y="1201"/>
                      </a:lnTo>
                      <a:lnTo>
                        <a:pt x="2351" y="1174"/>
                      </a:lnTo>
                      <a:lnTo>
                        <a:pt x="2346" y="1146"/>
                      </a:lnTo>
                      <a:lnTo>
                        <a:pt x="2339" y="1119"/>
                      </a:lnTo>
                      <a:lnTo>
                        <a:pt x="2329" y="1094"/>
                      </a:lnTo>
                      <a:lnTo>
                        <a:pt x="2318" y="1071"/>
                      </a:lnTo>
                      <a:lnTo>
                        <a:pt x="2305" y="1048"/>
                      </a:lnTo>
                      <a:lnTo>
                        <a:pt x="2288" y="1027"/>
                      </a:lnTo>
                      <a:lnTo>
                        <a:pt x="2271" y="1007"/>
                      </a:lnTo>
                      <a:lnTo>
                        <a:pt x="2251" y="990"/>
                      </a:lnTo>
                      <a:lnTo>
                        <a:pt x="2230" y="974"/>
                      </a:lnTo>
                      <a:lnTo>
                        <a:pt x="2208" y="960"/>
                      </a:lnTo>
                      <a:lnTo>
                        <a:pt x="2184" y="949"/>
                      </a:lnTo>
                      <a:lnTo>
                        <a:pt x="2159" y="939"/>
                      </a:lnTo>
                      <a:lnTo>
                        <a:pt x="2132" y="933"/>
                      </a:lnTo>
                      <a:lnTo>
                        <a:pt x="2106" y="928"/>
                      </a:lnTo>
                      <a:lnTo>
                        <a:pt x="2077" y="926"/>
                      </a:lnTo>
                      <a:lnTo>
                        <a:pt x="2077" y="926"/>
                      </a:lnTo>
                      <a:lnTo>
                        <a:pt x="2060" y="928"/>
                      </a:lnTo>
                      <a:lnTo>
                        <a:pt x="2044" y="929"/>
                      </a:lnTo>
                      <a:lnTo>
                        <a:pt x="2027" y="931"/>
                      </a:lnTo>
                      <a:lnTo>
                        <a:pt x="2011" y="935"/>
                      </a:lnTo>
                      <a:lnTo>
                        <a:pt x="1995" y="939"/>
                      </a:lnTo>
                      <a:lnTo>
                        <a:pt x="1980" y="944"/>
                      </a:lnTo>
                      <a:lnTo>
                        <a:pt x="1965" y="950"/>
                      </a:lnTo>
                      <a:lnTo>
                        <a:pt x="1950" y="957"/>
                      </a:lnTo>
                      <a:lnTo>
                        <a:pt x="1937" y="965"/>
                      </a:lnTo>
                      <a:lnTo>
                        <a:pt x="1923" y="974"/>
                      </a:lnTo>
                      <a:lnTo>
                        <a:pt x="1911" y="982"/>
                      </a:lnTo>
                      <a:lnTo>
                        <a:pt x="1898" y="992"/>
                      </a:lnTo>
                      <a:lnTo>
                        <a:pt x="1887" y="1003"/>
                      </a:lnTo>
                      <a:lnTo>
                        <a:pt x="1876" y="1015"/>
                      </a:lnTo>
                      <a:lnTo>
                        <a:pt x="1865" y="1027"/>
                      </a:lnTo>
                      <a:lnTo>
                        <a:pt x="1856" y="1039"/>
                      </a:lnTo>
                      <a:lnTo>
                        <a:pt x="1683" y="0"/>
                      </a:lnTo>
                      <a:lnTo>
                        <a:pt x="1803" y="1090"/>
                      </a:lnTo>
                      <a:lnTo>
                        <a:pt x="1803" y="1090"/>
                      </a:lnTo>
                      <a:lnTo>
                        <a:pt x="1788" y="1075"/>
                      </a:lnTo>
                      <a:lnTo>
                        <a:pt x="1770" y="1063"/>
                      </a:lnTo>
                      <a:lnTo>
                        <a:pt x="1627" y="68"/>
                      </a:lnTo>
                      <a:lnTo>
                        <a:pt x="1709" y="1036"/>
                      </a:lnTo>
                      <a:lnTo>
                        <a:pt x="1709" y="1036"/>
                      </a:lnTo>
                      <a:lnTo>
                        <a:pt x="1687" y="1032"/>
                      </a:lnTo>
                      <a:lnTo>
                        <a:pt x="1663" y="1031"/>
                      </a:lnTo>
                      <a:lnTo>
                        <a:pt x="1663" y="1031"/>
                      </a:lnTo>
                      <a:lnTo>
                        <a:pt x="1651" y="1031"/>
                      </a:lnTo>
                      <a:lnTo>
                        <a:pt x="1639" y="1032"/>
                      </a:lnTo>
                      <a:lnTo>
                        <a:pt x="1626" y="1034"/>
                      </a:lnTo>
                      <a:lnTo>
                        <a:pt x="1615" y="1037"/>
                      </a:lnTo>
                      <a:lnTo>
                        <a:pt x="1603" y="1041"/>
                      </a:lnTo>
                      <a:lnTo>
                        <a:pt x="1591" y="1046"/>
                      </a:lnTo>
                      <a:lnTo>
                        <a:pt x="1580" y="1051"/>
                      </a:lnTo>
                      <a:lnTo>
                        <a:pt x="1569" y="1056"/>
                      </a:lnTo>
                      <a:lnTo>
                        <a:pt x="1569" y="1056"/>
                      </a:lnTo>
                      <a:lnTo>
                        <a:pt x="1564" y="1036"/>
                      </a:lnTo>
                      <a:lnTo>
                        <a:pt x="1555" y="1017"/>
                      </a:lnTo>
                      <a:lnTo>
                        <a:pt x="1545" y="1000"/>
                      </a:lnTo>
                      <a:lnTo>
                        <a:pt x="1533" y="984"/>
                      </a:lnTo>
                      <a:lnTo>
                        <a:pt x="1519" y="969"/>
                      </a:lnTo>
                      <a:lnTo>
                        <a:pt x="1503" y="956"/>
                      </a:lnTo>
                      <a:lnTo>
                        <a:pt x="1486" y="945"/>
                      </a:lnTo>
                      <a:lnTo>
                        <a:pt x="1467" y="938"/>
                      </a:lnTo>
                      <a:lnTo>
                        <a:pt x="1430" y="253"/>
                      </a:lnTo>
                      <a:lnTo>
                        <a:pt x="1436" y="929"/>
                      </a:lnTo>
                      <a:lnTo>
                        <a:pt x="1436" y="929"/>
                      </a:lnTo>
                      <a:lnTo>
                        <a:pt x="1422" y="928"/>
                      </a:lnTo>
                      <a:lnTo>
                        <a:pt x="1409" y="926"/>
                      </a:lnTo>
                      <a:lnTo>
                        <a:pt x="1409" y="926"/>
                      </a:lnTo>
                      <a:lnTo>
                        <a:pt x="1393" y="928"/>
                      </a:lnTo>
                      <a:lnTo>
                        <a:pt x="1376" y="230"/>
                      </a:lnTo>
                      <a:lnTo>
                        <a:pt x="1361" y="934"/>
                      </a:lnTo>
                      <a:lnTo>
                        <a:pt x="1361" y="934"/>
                      </a:lnTo>
                      <a:lnTo>
                        <a:pt x="1355" y="936"/>
                      </a:lnTo>
                      <a:lnTo>
                        <a:pt x="1355" y="936"/>
                      </a:lnTo>
                      <a:lnTo>
                        <a:pt x="1344" y="920"/>
                      </a:lnTo>
                      <a:lnTo>
                        <a:pt x="1333" y="905"/>
                      </a:lnTo>
                      <a:lnTo>
                        <a:pt x="1320" y="890"/>
                      </a:lnTo>
                      <a:lnTo>
                        <a:pt x="1308" y="877"/>
                      </a:lnTo>
                      <a:lnTo>
                        <a:pt x="1294" y="863"/>
                      </a:lnTo>
                      <a:lnTo>
                        <a:pt x="1279" y="851"/>
                      </a:lnTo>
                      <a:lnTo>
                        <a:pt x="1265" y="838"/>
                      </a:lnTo>
                      <a:lnTo>
                        <a:pt x="1250" y="827"/>
                      </a:lnTo>
                      <a:lnTo>
                        <a:pt x="1234" y="817"/>
                      </a:lnTo>
                      <a:lnTo>
                        <a:pt x="1217" y="807"/>
                      </a:lnTo>
                      <a:lnTo>
                        <a:pt x="1200" y="798"/>
                      </a:lnTo>
                      <a:lnTo>
                        <a:pt x="1183" y="791"/>
                      </a:lnTo>
                      <a:lnTo>
                        <a:pt x="1164" y="785"/>
                      </a:lnTo>
                      <a:lnTo>
                        <a:pt x="1145" y="779"/>
                      </a:lnTo>
                      <a:lnTo>
                        <a:pt x="1127" y="774"/>
                      </a:lnTo>
                      <a:lnTo>
                        <a:pt x="1107" y="770"/>
                      </a:lnTo>
                      <a:lnTo>
                        <a:pt x="1168" y="68"/>
                      </a:lnTo>
                      <a:lnTo>
                        <a:pt x="1056" y="765"/>
                      </a:lnTo>
                      <a:lnTo>
                        <a:pt x="1056" y="765"/>
                      </a:lnTo>
                      <a:lnTo>
                        <a:pt x="1043" y="764"/>
                      </a:lnTo>
                      <a:lnTo>
                        <a:pt x="1043" y="764"/>
                      </a:lnTo>
                      <a:lnTo>
                        <a:pt x="1022" y="765"/>
                      </a:lnTo>
                      <a:lnTo>
                        <a:pt x="1112" y="0"/>
                      </a:lnTo>
                      <a:lnTo>
                        <a:pt x="968" y="772"/>
                      </a:lnTo>
                      <a:lnTo>
                        <a:pt x="968" y="772"/>
                      </a:lnTo>
                      <a:lnTo>
                        <a:pt x="940" y="780"/>
                      </a:lnTo>
                      <a:lnTo>
                        <a:pt x="913" y="789"/>
                      </a:lnTo>
                      <a:lnTo>
                        <a:pt x="888" y="800"/>
                      </a:lnTo>
                      <a:lnTo>
                        <a:pt x="863" y="812"/>
                      </a:lnTo>
                      <a:lnTo>
                        <a:pt x="840" y="826"/>
                      </a:lnTo>
                      <a:lnTo>
                        <a:pt x="817" y="842"/>
                      </a:lnTo>
                      <a:lnTo>
                        <a:pt x="796" y="861"/>
                      </a:lnTo>
                      <a:lnTo>
                        <a:pt x="778" y="879"/>
                      </a:lnTo>
                      <a:lnTo>
                        <a:pt x="759" y="900"/>
                      </a:lnTo>
                      <a:lnTo>
                        <a:pt x="743" y="921"/>
                      </a:lnTo>
                      <a:lnTo>
                        <a:pt x="728" y="945"/>
                      </a:lnTo>
                      <a:lnTo>
                        <a:pt x="714" y="970"/>
                      </a:lnTo>
                      <a:lnTo>
                        <a:pt x="703" y="995"/>
                      </a:lnTo>
                      <a:lnTo>
                        <a:pt x="694" y="1021"/>
                      </a:lnTo>
                      <a:lnTo>
                        <a:pt x="687" y="1048"/>
                      </a:lnTo>
                      <a:lnTo>
                        <a:pt x="682" y="1075"/>
                      </a:lnTo>
                      <a:lnTo>
                        <a:pt x="682" y="1075"/>
                      </a:lnTo>
                      <a:lnTo>
                        <a:pt x="663" y="1075"/>
                      </a:lnTo>
                      <a:lnTo>
                        <a:pt x="663" y="1075"/>
                      </a:lnTo>
                      <a:lnTo>
                        <a:pt x="641" y="1077"/>
                      </a:lnTo>
                      <a:lnTo>
                        <a:pt x="618" y="1079"/>
                      </a:lnTo>
                      <a:lnTo>
                        <a:pt x="596" y="1084"/>
                      </a:lnTo>
                      <a:lnTo>
                        <a:pt x="576" y="1092"/>
                      </a:lnTo>
                      <a:lnTo>
                        <a:pt x="555" y="1099"/>
                      </a:lnTo>
                      <a:lnTo>
                        <a:pt x="536" y="1109"/>
                      </a:lnTo>
                      <a:lnTo>
                        <a:pt x="518" y="1121"/>
                      </a:lnTo>
                      <a:lnTo>
                        <a:pt x="502" y="1134"/>
                      </a:lnTo>
                      <a:lnTo>
                        <a:pt x="486" y="1149"/>
                      </a:lnTo>
                      <a:lnTo>
                        <a:pt x="471" y="1165"/>
                      </a:lnTo>
                      <a:lnTo>
                        <a:pt x="458" y="1181"/>
                      </a:lnTo>
                      <a:lnTo>
                        <a:pt x="446" y="1200"/>
                      </a:lnTo>
                      <a:lnTo>
                        <a:pt x="436" y="1218"/>
                      </a:lnTo>
                      <a:lnTo>
                        <a:pt x="427" y="1238"/>
                      </a:lnTo>
                      <a:lnTo>
                        <a:pt x="420" y="1259"/>
                      </a:lnTo>
                      <a:lnTo>
                        <a:pt x="415" y="1280"/>
                      </a:lnTo>
                      <a:lnTo>
                        <a:pt x="415" y="1280"/>
                      </a:lnTo>
                      <a:lnTo>
                        <a:pt x="401" y="1284"/>
                      </a:lnTo>
                      <a:lnTo>
                        <a:pt x="389" y="1288"/>
                      </a:lnTo>
                      <a:lnTo>
                        <a:pt x="376" y="1294"/>
                      </a:lnTo>
                      <a:lnTo>
                        <a:pt x="364" y="1302"/>
                      </a:lnTo>
                      <a:lnTo>
                        <a:pt x="353" y="1310"/>
                      </a:lnTo>
                      <a:lnTo>
                        <a:pt x="343" y="1319"/>
                      </a:lnTo>
                      <a:lnTo>
                        <a:pt x="334" y="1330"/>
                      </a:lnTo>
                      <a:lnTo>
                        <a:pt x="326" y="1341"/>
                      </a:lnTo>
                      <a:lnTo>
                        <a:pt x="326" y="1341"/>
                      </a:lnTo>
                      <a:lnTo>
                        <a:pt x="313" y="1333"/>
                      </a:lnTo>
                      <a:lnTo>
                        <a:pt x="298" y="1325"/>
                      </a:lnTo>
                      <a:lnTo>
                        <a:pt x="283" y="1319"/>
                      </a:lnTo>
                      <a:lnTo>
                        <a:pt x="268" y="1313"/>
                      </a:lnTo>
                      <a:lnTo>
                        <a:pt x="252" y="1309"/>
                      </a:lnTo>
                      <a:lnTo>
                        <a:pt x="235" y="1305"/>
                      </a:lnTo>
                      <a:lnTo>
                        <a:pt x="217" y="1304"/>
                      </a:lnTo>
                      <a:lnTo>
                        <a:pt x="200" y="1303"/>
                      </a:lnTo>
                      <a:lnTo>
                        <a:pt x="200" y="1303"/>
                      </a:lnTo>
                      <a:lnTo>
                        <a:pt x="180" y="1304"/>
                      </a:lnTo>
                      <a:lnTo>
                        <a:pt x="160" y="1307"/>
                      </a:lnTo>
                      <a:lnTo>
                        <a:pt x="140" y="1310"/>
                      </a:lnTo>
                      <a:lnTo>
                        <a:pt x="121" y="1316"/>
                      </a:lnTo>
                      <a:lnTo>
                        <a:pt x="104" y="1324"/>
                      </a:lnTo>
                      <a:lnTo>
                        <a:pt x="88" y="1333"/>
                      </a:lnTo>
                      <a:lnTo>
                        <a:pt x="73" y="1343"/>
                      </a:lnTo>
                      <a:lnTo>
                        <a:pt x="58" y="1354"/>
                      </a:lnTo>
                      <a:lnTo>
                        <a:pt x="46" y="1366"/>
                      </a:lnTo>
                      <a:lnTo>
                        <a:pt x="34" y="1379"/>
                      </a:lnTo>
                      <a:lnTo>
                        <a:pt x="25" y="1393"/>
                      </a:lnTo>
                      <a:lnTo>
                        <a:pt x="16" y="1408"/>
                      </a:lnTo>
                      <a:lnTo>
                        <a:pt x="8" y="1425"/>
                      </a:lnTo>
                      <a:lnTo>
                        <a:pt x="3" y="1441"/>
                      </a:lnTo>
                      <a:lnTo>
                        <a:pt x="1" y="1458"/>
                      </a:lnTo>
                      <a:lnTo>
                        <a:pt x="0" y="1475"/>
                      </a:lnTo>
                      <a:lnTo>
                        <a:pt x="0" y="1475"/>
                      </a:lnTo>
                      <a:lnTo>
                        <a:pt x="1" y="1493"/>
                      </a:lnTo>
                      <a:lnTo>
                        <a:pt x="3" y="1510"/>
                      </a:lnTo>
                      <a:lnTo>
                        <a:pt x="8" y="1526"/>
                      </a:lnTo>
                      <a:lnTo>
                        <a:pt x="16" y="1543"/>
                      </a:lnTo>
                      <a:lnTo>
                        <a:pt x="25" y="1557"/>
                      </a:lnTo>
                      <a:lnTo>
                        <a:pt x="34" y="1572"/>
                      </a:lnTo>
                      <a:lnTo>
                        <a:pt x="46" y="1585"/>
                      </a:lnTo>
                      <a:lnTo>
                        <a:pt x="58" y="1597"/>
                      </a:lnTo>
                      <a:lnTo>
                        <a:pt x="73" y="1608"/>
                      </a:lnTo>
                      <a:lnTo>
                        <a:pt x="88" y="1618"/>
                      </a:lnTo>
                      <a:lnTo>
                        <a:pt x="104" y="1627"/>
                      </a:lnTo>
                      <a:lnTo>
                        <a:pt x="121" y="1634"/>
                      </a:lnTo>
                      <a:lnTo>
                        <a:pt x="140" y="1641"/>
                      </a:lnTo>
                      <a:lnTo>
                        <a:pt x="160" y="1644"/>
                      </a:lnTo>
                      <a:lnTo>
                        <a:pt x="180" y="1647"/>
                      </a:lnTo>
                      <a:lnTo>
                        <a:pt x="200" y="1648"/>
                      </a:lnTo>
                      <a:lnTo>
                        <a:pt x="200" y="1648"/>
                      </a:lnTo>
                      <a:lnTo>
                        <a:pt x="223" y="1647"/>
                      </a:lnTo>
                      <a:lnTo>
                        <a:pt x="246" y="1643"/>
                      </a:lnTo>
                      <a:lnTo>
                        <a:pt x="246" y="1643"/>
                      </a:lnTo>
                      <a:lnTo>
                        <a:pt x="258" y="1651"/>
                      </a:lnTo>
                      <a:lnTo>
                        <a:pt x="272" y="1658"/>
                      </a:lnTo>
                      <a:lnTo>
                        <a:pt x="288" y="1664"/>
                      </a:lnTo>
                      <a:lnTo>
                        <a:pt x="305" y="1672"/>
                      </a:lnTo>
                      <a:lnTo>
                        <a:pt x="348" y="1684"/>
                      </a:lnTo>
                      <a:lnTo>
                        <a:pt x="399" y="1697"/>
                      </a:lnTo>
                      <a:lnTo>
                        <a:pt x="456" y="1709"/>
                      </a:lnTo>
                      <a:lnTo>
                        <a:pt x="520" y="1720"/>
                      </a:lnTo>
                      <a:lnTo>
                        <a:pt x="591" y="1730"/>
                      </a:lnTo>
                      <a:lnTo>
                        <a:pt x="667" y="1740"/>
                      </a:lnTo>
                      <a:lnTo>
                        <a:pt x="750" y="1749"/>
                      </a:lnTo>
                      <a:lnTo>
                        <a:pt x="838" y="1756"/>
                      </a:lnTo>
                      <a:lnTo>
                        <a:pt x="930" y="1762"/>
                      </a:lnTo>
                      <a:lnTo>
                        <a:pt x="1027" y="1767"/>
                      </a:lnTo>
                      <a:lnTo>
                        <a:pt x="1129" y="1772"/>
                      </a:lnTo>
                      <a:lnTo>
                        <a:pt x="1234" y="1776"/>
                      </a:lnTo>
                      <a:lnTo>
                        <a:pt x="1342" y="1777"/>
                      </a:lnTo>
                      <a:lnTo>
                        <a:pt x="1452" y="1779"/>
                      </a:lnTo>
                      <a:lnTo>
                        <a:pt x="1452" y="1779"/>
                      </a:lnTo>
                      <a:lnTo>
                        <a:pt x="1552" y="1777"/>
                      </a:lnTo>
                      <a:lnTo>
                        <a:pt x="1650" y="1776"/>
                      </a:lnTo>
                      <a:lnTo>
                        <a:pt x="1744" y="1774"/>
                      </a:lnTo>
                      <a:lnTo>
                        <a:pt x="1836" y="1770"/>
                      </a:lnTo>
                      <a:lnTo>
                        <a:pt x="1926" y="1765"/>
                      </a:lnTo>
                      <a:lnTo>
                        <a:pt x="2011" y="1760"/>
                      </a:lnTo>
                      <a:lnTo>
                        <a:pt x="2093" y="1754"/>
                      </a:lnTo>
                      <a:lnTo>
                        <a:pt x="2172" y="1746"/>
                      </a:lnTo>
                      <a:lnTo>
                        <a:pt x="2245" y="1739"/>
                      </a:lnTo>
                      <a:lnTo>
                        <a:pt x="2314" y="1730"/>
                      </a:lnTo>
                      <a:lnTo>
                        <a:pt x="2378" y="1721"/>
                      </a:lnTo>
                      <a:lnTo>
                        <a:pt x="2436" y="1712"/>
                      </a:lnTo>
                      <a:lnTo>
                        <a:pt x="2490" y="1700"/>
                      </a:lnTo>
                      <a:lnTo>
                        <a:pt x="2537" y="1689"/>
                      </a:lnTo>
                      <a:lnTo>
                        <a:pt x="2579" y="1678"/>
                      </a:lnTo>
                      <a:lnTo>
                        <a:pt x="2614" y="1666"/>
                      </a:lnTo>
                      <a:lnTo>
                        <a:pt x="2614" y="1666"/>
                      </a:lnTo>
                      <a:lnTo>
                        <a:pt x="2629" y="1674"/>
                      </a:lnTo>
                      <a:lnTo>
                        <a:pt x="2645" y="1680"/>
                      </a:lnTo>
                      <a:lnTo>
                        <a:pt x="2664" y="1684"/>
                      </a:lnTo>
                      <a:lnTo>
                        <a:pt x="2682" y="1685"/>
                      </a:lnTo>
                      <a:lnTo>
                        <a:pt x="2682" y="1685"/>
                      </a:lnTo>
                      <a:lnTo>
                        <a:pt x="2695" y="1685"/>
                      </a:lnTo>
                      <a:lnTo>
                        <a:pt x="2707" y="1683"/>
                      </a:lnTo>
                      <a:lnTo>
                        <a:pt x="2720" y="1680"/>
                      </a:lnTo>
                      <a:lnTo>
                        <a:pt x="2731" y="1675"/>
                      </a:lnTo>
                      <a:lnTo>
                        <a:pt x="2742" y="1671"/>
                      </a:lnTo>
                      <a:lnTo>
                        <a:pt x="2752" y="1664"/>
                      </a:lnTo>
                      <a:lnTo>
                        <a:pt x="2762" y="1657"/>
                      </a:lnTo>
                      <a:lnTo>
                        <a:pt x="2772" y="1649"/>
                      </a:lnTo>
                      <a:lnTo>
                        <a:pt x="2779" y="1639"/>
                      </a:lnTo>
                      <a:lnTo>
                        <a:pt x="2787" y="1630"/>
                      </a:lnTo>
                      <a:lnTo>
                        <a:pt x="2793" y="1620"/>
                      </a:lnTo>
                      <a:lnTo>
                        <a:pt x="2798" y="1608"/>
                      </a:lnTo>
                      <a:lnTo>
                        <a:pt x="2803" y="1597"/>
                      </a:lnTo>
                      <a:lnTo>
                        <a:pt x="2805" y="1585"/>
                      </a:lnTo>
                      <a:lnTo>
                        <a:pt x="2808" y="1572"/>
                      </a:lnTo>
                      <a:lnTo>
                        <a:pt x="2808" y="1559"/>
                      </a:lnTo>
                      <a:lnTo>
                        <a:pt x="2808" y="1559"/>
                      </a:lnTo>
                      <a:lnTo>
                        <a:pt x="2808" y="1546"/>
                      </a:lnTo>
                      <a:lnTo>
                        <a:pt x="2805" y="1534"/>
                      </a:lnTo>
                      <a:lnTo>
                        <a:pt x="2803" y="1521"/>
                      </a:lnTo>
                      <a:lnTo>
                        <a:pt x="2798" y="1510"/>
                      </a:lnTo>
                      <a:lnTo>
                        <a:pt x="2793" y="1499"/>
                      </a:lnTo>
                      <a:lnTo>
                        <a:pt x="2787" y="1489"/>
                      </a:lnTo>
                      <a:lnTo>
                        <a:pt x="2779" y="1479"/>
                      </a:lnTo>
                      <a:lnTo>
                        <a:pt x="2772" y="1469"/>
                      </a:lnTo>
                      <a:lnTo>
                        <a:pt x="2762" y="1462"/>
                      </a:lnTo>
                      <a:lnTo>
                        <a:pt x="2752" y="1454"/>
                      </a:lnTo>
                      <a:lnTo>
                        <a:pt x="2742" y="1448"/>
                      </a:lnTo>
                      <a:lnTo>
                        <a:pt x="2731" y="1443"/>
                      </a:lnTo>
                      <a:lnTo>
                        <a:pt x="2720" y="1438"/>
                      </a:lnTo>
                      <a:lnTo>
                        <a:pt x="2707" y="1436"/>
                      </a:lnTo>
                      <a:lnTo>
                        <a:pt x="2695" y="1433"/>
                      </a:lnTo>
                      <a:lnTo>
                        <a:pt x="2682" y="1433"/>
                      </a:lnTo>
                      <a:close/>
                      <a:moveTo>
                        <a:pt x="878" y="1462"/>
                      </a:moveTo>
                      <a:lnTo>
                        <a:pt x="878" y="1462"/>
                      </a:lnTo>
                      <a:lnTo>
                        <a:pt x="881" y="1459"/>
                      </a:lnTo>
                      <a:lnTo>
                        <a:pt x="881" y="1459"/>
                      </a:lnTo>
                      <a:lnTo>
                        <a:pt x="886" y="1462"/>
                      </a:lnTo>
                      <a:lnTo>
                        <a:pt x="886" y="1462"/>
                      </a:lnTo>
                      <a:lnTo>
                        <a:pt x="878" y="146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-615168" y="2851610"/>
                <a:ext cx="4864204" cy="1899239"/>
              </a:xfrm>
              <a:custGeom>
                <a:avLst/>
                <a:gdLst>
                  <a:gd name="connsiteX0" fmla="*/ 2667604 w 4864204"/>
                  <a:gd name="connsiteY0" fmla="*/ 34 h 1899239"/>
                  <a:gd name="connsiteX1" fmla="*/ 2714514 w 4864204"/>
                  <a:gd name="connsiteY1" fmla="*/ 7399 h 1899239"/>
                  <a:gd name="connsiteX2" fmla="*/ 2763595 w 4864204"/>
                  <a:gd name="connsiteY2" fmla="*/ 31807 h 1899239"/>
                  <a:gd name="connsiteX3" fmla="*/ 2786020 w 4864204"/>
                  <a:gd name="connsiteY3" fmla="*/ 50942 h 1899239"/>
                  <a:gd name="connsiteX4" fmla="*/ 2806237 w 4864204"/>
                  <a:gd name="connsiteY4" fmla="*/ 37051 h 1899239"/>
                  <a:gd name="connsiteX5" fmla="*/ 2850949 w 4864204"/>
                  <a:gd name="connsiteY5" fmla="*/ 16719 h 1899239"/>
                  <a:gd name="connsiteX6" fmla="*/ 2896749 w 4864204"/>
                  <a:gd name="connsiteY6" fmla="*/ 4909 h 1899239"/>
                  <a:gd name="connsiteX7" fmla="*/ 2953242 w 4864204"/>
                  <a:gd name="connsiteY7" fmla="*/ 9060 h 1899239"/>
                  <a:gd name="connsiteX8" fmla="*/ 3012967 w 4864204"/>
                  <a:gd name="connsiteY8" fmla="*/ 28119 h 1899239"/>
                  <a:gd name="connsiteX9" fmla="*/ 3073815 w 4864204"/>
                  <a:gd name="connsiteY9" fmla="*/ 71682 h 1899239"/>
                  <a:gd name="connsiteX10" fmla="*/ 3116605 w 4864204"/>
                  <a:gd name="connsiteY10" fmla="*/ 140853 h 1899239"/>
                  <a:gd name="connsiteX11" fmla="*/ 3130644 w 4864204"/>
                  <a:gd name="connsiteY11" fmla="*/ 219667 h 1899239"/>
                  <a:gd name="connsiteX12" fmla="*/ 3119038 w 4864204"/>
                  <a:gd name="connsiteY12" fmla="*/ 269766 h 1899239"/>
                  <a:gd name="connsiteX13" fmla="*/ 3142486 w 4864204"/>
                  <a:gd name="connsiteY13" fmla="*/ 270785 h 1899239"/>
                  <a:gd name="connsiteX14" fmla="*/ 3199005 w 4864204"/>
                  <a:gd name="connsiteY14" fmla="*/ 285591 h 1899239"/>
                  <a:gd name="connsiteX15" fmla="*/ 3254525 w 4864204"/>
                  <a:gd name="connsiteY15" fmla="*/ 329163 h 1899239"/>
                  <a:gd name="connsiteX16" fmla="*/ 3291973 w 4864204"/>
                  <a:gd name="connsiteY16" fmla="*/ 393016 h 1899239"/>
                  <a:gd name="connsiteX17" fmla="*/ 3296648 w 4864204"/>
                  <a:gd name="connsiteY17" fmla="*/ 432523 h 1899239"/>
                  <a:gd name="connsiteX18" fmla="*/ 3329241 w 4864204"/>
                  <a:gd name="connsiteY18" fmla="*/ 409146 h 1899239"/>
                  <a:gd name="connsiteX19" fmla="*/ 3375027 w 4864204"/>
                  <a:gd name="connsiteY19" fmla="*/ 392010 h 1899239"/>
                  <a:gd name="connsiteX20" fmla="*/ 3417643 w 4864204"/>
                  <a:gd name="connsiteY20" fmla="*/ 386599 h 1899239"/>
                  <a:gd name="connsiteX21" fmla="*/ 3464553 w 4864204"/>
                  <a:gd name="connsiteY21" fmla="*/ 393963 h 1899239"/>
                  <a:gd name="connsiteX22" fmla="*/ 3513633 w 4864204"/>
                  <a:gd name="connsiteY22" fmla="*/ 418372 h 1899239"/>
                  <a:gd name="connsiteX23" fmla="*/ 3536058 w 4864204"/>
                  <a:gd name="connsiteY23" fmla="*/ 437506 h 1899239"/>
                  <a:gd name="connsiteX24" fmla="*/ 3556274 w 4864204"/>
                  <a:gd name="connsiteY24" fmla="*/ 423615 h 1899239"/>
                  <a:gd name="connsiteX25" fmla="*/ 3600988 w 4864204"/>
                  <a:gd name="connsiteY25" fmla="*/ 403283 h 1899239"/>
                  <a:gd name="connsiteX26" fmla="*/ 3646787 w 4864204"/>
                  <a:gd name="connsiteY26" fmla="*/ 391474 h 1899239"/>
                  <a:gd name="connsiteX27" fmla="*/ 3703281 w 4864204"/>
                  <a:gd name="connsiteY27" fmla="*/ 395624 h 1899239"/>
                  <a:gd name="connsiteX28" fmla="*/ 3763006 w 4864204"/>
                  <a:gd name="connsiteY28" fmla="*/ 414684 h 1899239"/>
                  <a:gd name="connsiteX29" fmla="*/ 3823854 w 4864204"/>
                  <a:gd name="connsiteY29" fmla="*/ 458247 h 1899239"/>
                  <a:gd name="connsiteX30" fmla="*/ 3866644 w 4864204"/>
                  <a:gd name="connsiteY30" fmla="*/ 527417 h 1899239"/>
                  <a:gd name="connsiteX31" fmla="*/ 3880682 w 4864204"/>
                  <a:gd name="connsiteY31" fmla="*/ 606232 h 1899239"/>
                  <a:gd name="connsiteX32" fmla="*/ 3869077 w 4864204"/>
                  <a:gd name="connsiteY32" fmla="*/ 656331 h 1899239"/>
                  <a:gd name="connsiteX33" fmla="*/ 3892525 w 4864204"/>
                  <a:gd name="connsiteY33" fmla="*/ 657350 h 1899239"/>
                  <a:gd name="connsiteX34" fmla="*/ 3949043 w 4864204"/>
                  <a:gd name="connsiteY34" fmla="*/ 672155 h 1899239"/>
                  <a:gd name="connsiteX35" fmla="*/ 4004563 w 4864204"/>
                  <a:gd name="connsiteY35" fmla="*/ 715728 h 1899239"/>
                  <a:gd name="connsiteX36" fmla="*/ 4016310 w 4864204"/>
                  <a:gd name="connsiteY36" fmla="*/ 735757 h 1899239"/>
                  <a:gd name="connsiteX37" fmla="*/ 4044797 w 4864204"/>
                  <a:gd name="connsiteY37" fmla="*/ 725095 h 1899239"/>
                  <a:gd name="connsiteX38" fmla="*/ 4087412 w 4864204"/>
                  <a:gd name="connsiteY38" fmla="*/ 719684 h 1899239"/>
                  <a:gd name="connsiteX39" fmla="*/ 4134323 w 4864204"/>
                  <a:gd name="connsiteY39" fmla="*/ 727049 h 1899239"/>
                  <a:gd name="connsiteX40" fmla="*/ 4183403 w 4864204"/>
                  <a:gd name="connsiteY40" fmla="*/ 751457 h 1899239"/>
                  <a:gd name="connsiteX41" fmla="*/ 4205827 w 4864204"/>
                  <a:gd name="connsiteY41" fmla="*/ 770591 h 1899239"/>
                  <a:gd name="connsiteX42" fmla="*/ 4226045 w 4864204"/>
                  <a:gd name="connsiteY42" fmla="*/ 756701 h 1899239"/>
                  <a:gd name="connsiteX43" fmla="*/ 4270758 w 4864204"/>
                  <a:gd name="connsiteY43" fmla="*/ 736369 h 1899239"/>
                  <a:gd name="connsiteX44" fmla="*/ 4316557 w 4864204"/>
                  <a:gd name="connsiteY44" fmla="*/ 724558 h 1899239"/>
                  <a:gd name="connsiteX45" fmla="*/ 4373050 w 4864204"/>
                  <a:gd name="connsiteY45" fmla="*/ 728709 h 1899239"/>
                  <a:gd name="connsiteX46" fmla="*/ 4432775 w 4864204"/>
                  <a:gd name="connsiteY46" fmla="*/ 747769 h 1899239"/>
                  <a:gd name="connsiteX47" fmla="*/ 4478327 w 4864204"/>
                  <a:gd name="connsiteY47" fmla="*/ 780381 h 1899239"/>
                  <a:gd name="connsiteX48" fmla="*/ 4534215 w 4864204"/>
                  <a:gd name="connsiteY48" fmla="*/ 798216 h 1899239"/>
                  <a:gd name="connsiteX49" fmla="*/ 4595063 w 4864204"/>
                  <a:gd name="connsiteY49" fmla="*/ 841779 h 1899239"/>
                  <a:gd name="connsiteX50" fmla="*/ 4637854 w 4864204"/>
                  <a:gd name="connsiteY50" fmla="*/ 910950 h 1899239"/>
                  <a:gd name="connsiteX51" fmla="*/ 4651893 w 4864204"/>
                  <a:gd name="connsiteY51" fmla="*/ 989765 h 1899239"/>
                  <a:gd name="connsiteX52" fmla="*/ 4645501 w 4864204"/>
                  <a:gd name="connsiteY52" fmla="*/ 1019676 h 1899239"/>
                  <a:gd name="connsiteX53" fmla="*/ 4644103 w 4864204"/>
                  <a:gd name="connsiteY53" fmla="*/ 1025087 h 1899239"/>
                  <a:gd name="connsiteX54" fmla="*/ 4664375 w 4864204"/>
                  <a:gd name="connsiteY54" fmla="*/ 1040997 h 1899239"/>
                  <a:gd name="connsiteX55" fmla="*/ 4689989 w 4864204"/>
                  <a:gd name="connsiteY55" fmla="*/ 1045625 h 1899239"/>
                  <a:gd name="connsiteX56" fmla="*/ 4720253 w 4864204"/>
                  <a:gd name="connsiteY56" fmla="*/ 1055687 h 1899239"/>
                  <a:gd name="connsiteX57" fmla="*/ 4775772 w 4864204"/>
                  <a:gd name="connsiteY57" fmla="*/ 1099260 h 1899239"/>
                  <a:gd name="connsiteX58" fmla="*/ 4813223 w 4864204"/>
                  <a:gd name="connsiteY58" fmla="*/ 1163113 h 1899239"/>
                  <a:gd name="connsiteX59" fmla="*/ 4821920 w 4864204"/>
                  <a:gd name="connsiteY59" fmla="*/ 1236611 h 1899239"/>
                  <a:gd name="connsiteX60" fmla="*/ 4812336 w 4864204"/>
                  <a:gd name="connsiteY60" fmla="*/ 1268592 h 1899239"/>
                  <a:gd name="connsiteX61" fmla="*/ 4804091 w 4864204"/>
                  <a:gd name="connsiteY61" fmla="*/ 1293709 h 1899239"/>
                  <a:gd name="connsiteX62" fmla="*/ 4804176 w 4864204"/>
                  <a:gd name="connsiteY62" fmla="*/ 1294418 h 1899239"/>
                  <a:gd name="connsiteX63" fmla="*/ 4813618 w 4864204"/>
                  <a:gd name="connsiteY63" fmla="*/ 1303816 h 1899239"/>
                  <a:gd name="connsiteX64" fmla="*/ 4822107 w 4864204"/>
                  <a:gd name="connsiteY64" fmla="*/ 1316518 h 1899239"/>
                  <a:gd name="connsiteX65" fmla="*/ 4854239 w 4864204"/>
                  <a:gd name="connsiteY65" fmla="*/ 1385709 h 1899239"/>
                  <a:gd name="connsiteX66" fmla="*/ 4859767 w 4864204"/>
                  <a:gd name="connsiteY66" fmla="*/ 1470933 h 1899239"/>
                  <a:gd name="connsiteX67" fmla="*/ 4842281 w 4864204"/>
                  <a:gd name="connsiteY67" fmla="*/ 1511790 h 1899239"/>
                  <a:gd name="connsiteX68" fmla="*/ 4842846 w 4864204"/>
                  <a:gd name="connsiteY68" fmla="*/ 1520498 h 1899239"/>
                  <a:gd name="connsiteX69" fmla="*/ 4864204 w 4864204"/>
                  <a:gd name="connsiteY69" fmla="*/ 1531119 h 1899239"/>
                  <a:gd name="connsiteX70" fmla="*/ 4239032 w 4864204"/>
                  <a:gd name="connsiteY70" fmla="*/ 1899239 h 1899239"/>
                  <a:gd name="connsiteX71" fmla="*/ 2287560 w 4864204"/>
                  <a:gd name="connsiteY71" fmla="*/ 971695 h 1899239"/>
                  <a:gd name="connsiteX72" fmla="*/ 2284977 w 4864204"/>
                  <a:gd name="connsiteY72" fmla="*/ 974019 h 1899239"/>
                  <a:gd name="connsiteX73" fmla="*/ 2280811 w 4864204"/>
                  <a:gd name="connsiteY73" fmla="*/ 977392 h 1899239"/>
                  <a:gd name="connsiteX74" fmla="*/ 2276248 w 4864204"/>
                  <a:gd name="connsiteY74" fmla="*/ 980764 h 1899239"/>
                  <a:gd name="connsiteX75" fmla="*/ 2271883 w 4864204"/>
                  <a:gd name="connsiteY75" fmla="*/ 983739 h 1899239"/>
                  <a:gd name="connsiteX76" fmla="*/ 2267121 w 4864204"/>
                  <a:gd name="connsiteY76" fmla="*/ 986715 h 1899239"/>
                  <a:gd name="connsiteX77" fmla="*/ 2262558 w 4864204"/>
                  <a:gd name="connsiteY77" fmla="*/ 989492 h 1899239"/>
                  <a:gd name="connsiteX78" fmla="*/ 2257599 w 4864204"/>
                  <a:gd name="connsiteY78" fmla="*/ 992269 h 1899239"/>
                  <a:gd name="connsiteX79" fmla="*/ 2104439 w 4864204"/>
                  <a:gd name="connsiteY79" fmla="*/ 992269 h 1899239"/>
                  <a:gd name="connsiteX80" fmla="*/ 2011861 w 4864204"/>
                  <a:gd name="connsiteY80" fmla="*/ 992269 h 1899239"/>
                  <a:gd name="connsiteX81" fmla="*/ 2017820 w 4864204"/>
                  <a:gd name="connsiteY81" fmla="*/ 999470 h 1899239"/>
                  <a:gd name="connsiteX82" fmla="*/ 2023649 w 4864204"/>
                  <a:gd name="connsiteY82" fmla="*/ 1007325 h 1899239"/>
                  <a:gd name="connsiteX83" fmla="*/ 2028971 w 4864204"/>
                  <a:gd name="connsiteY83" fmla="*/ 1014927 h 1899239"/>
                  <a:gd name="connsiteX84" fmla="*/ 2033786 w 4864204"/>
                  <a:gd name="connsiteY84" fmla="*/ 1023289 h 1899239"/>
                  <a:gd name="connsiteX85" fmla="*/ 2038601 w 4864204"/>
                  <a:gd name="connsiteY85" fmla="*/ 1031904 h 1899239"/>
                  <a:gd name="connsiteX86" fmla="*/ 2042656 w 4864204"/>
                  <a:gd name="connsiteY86" fmla="*/ 1040519 h 1899239"/>
                  <a:gd name="connsiteX87" fmla="*/ 2046458 w 4864204"/>
                  <a:gd name="connsiteY87" fmla="*/ 1049388 h 1899239"/>
                  <a:gd name="connsiteX88" fmla="*/ 2049752 w 4864204"/>
                  <a:gd name="connsiteY88" fmla="*/ 1058510 h 1899239"/>
                  <a:gd name="connsiteX89" fmla="*/ 2053047 w 4864204"/>
                  <a:gd name="connsiteY89" fmla="*/ 1067886 h 1899239"/>
                  <a:gd name="connsiteX90" fmla="*/ 2055581 w 4864204"/>
                  <a:gd name="connsiteY90" fmla="*/ 1077515 h 1899239"/>
                  <a:gd name="connsiteX91" fmla="*/ 2057609 w 4864204"/>
                  <a:gd name="connsiteY91" fmla="*/ 1086890 h 1899239"/>
                  <a:gd name="connsiteX92" fmla="*/ 2059383 w 4864204"/>
                  <a:gd name="connsiteY92" fmla="*/ 1097026 h 1899239"/>
                  <a:gd name="connsiteX93" fmla="*/ 2060396 w 4864204"/>
                  <a:gd name="connsiteY93" fmla="*/ 1106909 h 1899239"/>
                  <a:gd name="connsiteX94" fmla="*/ 2061157 w 4864204"/>
                  <a:gd name="connsiteY94" fmla="*/ 1117044 h 1899239"/>
                  <a:gd name="connsiteX95" fmla="*/ 2061410 w 4864204"/>
                  <a:gd name="connsiteY95" fmla="*/ 1127180 h 1899239"/>
                  <a:gd name="connsiteX96" fmla="*/ 2061410 w 4864204"/>
                  <a:gd name="connsiteY96" fmla="*/ 1134782 h 1899239"/>
                  <a:gd name="connsiteX97" fmla="*/ 2060903 w 4864204"/>
                  <a:gd name="connsiteY97" fmla="*/ 1142130 h 1899239"/>
                  <a:gd name="connsiteX98" fmla="*/ 2060396 w 4864204"/>
                  <a:gd name="connsiteY98" fmla="*/ 1149479 h 1899239"/>
                  <a:gd name="connsiteX99" fmla="*/ 2059383 w 4864204"/>
                  <a:gd name="connsiteY99" fmla="*/ 1156827 h 1899239"/>
                  <a:gd name="connsiteX100" fmla="*/ 2058369 w 4864204"/>
                  <a:gd name="connsiteY100" fmla="*/ 1163669 h 1899239"/>
                  <a:gd name="connsiteX101" fmla="*/ 2056848 w 4864204"/>
                  <a:gd name="connsiteY101" fmla="*/ 1171017 h 1899239"/>
                  <a:gd name="connsiteX102" fmla="*/ 2055328 w 4864204"/>
                  <a:gd name="connsiteY102" fmla="*/ 1177859 h 1899239"/>
                  <a:gd name="connsiteX103" fmla="*/ 2053554 w 4864204"/>
                  <a:gd name="connsiteY103" fmla="*/ 1184954 h 1899239"/>
                  <a:gd name="connsiteX104" fmla="*/ 2051526 w 4864204"/>
                  <a:gd name="connsiteY104" fmla="*/ 1191542 h 1899239"/>
                  <a:gd name="connsiteX105" fmla="*/ 2048992 w 4864204"/>
                  <a:gd name="connsiteY105" fmla="*/ 1198384 h 1899239"/>
                  <a:gd name="connsiteX106" fmla="*/ 2046458 w 4864204"/>
                  <a:gd name="connsiteY106" fmla="*/ 1204972 h 1899239"/>
                  <a:gd name="connsiteX107" fmla="*/ 2043923 w 4864204"/>
                  <a:gd name="connsiteY107" fmla="*/ 1211560 h 1899239"/>
                  <a:gd name="connsiteX108" fmla="*/ 2040882 w 4864204"/>
                  <a:gd name="connsiteY108" fmla="*/ 1217895 h 1899239"/>
                  <a:gd name="connsiteX109" fmla="*/ 2037841 w 4864204"/>
                  <a:gd name="connsiteY109" fmla="*/ 1224230 h 1899239"/>
                  <a:gd name="connsiteX110" fmla="*/ 2034293 w 4864204"/>
                  <a:gd name="connsiteY110" fmla="*/ 1230311 h 1899239"/>
                  <a:gd name="connsiteX111" fmla="*/ 2030745 w 4864204"/>
                  <a:gd name="connsiteY111" fmla="*/ 1236139 h 1899239"/>
                  <a:gd name="connsiteX112" fmla="*/ 2026944 w 4864204"/>
                  <a:gd name="connsiteY112" fmla="*/ 1242221 h 1899239"/>
                  <a:gd name="connsiteX113" fmla="*/ 2023142 w 4864204"/>
                  <a:gd name="connsiteY113" fmla="*/ 1247796 h 1899239"/>
                  <a:gd name="connsiteX114" fmla="*/ 2018834 w 4864204"/>
                  <a:gd name="connsiteY114" fmla="*/ 1253624 h 1899239"/>
                  <a:gd name="connsiteX115" fmla="*/ 2014779 w 4864204"/>
                  <a:gd name="connsiteY115" fmla="*/ 1258945 h 1899239"/>
                  <a:gd name="connsiteX116" fmla="*/ 2010217 w 4864204"/>
                  <a:gd name="connsiteY116" fmla="*/ 1264266 h 1899239"/>
                  <a:gd name="connsiteX117" fmla="*/ 2005402 w 4864204"/>
                  <a:gd name="connsiteY117" fmla="*/ 1269587 h 1899239"/>
                  <a:gd name="connsiteX118" fmla="*/ 2000587 w 4864204"/>
                  <a:gd name="connsiteY118" fmla="*/ 1274402 h 1899239"/>
                  <a:gd name="connsiteX119" fmla="*/ 1995772 w 4864204"/>
                  <a:gd name="connsiteY119" fmla="*/ 1279216 h 1899239"/>
                  <a:gd name="connsiteX120" fmla="*/ 1990450 w 4864204"/>
                  <a:gd name="connsiteY120" fmla="*/ 1284031 h 1899239"/>
                  <a:gd name="connsiteX121" fmla="*/ 1985382 w 4864204"/>
                  <a:gd name="connsiteY121" fmla="*/ 1288592 h 1899239"/>
                  <a:gd name="connsiteX122" fmla="*/ 1980060 w 4864204"/>
                  <a:gd name="connsiteY122" fmla="*/ 1292900 h 1899239"/>
                  <a:gd name="connsiteX123" fmla="*/ 1974231 w 4864204"/>
                  <a:gd name="connsiteY123" fmla="*/ 1297207 h 1899239"/>
                  <a:gd name="connsiteX124" fmla="*/ 1968655 w 4864204"/>
                  <a:gd name="connsiteY124" fmla="*/ 1301008 h 1899239"/>
                  <a:gd name="connsiteX125" fmla="*/ 1962573 w 4864204"/>
                  <a:gd name="connsiteY125" fmla="*/ 1304809 h 1899239"/>
                  <a:gd name="connsiteX126" fmla="*/ 1956744 w 4864204"/>
                  <a:gd name="connsiteY126" fmla="*/ 1308357 h 1899239"/>
                  <a:gd name="connsiteX127" fmla="*/ 1950408 w 4864204"/>
                  <a:gd name="connsiteY127" fmla="*/ 1311904 h 1899239"/>
                  <a:gd name="connsiteX128" fmla="*/ 1754762 w 4864204"/>
                  <a:gd name="connsiteY128" fmla="*/ 1311904 h 1899239"/>
                  <a:gd name="connsiteX129" fmla="*/ 1123978 w 4864204"/>
                  <a:gd name="connsiteY129" fmla="*/ 1311904 h 1899239"/>
                  <a:gd name="connsiteX130" fmla="*/ 1123724 w 4864204"/>
                  <a:gd name="connsiteY130" fmla="*/ 1311904 h 1899239"/>
                  <a:gd name="connsiteX131" fmla="*/ 1048456 w 4864204"/>
                  <a:gd name="connsiteY131" fmla="*/ 1311904 h 1899239"/>
                  <a:gd name="connsiteX132" fmla="*/ 1040853 w 4864204"/>
                  <a:gd name="connsiteY132" fmla="*/ 1309877 h 1899239"/>
                  <a:gd name="connsiteX133" fmla="*/ 1033757 w 4864204"/>
                  <a:gd name="connsiteY133" fmla="*/ 1307850 h 1899239"/>
                  <a:gd name="connsiteX134" fmla="*/ 1026661 w 4864204"/>
                  <a:gd name="connsiteY134" fmla="*/ 1305569 h 1899239"/>
                  <a:gd name="connsiteX135" fmla="*/ 1019819 w 4864204"/>
                  <a:gd name="connsiteY135" fmla="*/ 1302782 h 1899239"/>
                  <a:gd name="connsiteX136" fmla="*/ 1012723 w 4864204"/>
                  <a:gd name="connsiteY136" fmla="*/ 1299995 h 1899239"/>
                  <a:gd name="connsiteX137" fmla="*/ 1006133 w 4864204"/>
                  <a:gd name="connsiteY137" fmla="*/ 1296701 h 1899239"/>
                  <a:gd name="connsiteX138" fmla="*/ 999544 w 4864204"/>
                  <a:gd name="connsiteY138" fmla="*/ 1293153 h 1899239"/>
                  <a:gd name="connsiteX139" fmla="*/ 993209 w 4864204"/>
                  <a:gd name="connsiteY139" fmla="*/ 1289352 h 1899239"/>
                  <a:gd name="connsiteX140" fmla="*/ 987126 w 4864204"/>
                  <a:gd name="connsiteY140" fmla="*/ 1285551 h 1899239"/>
                  <a:gd name="connsiteX141" fmla="*/ 981044 w 4864204"/>
                  <a:gd name="connsiteY141" fmla="*/ 1280990 h 1899239"/>
                  <a:gd name="connsiteX142" fmla="*/ 975215 w 4864204"/>
                  <a:gd name="connsiteY142" fmla="*/ 1276682 h 1899239"/>
                  <a:gd name="connsiteX143" fmla="*/ 969640 w 4864204"/>
                  <a:gd name="connsiteY143" fmla="*/ 1271868 h 1899239"/>
                  <a:gd name="connsiteX144" fmla="*/ 964318 w 4864204"/>
                  <a:gd name="connsiteY144" fmla="*/ 1266800 h 1899239"/>
                  <a:gd name="connsiteX145" fmla="*/ 959249 w 4864204"/>
                  <a:gd name="connsiteY145" fmla="*/ 1261732 h 1899239"/>
                  <a:gd name="connsiteX146" fmla="*/ 953927 w 4864204"/>
                  <a:gd name="connsiteY146" fmla="*/ 1256411 h 1899239"/>
                  <a:gd name="connsiteX147" fmla="*/ 949365 w 4864204"/>
                  <a:gd name="connsiteY147" fmla="*/ 1250583 h 1899239"/>
                  <a:gd name="connsiteX148" fmla="*/ 944804 w 4864204"/>
                  <a:gd name="connsiteY148" fmla="*/ 1245008 h 1899239"/>
                  <a:gd name="connsiteX149" fmla="*/ 940495 w 4864204"/>
                  <a:gd name="connsiteY149" fmla="*/ 1239180 h 1899239"/>
                  <a:gd name="connsiteX150" fmla="*/ 939280 w 4864204"/>
                  <a:gd name="connsiteY150" fmla="*/ 1237281 h 1899239"/>
                  <a:gd name="connsiteX151" fmla="*/ 247338 w 4864204"/>
                  <a:gd name="connsiteY151" fmla="*/ 1237281 h 1899239"/>
                  <a:gd name="connsiteX152" fmla="*/ 247045 w 4864204"/>
                  <a:gd name="connsiteY152" fmla="*/ 1237281 h 1899239"/>
                  <a:gd name="connsiteX153" fmla="*/ 160214 w 4864204"/>
                  <a:gd name="connsiteY153" fmla="*/ 1237281 h 1899239"/>
                  <a:gd name="connsiteX154" fmla="*/ 151443 w 4864204"/>
                  <a:gd name="connsiteY154" fmla="*/ 1234943 h 1899239"/>
                  <a:gd name="connsiteX155" fmla="*/ 143257 w 4864204"/>
                  <a:gd name="connsiteY155" fmla="*/ 1232604 h 1899239"/>
                  <a:gd name="connsiteX156" fmla="*/ 135071 w 4864204"/>
                  <a:gd name="connsiteY156" fmla="*/ 1229973 h 1899239"/>
                  <a:gd name="connsiteX157" fmla="*/ 127177 w 4864204"/>
                  <a:gd name="connsiteY157" fmla="*/ 1226758 h 1899239"/>
                  <a:gd name="connsiteX158" fmla="*/ 118991 w 4864204"/>
                  <a:gd name="connsiteY158" fmla="*/ 1223542 h 1899239"/>
                  <a:gd name="connsiteX159" fmla="*/ 111390 w 4864204"/>
                  <a:gd name="connsiteY159" fmla="*/ 1219742 h 1899239"/>
                  <a:gd name="connsiteX160" fmla="*/ 103788 w 4864204"/>
                  <a:gd name="connsiteY160" fmla="*/ 1215649 h 1899239"/>
                  <a:gd name="connsiteX161" fmla="*/ 96479 w 4864204"/>
                  <a:gd name="connsiteY161" fmla="*/ 1211265 h 1899239"/>
                  <a:gd name="connsiteX162" fmla="*/ 89463 w 4864204"/>
                  <a:gd name="connsiteY162" fmla="*/ 1206880 h 1899239"/>
                  <a:gd name="connsiteX163" fmla="*/ 82446 w 4864204"/>
                  <a:gd name="connsiteY163" fmla="*/ 1201618 h 1899239"/>
                  <a:gd name="connsiteX164" fmla="*/ 75722 w 4864204"/>
                  <a:gd name="connsiteY164" fmla="*/ 1196649 h 1899239"/>
                  <a:gd name="connsiteX165" fmla="*/ 69290 w 4864204"/>
                  <a:gd name="connsiteY165" fmla="*/ 1191094 h 1899239"/>
                  <a:gd name="connsiteX166" fmla="*/ 63150 w 4864204"/>
                  <a:gd name="connsiteY166" fmla="*/ 1185248 h 1899239"/>
                  <a:gd name="connsiteX167" fmla="*/ 57303 w 4864204"/>
                  <a:gd name="connsiteY167" fmla="*/ 1179402 h 1899239"/>
                  <a:gd name="connsiteX168" fmla="*/ 51163 w 4864204"/>
                  <a:gd name="connsiteY168" fmla="*/ 1173263 h 1899239"/>
                  <a:gd name="connsiteX169" fmla="*/ 45901 w 4864204"/>
                  <a:gd name="connsiteY169" fmla="*/ 1166539 h 1899239"/>
                  <a:gd name="connsiteX170" fmla="*/ 40638 w 4864204"/>
                  <a:gd name="connsiteY170" fmla="*/ 1160108 h 1899239"/>
                  <a:gd name="connsiteX171" fmla="*/ 35668 w 4864204"/>
                  <a:gd name="connsiteY171" fmla="*/ 1153385 h 1899239"/>
                  <a:gd name="connsiteX172" fmla="*/ 30990 w 4864204"/>
                  <a:gd name="connsiteY172" fmla="*/ 1146077 h 1899239"/>
                  <a:gd name="connsiteX173" fmla="*/ 26605 w 4864204"/>
                  <a:gd name="connsiteY173" fmla="*/ 1138769 h 1899239"/>
                  <a:gd name="connsiteX174" fmla="*/ 22512 w 4864204"/>
                  <a:gd name="connsiteY174" fmla="*/ 1131169 h 1899239"/>
                  <a:gd name="connsiteX175" fmla="*/ 18711 w 4864204"/>
                  <a:gd name="connsiteY175" fmla="*/ 1123568 h 1899239"/>
                  <a:gd name="connsiteX176" fmla="*/ 15203 w 4864204"/>
                  <a:gd name="connsiteY176" fmla="*/ 1115676 h 1899239"/>
                  <a:gd name="connsiteX177" fmla="*/ 12279 w 4864204"/>
                  <a:gd name="connsiteY177" fmla="*/ 1107783 h 1899239"/>
                  <a:gd name="connsiteX178" fmla="*/ 9648 w 4864204"/>
                  <a:gd name="connsiteY178" fmla="*/ 1099306 h 1899239"/>
                  <a:gd name="connsiteX179" fmla="*/ 7017 w 4864204"/>
                  <a:gd name="connsiteY179" fmla="*/ 1091121 h 1899239"/>
                  <a:gd name="connsiteX180" fmla="*/ 4678 w 4864204"/>
                  <a:gd name="connsiteY180" fmla="*/ 1082643 h 1899239"/>
                  <a:gd name="connsiteX181" fmla="*/ 3216 w 4864204"/>
                  <a:gd name="connsiteY181" fmla="*/ 1074166 h 1899239"/>
                  <a:gd name="connsiteX182" fmla="*/ 1754 w 4864204"/>
                  <a:gd name="connsiteY182" fmla="*/ 1065104 h 1899239"/>
                  <a:gd name="connsiteX183" fmla="*/ 877 w 4864204"/>
                  <a:gd name="connsiteY183" fmla="*/ 1056334 h 1899239"/>
                  <a:gd name="connsiteX184" fmla="*/ 292 w 4864204"/>
                  <a:gd name="connsiteY184" fmla="*/ 1047273 h 1899239"/>
                  <a:gd name="connsiteX185" fmla="*/ 0 w 4864204"/>
                  <a:gd name="connsiteY185" fmla="*/ 1038503 h 1899239"/>
                  <a:gd name="connsiteX186" fmla="*/ 292 w 4864204"/>
                  <a:gd name="connsiteY186" fmla="*/ 1028272 h 1899239"/>
                  <a:gd name="connsiteX187" fmla="*/ 1170 w 4864204"/>
                  <a:gd name="connsiteY187" fmla="*/ 1018333 h 1899239"/>
                  <a:gd name="connsiteX188" fmla="*/ 2339 w 4864204"/>
                  <a:gd name="connsiteY188" fmla="*/ 1008394 h 1899239"/>
                  <a:gd name="connsiteX189" fmla="*/ 3801 w 4864204"/>
                  <a:gd name="connsiteY189" fmla="*/ 998747 h 1899239"/>
                  <a:gd name="connsiteX190" fmla="*/ 5847 w 4864204"/>
                  <a:gd name="connsiteY190" fmla="*/ 989101 h 1899239"/>
                  <a:gd name="connsiteX191" fmla="*/ 8771 w 4864204"/>
                  <a:gd name="connsiteY191" fmla="*/ 979454 h 1899239"/>
                  <a:gd name="connsiteX192" fmla="*/ 11695 w 4864204"/>
                  <a:gd name="connsiteY192" fmla="*/ 970392 h 1899239"/>
                  <a:gd name="connsiteX193" fmla="*/ 15203 w 4864204"/>
                  <a:gd name="connsiteY193" fmla="*/ 961330 h 1899239"/>
                  <a:gd name="connsiteX194" fmla="*/ 19004 w 4864204"/>
                  <a:gd name="connsiteY194" fmla="*/ 952561 h 1899239"/>
                  <a:gd name="connsiteX195" fmla="*/ 23389 w 4864204"/>
                  <a:gd name="connsiteY195" fmla="*/ 944083 h 1899239"/>
                  <a:gd name="connsiteX196" fmla="*/ 27774 w 4864204"/>
                  <a:gd name="connsiteY196" fmla="*/ 935898 h 1899239"/>
                  <a:gd name="connsiteX197" fmla="*/ 32745 w 4864204"/>
                  <a:gd name="connsiteY197" fmla="*/ 927421 h 1899239"/>
                  <a:gd name="connsiteX198" fmla="*/ 38007 w 4864204"/>
                  <a:gd name="connsiteY198" fmla="*/ 919821 h 1899239"/>
                  <a:gd name="connsiteX199" fmla="*/ 43854 w 4864204"/>
                  <a:gd name="connsiteY199" fmla="*/ 912220 h 1899239"/>
                  <a:gd name="connsiteX200" fmla="*/ 49994 w 4864204"/>
                  <a:gd name="connsiteY200" fmla="*/ 904912 h 1899239"/>
                  <a:gd name="connsiteX201" fmla="*/ 56426 w 4864204"/>
                  <a:gd name="connsiteY201" fmla="*/ 898189 h 1899239"/>
                  <a:gd name="connsiteX202" fmla="*/ 63150 w 4864204"/>
                  <a:gd name="connsiteY202" fmla="*/ 891173 h 1899239"/>
                  <a:gd name="connsiteX203" fmla="*/ 69874 w 4864204"/>
                  <a:gd name="connsiteY203" fmla="*/ 885034 h 1899239"/>
                  <a:gd name="connsiteX204" fmla="*/ 77476 w 4864204"/>
                  <a:gd name="connsiteY204" fmla="*/ 878603 h 1899239"/>
                  <a:gd name="connsiteX205" fmla="*/ 84785 w 4864204"/>
                  <a:gd name="connsiteY205" fmla="*/ 873049 h 1899239"/>
                  <a:gd name="connsiteX206" fmla="*/ 92679 w 4864204"/>
                  <a:gd name="connsiteY206" fmla="*/ 867787 h 1899239"/>
                  <a:gd name="connsiteX207" fmla="*/ 100865 w 4864204"/>
                  <a:gd name="connsiteY207" fmla="*/ 862818 h 1899239"/>
                  <a:gd name="connsiteX208" fmla="*/ 109343 w 4864204"/>
                  <a:gd name="connsiteY208" fmla="*/ 858141 h 1899239"/>
                  <a:gd name="connsiteX209" fmla="*/ 117529 w 4864204"/>
                  <a:gd name="connsiteY209" fmla="*/ 853756 h 1899239"/>
                  <a:gd name="connsiteX210" fmla="*/ 126592 w 4864204"/>
                  <a:gd name="connsiteY210" fmla="*/ 850248 h 1899239"/>
                  <a:gd name="connsiteX211" fmla="*/ 135363 w 4864204"/>
                  <a:gd name="connsiteY211" fmla="*/ 846740 h 1899239"/>
                  <a:gd name="connsiteX212" fmla="*/ 144719 w 4864204"/>
                  <a:gd name="connsiteY212" fmla="*/ 843525 h 1899239"/>
                  <a:gd name="connsiteX213" fmla="*/ 154074 w 4864204"/>
                  <a:gd name="connsiteY213" fmla="*/ 840894 h 1899239"/>
                  <a:gd name="connsiteX214" fmla="*/ 163722 w 4864204"/>
                  <a:gd name="connsiteY214" fmla="*/ 838848 h 1899239"/>
                  <a:gd name="connsiteX215" fmla="*/ 173370 w 4864204"/>
                  <a:gd name="connsiteY215" fmla="*/ 837094 h 1899239"/>
                  <a:gd name="connsiteX216" fmla="*/ 183310 w 4864204"/>
                  <a:gd name="connsiteY216" fmla="*/ 835924 h 1899239"/>
                  <a:gd name="connsiteX217" fmla="*/ 193251 w 4864204"/>
                  <a:gd name="connsiteY217" fmla="*/ 835340 h 1899239"/>
                  <a:gd name="connsiteX218" fmla="*/ 190912 w 4864204"/>
                  <a:gd name="connsiteY218" fmla="*/ 828032 h 1899239"/>
                  <a:gd name="connsiteX219" fmla="*/ 188573 w 4864204"/>
                  <a:gd name="connsiteY219" fmla="*/ 821308 h 1899239"/>
                  <a:gd name="connsiteX220" fmla="*/ 186819 w 4864204"/>
                  <a:gd name="connsiteY220" fmla="*/ 814293 h 1899239"/>
                  <a:gd name="connsiteX221" fmla="*/ 185357 w 4864204"/>
                  <a:gd name="connsiteY221" fmla="*/ 806692 h 1899239"/>
                  <a:gd name="connsiteX222" fmla="*/ 184188 w 4864204"/>
                  <a:gd name="connsiteY222" fmla="*/ 799384 h 1899239"/>
                  <a:gd name="connsiteX223" fmla="*/ 183310 w 4864204"/>
                  <a:gd name="connsiteY223" fmla="*/ 791784 h 1899239"/>
                  <a:gd name="connsiteX224" fmla="*/ 182726 w 4864204"/>
                  <a:gd name="connsiteY224" fmla="*/ 784184 h 1899239"/>
                  <a:gd name="connsiteX225" fmla="*/ 182433 w 4864204"/>
                  <a:gd name="connsiteY225" fmla="*/ 776291 h 1899239"/>
                  <a:gd name="connsiteX226" fmla="*/ 182726 w 4864204"/>
                  <a:gd name="connsiteY226" fmla="*/ 768106 h 1899239"/>
                  <a:gd name="connsiteX227" fmla="*/ 183310 w 4864204"/>
                  <a:gd name="connsiteY227" fmla="*/ 759336 h 1899239"/>
                  <a:gd name="connsiteX228" fmla="*/ 184480 w 4864204"/>
                  <a:gd name="connsiteY228" fmla="*/ 751151 h 1899239"/>
                  <a:gd name="connsiteX229" fmla="*/ 185942 w 4864204"/>
                  <a:gd name="connsiteY229" fmla="*/ 742966 h 1899239"/>
                  <a:gd name="connsiteX230" fmla="*/ 187696 w 4864204"/>
                  <a:gd name="connsiteY230" fmla="*/ 735074 h 1899239"/>
                  <a:gd name="connsiteX231" fmla="*/ 190035 w 4864204"/>
                  <a:gd name="connsiteY231" fmla="*/ 727181 h 1899239"/>
                  <a:gd name="connsiteX232" fmla="*/ 192666 w 4864204"/>
                  <a:gd name="connsiteY232" fmla="*/ 719288 h 1899239"/>
                  <a:gd name="connsiteX233" fmla="*/ 195590 w 4864204"/>
                  <a:gd name="connsiteY233" fmla="*/ 711980 h 1899239"/>
                  <a:gd name="connsiteX234" fmla="*/ 198806 w 4864204"/>
                  <a:gd name="connsiteY234" fmla="*/ 704380 h 1899239"/>
                  <a:gd name="connsiteX235" fmla="*/ 202606 w 4864204"/>
                  <a:gd name="connsiteY235" fmla="*/ 697364 h 1899239"/>
                  <a:gd name="connsiteX236" fmla="*/ 206699 w 4864204"/>
                  <a:gd name="connsiteY236" fmla="*/ 690349 h 1899239"/>
                  <a:gd name="connsiteX237" fmla="*/ 211085 w 4864204"/>
                  <a:gd name="connsiteY237" fmla="*/ 683625 h 1899239"/>
                  <a:gd name="connsiteX238" fmla="*/ 215470 w 4864204"/>
                  <a:gd name="connsiteY238" fmla="*/ 677194 h 1899239"/>
                  <a:gd name="connsiteX239" fmla="*/ 220440 w 4864204"/>
                  <a:gd name="connsiteY239" fmla="*/ 670763 h 1899239"/>
                  <a:gd name="connsiteX240" fmla="*/ 225703 w 4864204"/>
                  <a:gd name="connsiteY240" fmla="*/ 664917 h 1899239"/>
                  <a:gd name="connsiteX241" fmla="*/ 231258 w 4864204"/>
                  <a:gd name="connsiteY241" fmla="*/ 659363 h 1899239"/>
                  <a:gd name="connsiteX242" fmla="*/ 236813 w 4864204"/>
                  <a:gd name="connsiteY242" fmla="*/ 653516 h 1899239"/>
                  <a:gd name="connsiteX243" fmla="*/ 242952 w 4864204"/>
                  <a:gd name="connsiteY243" fmla="*/ 648547 h 1899239"/>
                  <a:gd name="connsiteX244" fmla="*/ 249384 w 4864204"/>
                  <a:gd name="connsiteY244" fmla="*/ 643577 h 1899239"/>
                  <a:gd name="connsiteX245" fmla="*/ 255816 w 4864204"/>
                  <a:gd name="connsiteY245" fmla="*/ 638608 h 1899239"/>
                  <a:gd name="connsiteX246" fmla="*/ 262540 w 4864204"/>
                  <a:gd name="connsiteY246" fmla="*/ 634515 h 1899239"/>
                  <a:gd name="connsiteX247" fmla="*/ 269265 w 4864204"/>
                  <a:gd name="connsiteY247" fmla="*/ 630423 h 1899239"/>
                  <a:gd name="connsiteX248" fmla="*/ 276574 w 4864204"/>
                  <a:gd name="connsiteY248" fmla="*/ 626915 h 1899239"/>
                  <a:gd name="connsiteX249" fmla="*/ 283883 w 4864204"/>
                  <a:gd name="connsiteY249" fmla="*/ 623407 h 1899239"/>
                  <a:gd name="connsiteX250" fmla="*/ 291776 w 4864204"/>
                  <a:gd name="connsiteY250" fmla="*/ 620484 h 1899239"/>
                  <a:gd name="connsiteX251" fmla="*/ 299085 w 4864204"/>
                  <a:gd name="connsiteY251" fmla="*/ 617853 h 1899239"/>
                  <a:gd name="connsiteX252" fmla="*/ 307272 w 4864204"/>
                  <a:gd name="connsiteY252" fmla="*/ 615807 h 1899239"/>
                  <a:gd name="connsiteX253" fmla="*/ 315165 w 4864204"/>
                  <a:gd name="connsiteY253" fmla="*/ 613761 h 1899239"/>
                  <a:gd name="connsiteX254" fmla="*/ 323351 w 4864204"/>
                  <a:gd name="connsiteY254" fmla="*/ 612591 h 1899239"/>
                  <a:gd name="connsiteX255" fmla="*/ 331538 w 4864204"/>
                  <a:gd name="connsiteY255" fmla="*/ 611422 h 1899239"/>
                  <a:gd name="connsiteX256" fmla="*/ 340308 w 4864204"/>
                  <a:gd name="connsiteY256" fmla="*/ 610837 h 1899239"/>
                  <a:gd name="connsiteX257" fmla="*/ 348494 w 4864204"/>
                  <a:gd name="connsiteY257" fmla="*/ 610545 h 1899239"/>
                  <a:gd name="connsiteX258" fmla="*/ 358142 w 4864204"/>
                  <a:gd name="connsiteY258" fmla="*/ 610837 h 1899239"/>
                  <a:gd name="connsiteX259" fmla="*/ 367498 w 4864204"/>
                  <a:gd name="connsiteY259" fmla="*/ 611714 h 1899239"/>
                  <a:gd name="connsiteX260" fmla="*/ 376854 w 4864204"/>
                  <a:gd name="connsiteY260" fmla="*/ 612884 h 1899239"/>
                  <a:gd name="connsiteX261" fmla="*/ 385624 w 4864204"/>
                  <a:gd name="connsiteY261" fmla="*/ 614637 h 1899239"/>
                  <a:gd name="connsiteX262" fmla="*/ 394688 w 4864204"/>
                  <a:gd name="connsiteY262" fmla="*/ 616976 h 1899239"/>
                  <a:gd name="connsiteX263" fmla="*/ 403166 w 4864204"/>
                  <a:gd name="connsiteY263" fmla="*/ 619607 h 1899239"/>
                  <a:gd name="connsiteX264" fmla="*/ 411644 w 4864204"/>
                  <a:gd name="connsiteY264" fmla="*/ 622822 h 1899239"/>
                  <a:gd name="connsiteX265" fmla="*/ 419538 w 4864204"/>
                  <a:gd name="connsiteY265" fmla="*/ 626623 h 1899239"/>
                  <a:gd name="connsiteX266" fmla="*/ 427724 w 4864204"/>
                  <a:gd name="connsiteY266" fmla="*/ 630423 h 1899239"/>
                  <a:gd name="connsiteX267" fmla="*/ 435326 w 4864204"/>
                  <a:gd name="connsiteY267" fmla="*/ 634808 h 1899239"/>
                  <a:gd name="connsiteX268" fmla="*/ 442927 w 4864204"/>
                  <a:gd name="connsiteY268" fmla="*/ 639777 h 1899239"/>
                  <a:gd name="connsiteX269" fmla="*/ 449944 w 4864204"/>
                  <a:gd name="connsiteY269" fmla="*/ 645039 h 1899239"/>
                  <a:gd name="connsiteX270" fmla="*/ 456960 w 4864204"/>
                  <a:gd name="connsiteY270" fmla="*/ 650593 h 1899239"/>
                  <a:gd name="connsiteX271" fmla="*/ 463392 w 4864204"/>
                  <a:gd name="connsiteY271" fmla="*/ 656439 h 1899239"/>
                  <a:gd name="connsiteX272" fmla="*/ 469532 w 4864204"/>
                  <a:gd name="connsiteY272" fmla="*/ 662870 h 1899239"/>
                  <a:gd name="connsiteX273" fmla="*/ 475672 w 4864204"/>
                  <a:gd name="connsiteY273" fmla="*/ 669302 h 1899239"/>
                  <a:gd name="connsiteX274" fmla="*/ 478887 w 4864204"/>
                  <a:gd name="connsiteY274" fmla="*/ 655855 h 1899239"/>
                  <a:gd name="connsiteX275" fmla="*/ 482688 w 4864204"/>
                  <a:gd name="connsiteY275" fmla="*/ 642993 h 1899239"/>
                  <a:gd name="connsiteX276" fmla="*/ 486781 w 4864204"/>
                  <a:gd name="connsiteY276" fmla="*/ 630131 h 1899239"/>
                  <a:gd name="connsiteX277" fmla="*/ 492044 w 4864204"/>
                  <a:gd name="connsiteY277" fmla="*/ 617561 h 1899239"/>
                  <a:gd name="connsiteX278" fmla="*/ 497306 w 4864204"/>
                  <a:gd name="connsiteY278" fmla="*/ 604991 h 1899239"/>
                  <a:gd name="connsiteX279" fmla="*/ 503153 w 4864204"/>
                  <a:gd name="connsiteY279" fmla="*/ 593006 h 1899239"/>
                  <a:gd name="connsiteX280" fmla="*/ 509585 w 4864204"/>
                  <a:gd name="connsiteY280" fmla="*/ 581313 h 1899239"/>
                  <a:gd name="connsiteX281" fmla="*/ 516310 w 4864204"/>
                  <a:gd name="connsiteY281" fmla="*/ 569620 h 1899239"/>
                  <a:gd name="connsiteX282" fmla="*/ 523911 w 4864204"/>
                  <a:gd name="connsiteY282" fmla="*/ 558804 h 1899239"/>
                  <a:gd name="connsiteX283" fmla="*/ 531512 w 4864204"/>
                  <a:gd name="connsiteY283" fmla="*/ 547696 h 1899239"/>
                  <a:gd name="connsiteX284" fmla="*/ 539699 w 4864204"/>
                  <a:gd name="connsiteY284" fmla="*/ 537172 h 1899239"/>
                  <a:gd name="connsiteX285" fmla="*/ 548177 w 4864204"/>
                  <a:gd name="connsiteY285" fmla="*/ 527234 h 1899239"/>
                  <a:gd name="connsiteX286" fmla="*/ 557240 w 4864204"/>
                  <a:gd name="connsiteY286" fmla="*/ 517295 h 1899239"/>
                  <a:gd name="connsiteX287" fmla="*/ 566596 w 4864204"/>
                  <a:gd name="connsiteY287" fmla="*/ 507940 h 1899239"/>
                  <a:gd name="connsiteX288" fmla="*/ 576536 w 4864204"/>
                  <a:gd name="connsiteY288" fmla="*/ 498878 h 1899239"/>
                  <a:gd name="connsiteX289" fmla="*/ 586476 w 4864204"/>
                  <a:gd name="connsiteY289" fmla="*/ 490401 h 1899239"/>
                  <a:gd name="connsiteX290" fmla="*/ 597001 w 4864204"/>
                  <a:gd name="connsiteY290" fmla="*/ 482216 h 1899239"/>
                  <a:gd name="connsiteX291" fmla="*/ 608111 w 4864204"/>
                  <a:gd name="connsiteY291" fmla="*/ 474616 h 1899239"/>
                  <a:gd name="connsiteX292" fmla="*/ 618928 w 4864204"/>
                  <a:gd name="connsiteY292" fmla="*/ 467015 h 1899239"/>
                  <a:gd name="connsiteX293" fmla="*/ 630623 w 4864204"/>
                  <a:gd name="connsiteY293" fmla="*/ 460292 h 1899239"/>
                  <a:gd name="connsiteX294" fmla="*/ 642317 w 4864204"/>
                  <a:gd name="connsiteY294" fmla="*/ 453861 h 1899239"/>
                  <a:gd name="connsiteX295" fmla="*/ 654596 w 4864204"/>
                  <a:gd name="connsiteY295" fmla="*/ 448015 h 1899239"/>
                  <a:gd name="connsiteX296" fmla="*/ 666876 w 4864204"/>
                  <a:gd name="connsiteY296" fmla="*/ 442753 h 1899239"/>
                  <a:gd name="connsiteX297" fmla="*/ 679447 w 4864204"/>
                  <a:gd name="connsiteY297" fmla="*/ 437783 h 1899239"/>
                  <a:gd name="connsiteX298" fmla="*/ 692311 w 4864204"/>
                  <a:gd name="connsiteY298" fmla="*/ 433398 h 1899239"/>
                  <a:gd name="connsiteX299" fmla="*/ 705467 w 4864204"/>
                  <a:gd name="connsiteY299" fmla="*/ 429598 h 1899239"/>
                  <a:gd name="connsiteX300" fmla="*/ 718624 w 4864204"/>
                  <a:gd name="connsiteY300" fmla="*/ 426383 h 1899239"/>
                  <a:gd name="connsiteX301" fmla="*/ 732365 w 4864204"/>
                  <a:gd name="connsiteY301" fmla="*/ 423752 h 1899239"/>
                  <a:gd name="connsiteX302" fmla="*/ 746106 w 4864204"/>
                  <a:gd name="connsiteY302" fmla="*/ 421706 h 1899239"/>
                  <a:gd name="connsiteX303" fmla="*/ 760139 w 4864204"/>
                  <a:gd name="connsiteY303" fmla="*/ 419952 h 1899239"/>
                  <a:gd name="connsiteX304" fmla="*/ 774172 w 4864204"/>
                  <a:gd name="connsiteY304" fmla="*/ 419075 h 1899239"/>
                  <a:gd name="connsiteX305" fmla="*/ 788498 w 4864204"/>
                  <a:gd name="connsiteY305" fmla="*/ 418490 h 1899239"/>
                  <a:gd name="connsiteX306" fmla="*/ 805162 w 4864204"/>
                  <a:gd name="connsiteY306" fmla="*/ 419075 h 1899239"/>
                  <a:gd name="connsiteX307" fmla="*/ 821242 w 4864204"/>
                  <a:gd name="connsiteY307" fmla="*/ 420244 h 1899239"/>
                  <a:gd name="connsiteX308" fmla="*/ 837322 w 4864204"/>
                  <a:gd name="connsiteY308" fmla="*/ 422583 h 1899239"/>
                  <a:gd name="connsiteX309" fmla="*/ 853110 w 4864204"/>
                  <a:gd name="connsiteY309" fmla="*/ 425214 h 1899239"/>
                  <a:gd name="connsiteX310" fmla="*/ 868312 w 4864204"/>
                  <a:gd name="connsiteY310" fmla="*/ 428721 h 1899239"/>
                  <a:gd name="connsiteX311" fmla="*/ 883808 w 4864204"/>
                  <a:gd name="connsiteY311" fmla="*/ 433106 h 1899239"/>
                  <a:gd name="connsiteX312" fmla="*/ 898718 w 4864204"/>
                  <a:gd name="connsiteY312" fmla="*/ 438368 h 1899239"/>
                  <a:gd name="connsiteX313" fmla="*/ 913336 w 4864204"/>
                  <a:gd name="connsiteY313" fmla="*/ 443922 h 1899239"/>
                  <a:gd name="connsiteX314" fmla="*/ 927369 w 4864204"/>
                  <a:gd name="connsiteY314" fmla="*/ 450353 h 1899239"/>
                  <a:gd name="connsiteX315" fmla="*/ 941403 w 4864204"/>
                  <a:gd name="connsiteY315" fmla="*/ 457369 h 1899239"/>
                  <a:gd name="connsiteX316" fmla="*/ 954851 w 4864204"/>
                  <a:gd name="connsiteY316" fmla="*/ 464969 h 1899239"/>
                  <a:gd name="connsiteX317" fmla="*/ 967423 w 4864204"/>
                  <a:gd name="connsiteY317" fmla="*/ 473446 h 1899239"/>
                  <a:gd name="connsiteX318" fmla="*/ 980287 w 4864204"/>
                  <a:gd name="connsiteY318" fmla="*/ 482216 h 1899239"/>
                  <a:gd name="connsiteX319" fmla="*/ 992274 w 4864204"/>
                  <a:gd name="connsiteY319" fmla="*/ 491863 h 1899239"/>
                  <a:gd name="connsiteX320" fmla="*/ 1003968 w 4864204"/>
                  <a:gd name="connsiteY320" fmla="*/ 501802 h 1899239"/>
                  <a:gd name="connsiteX321" fmla="*/ 1015078 w 4864204"/>
                  <a:gd name="connsiteY321" fmla="*/ 512617 h 1899239"/>
                  <a:gd name="connsiteX322" fmla="*/ 1025895 w 4864204"/>
                  <a:gd name="connsiteY322" fmla="*/ 523726 h 1899239"/>
                  <a:gd name="connsiteX323" fmla="*/ 1035835 w 4864204"/>
                  <a:gd name="connsiteY323" fmla="*/ 535126 h 1899239"/>
                  <a:gd name="connsiteX324" fmla="*/ 1045191 w 4864204"/>
                  <a:gd name="connsiteY324" fmla="*/ 547404 h 1899239"/>
                  <a:gd name="connsiteX325" fmla="*/ 1054254 w 4864204"/>
                  <a:gd name="connsiteY325" fmla="*/ 559973 h 1899239"/>
                  <a:gd name="connsiteX326" fmla="*/ 1062440 w 4864204"/>
                  <a:gd name="connsiteY326" fmla="*/ 572836 h 1899239"/>
                  <a:gd name="connsiteX327" fmla="*/ 1070334 w 4864204"/>
                  <a:gd name="connsiteY327" fmla="*/ 586282 h 1899239"/>
                  <a:gd name="connsiteX328" fmla="*/ 1077351 w 4864204"/>
                  <a:gd name="connsiteY328" fmla="*/ 600314 h 1899239"/>
                  <a:gd name="connsiteX329" fmla="*/ 1083783 w 4864204"/>
                  <a:gd name="connsiteY329" fmla="*/ 614345 h 1899239"/>
                  <a:gd name="connsiteX330" fmla="*/ 1089630 w 4864204"/>
                  <a:gd name="connsiteY330" fmla="*/ 628961 h 1899239"/>
                  <a:gd name="connsiteX331" fmla="*/ 1094600 w 4864204"/>
                  <a:gd name="connsiteY331" fmla="*/ 643870 h 1899239"/>
                  <a:gd name="connsiteX332" fmla="*/ 1098693 w 4864204"/>
                  <a:gd name="connsiteY332" fmla="*/ 659070 h 1899239"/>
                  <a:gd name="connsiteX333" fmla="*/ 1102494 w 4864204"/>
                  <a:gd name="connsiteY333" fmla="*/ 674271 h 1899239"/>
                  <a:gd name="connsiteX334" fmla="*/ 1105417 w 4864204"/>
                  <a:gd name="connsiteY334" fmla="*/ 690056 h 1899239"/>
                  <a:gd name="connsiteX335" fmla="*/ 1107464 w 4864204"/>
                  <a:gd name="connsiteY335" fmla="*/ 706134 h 1899239"/>
                  <a:gd name="connsiteX336" fmla="*/ 1108633 w 4864204"/>
                  <a:gd name="connsiteY336" fmla="*/ 722504 h 1899239"/>
                  <a:gd name="connsiteX337" fmla="*/ 1108926 w 4864204"/>
                  <a:gd name="connsiteY337" fmla="*/ 738874 h 1899239"/>
                  <a:gd name="connsiteX338" fmla="*/ 1108926 w 4864204"/>
                  <a:gd name="connsiteY338" fmla="*/ 745013 h 1899239"/>
                  <a:gd name="connsiteX339" fmla="*/ 1108926 w 4864204"/>
                  <a:gd name="connsiteY339" fmla="*/ 750567 h 1899239"/>
                  <a:gd name="connsiteX340" fmla="*/ 1108633 w 4864204"/>
                  <a:gd name="connsiteY340" fmla="*/ 756121 h 1899239"/>
                  <a:gd name="connsiteX341" fmla="*/ 1108341 w 4864204"/>
                  <a:gd name="connsiteY341" fmla="*/ 761967 h 1899239"/>
                  <a:gd name="connsiteX342" fmla="*/ 1107756 w 4864204"/>
                  <a:gd name="connsiteY342" fmla="*/ 767521 h 1899239"/>
                  <a:gd name="connsiteX343" fmla="*/ 1107172 w 4864204"/>
                  <a:gd name="connsiteY343" fmla="*/ 773075 h 1899239"/>
                  <a:gd name="connsiteX344" fmla="*/ 1106587 w 4864204"/>
                  <a:gd name="connsiteY344" fmla="*/ 778630 h 1899239"/>
                  <a:gd name="connsiteX345" fmla="*/ 1106002 w 4864204"/>
                  <a:gd name="connsiteY345" fmla="*/ 784184 h 1899239"/>
                  <a:gd name="connsiteX346" fmla="*/ 1117404 w 4864204"/>
                  <a:gd name="connsiteY346" fmla="*/ 785353 h 1899239"/>
                  <a:gd name="connsiteX347" fmla="*/ 1128806 w 4864204"/>
                  <a:gd name="connsiteY347" fmla="*/ 786815 h 1899239"/>
                  <a:gd name="connsiteX348" fmla="*/ 1138237 w 4864204"/>
                  <a:gd name="connsiteY348" fmla="*/ 788749 h 1899239"/>
                  <a:gd name="connsiteX349" fmla="*/ 1142985 w 4864204"/>
                  <a:gd name="connsiteY349" fmla="*/ 785859 h 1899239"/>
                  <a:gd name="connsiteX350" fmla="*/ 1149321 w 4864204"/>
                  <a:gd name="connsiteY350" fmla="*/ 782818 h 1899239"/>
                  <a:gd name="connsiteX351" fmla="*/ 1155656 w 4864204"/>
                  <a:gd name="connsiteY351" fmla="*/ 779777 h 1899239"/>
                  <a:gd name="connsiteX352" fmla="*/ 1162499 w 4864204"/>
                  <a:gd name="connsiteY352" fmla="*/ 777243 h 1899239"/>
                  <a:gd name="connsiteX353" fmla="*/ 1168835 w 4864204"/>
                  <a:gd name="connsiteY353" fmla="*/ 774963 h 1899239"/>
                  <a:gd name="connsiteX354" fmla="*/ 1175931 w 4864204"/>
                  <a:gd name="connsiteY354" fmla="*/ 773189 h 1899239"/>
                  <a:gd name="connsiteX355" fmla="*/ 1182773 w 4864204"/>
                  <a:gd name="connsiteY355" fmla="*/ 771415 h 1899239"/>
                  <a:gd name="connsiteX356" fmla="*/ 1189869 w 4864204"/>
                  <a:gd name="connsiteY356" fmla="*/ 770402 h 1899239"/>
                  <a:gd name="connsiteX357" fmla="*/ 1196965 w 4864204"/>
                  <a:gd name="connsiteY357" fmla="*/ 769388 h 1899239"/>
                  <a:gd name="connsiteX358" fmla="*/ 1204568 w 4864204"/>
                  <a:gd name="connsiteY358" fmla="*/ 768881 h 1899239"/>
                  <a:gd name="connsiteX359" fmla="*/ 1211664 w 4864204"/>
                  <a:gd name="connsiteY359" fmla="*/ 768628 h 1899239"/>
                  <a:gd name="connsiteX360" fmla="*/ 1220027 w 4864204"/>
                  <a:gd name="connsiteY360" fmla="*/ 768881 h 1899239"/>
                  <a:gd name="connsiteX361" fmla="*/ 1228137 w 4864204"/>
                  <a:gd name="connsiteY361" fmla="*/ 769641 h 1899239"/>
                  <a:gd name="connsiteX362" fmla="*/ 1236247 w 4864204"/>
                  <a:gd name="connsiteY362" fmla="*/ 770655 h 1899239"/>
                  <a:gd name="connsiteX363" fmla="*/ 1243849 w 4864204"/>
                  <a:gd name="connsiteY363" fmla="*/ 772175 h 1899239"/>
                  <a:gd name="connsiteX364" fmla="*/ 1251706 w 4864204"/>
                  <a:gd name="connsiteY364" fmla="*/ 774203 h 1899239"/>
                  <a:gd name="connsiteX365" fmla="*/ 1259055 w 4864204"/>
                  <a:gd name="connsiteY365" fmla="*/ 776483 h 1899239"/>
                  <a:gd name="connsiteX366" fmla="*/ 1266405 w 4864204"/>
                  <a:gd name="connsiteY366" fmla="*/ 779270 h 1899239"/>
                  <a:gd name="connsiteX367" fmla="*/ 1273247 w 4864204"/>
                  <a:gd name="connsiteY367" fmla="*/ 782565 h 1899239"/>
                  <a:gd name="connsiteX368" fmla="*/ 1280343 w 4864204"/>
                  <a:gd name="connsiteY368" fmla="*/ 785859 h 1899239"/>
                  <a:gd name="connsiteX369" fmla="*/ 1286932 w 4864204"/>
                  <a:gd name="connsiteY369" fmla="*/ 789660 h 1899239"/>
                  <a:gd name="connsiteX370" fmla="*/ 1293521 w 4864204"/>
                  <a:gd name="connsiteY370" fmla="*/ 793967 h 1899239"/>
                  <a:gd name="connsiteX371" fmla="*/ 1299604 w 4864204"/>
                  <a:gd name="connsiteY371" fmla="*/ 798528 h 1899239"/>
                  <a:gd name="connsiteX372" fmla="*/ 1305686 w 4864204"/>
                  <a:gd name="connsiteY372" fmla="*/ 803343 h 1899239"/>
                  <a:gd name="connsiteX373" fmla="*/ 1311261 w 4864204"/>
                  <a:gd name="connsiteY373" fmla="*/ 808411 h 1899239"/>
                  <a:gd name="connsiteX374" fmla="*/ 1316583 w 4864204"/>
                  <a:gd name="connsiteY374" fmla="*/ 813985 h 1899239"/>
                  <a:gd name="connsiteX375" fmla="*/ 1321905 w 4864204"/>
                  <a:gd name="connsiteY375" fmla="*/ 819560 h 1899239"/>
                  <a:gd name="connsiteX376" fmla="*/ 1324693 w 4864204"/>
                  <a:gd name="connsiteY376" fmla="*/ 807904 h 1899239"/>
                  <a:gd name="connsiteX377" fmla="*/ 1327988 w 4864204"/>
                  <a:gd name="connsiteY377" fmla="*/ 796755 h 1899239"/>
                  <a:gd name="connsiteX378" fmla="*/ 1331536 w 4864204"/>
                  <a:gd name="connsiteY378" fmla="*/ 785605 h 1899239"/>
                  <a:gd name="connsiteX379" fmla="*/ 1336097 w 4864204"/>
                  <a:gd name="connsiteY379" fmla="*/ 774709 h 1899239"/>
                  <a:gd name="connsiteX380" fmla="*/ 1340659 w 4864204"/>
                  <a:gd name="connsiteY380" fmla="*/ 763813 h 1899239"/>
                  <a:gd name="connsiteX381" fmla="*/ 1345728 w 4864204"/>
                  <a:gd name="connsiteY381" fmla="*/ 753424 h 1899239"/>
                  <a:gd name="connsiteX382" fmla="*/ 1351303 w 4864204"/>
                  <a:gd name="connsiteY382" fmla="*/ 743288 h 1899239"/>
                  <a:gd name="connsiteX383" fmla="*/ 1357132 w 4864204"/>
                  <a:gd name="connsiteY383" fmla="*/ 733153 h 1899239"/>
                  <a:gd name="connsiteX384" fmla="*/ 1363721 w 4864204"/>
                  <a:gd name="connsiteY384" fmla="*/ 723777 h 1899239"/>
                  <a:gd name="connsiteX385" fmla="*/ 1370310 w 4864204"/>
                  <a:gd name="connsiteY385" fmla="*/ 714148 h 1899239"/>
                  <a:gd name="connsiteX386" fmla="*/ 1377406 w 4864204"/>
                  <a:gd name="connsiteY386" fmla="*/ 705026 h 1899239"/>
                  <a:gd name="connsiteX387" fmla="*/ 1384756 w 4864204"/>
                  <a:gd name="connsiteY387" fmla="*/ 696411 h 1899239"/>
                  <a:gd name="connsiteX388" fmla="*/ 1392612 w 4864204"/>
                  <a:gd name="connsiteY388" fmla="*/ 687795 h 1899239"/>
                  <a:gd name="connsiteX389" fmla="*/ 1400722 w 4864204"/>
                  <a:gd name="connsiteY389" fmla="*/ 679687 h 1899239"/>
                  <a:gd name="connsiteX390" fmla="*/ 1409338 w 4864204"/>
                  <a:gd name="connsiteY390" fmla="*/ 671831 h 1899239"/>
                  <a:gd name="connsiteX391" fmla="*/ 1417955 w 4864204"/>
                  <a:gd name="connsiteY391" fmla="*/ 664483 h 1899239"/>
                  <a:gd name="connsiteX392" fmla="*/ 1427078 w 4864204"/>
                  <a:gd name="connsiteY392" fmla="*/ 657388 h 1899239"/>
                  <a:gd name="connsiteX393" fmla="*/ 1436709 w 4864204"/>
                  <a:gd name="connsiteY393" fmla="*/ 650800 h 1899239"/>
                  <a:gd name="connsiteX394" fmla="*/ 1446085 w 4864204"/>
                  <a:gd name="connsiteY394" fmla="*/ 644211 h 1899239"/>
                  <a:gd name="connsiteX395" fmla="*/ 1456223 w 4864204"/>
                  <a:gd name="connsiteY395" fmla="*/ 638383 h 1899239"/>
                  <a:gd name="connsiteX396" fmla="*/ 1466360 w 4864204"/>
                  <a:gd name="connsiteY396" fmla="*/ 632809 h 1899239"/>
                  <a:gd name="connsiteX397" fmla="*/ 1477004 w 4864204"/>
                  <a:gd name="connsiteY397" fmla="*/ 627741 h 1899239"/>
                  <a:gd name="connsiteX398" fmla="*/ 1487648 w 4864204"/>
                  <a:gd name="connsiteY398" fmla="*/ 623180 h 1899239"/>
                  <a:gd name="connsiteX399" fmla="*/ 1498545 w 4864204"/>
                  <a:gd name="connsiteY399" fmla="*/ 618872 h 1899239"/>
                  <a:gd name="connsiteX400" fmla="*/ 1509696 w 4864204"/>
                  <a:gd name="connsiteY400" fmla="*/ 615071 h 1899239"/>
                  <a:gd name="connsiteX401" fmla="*/ 1521100 w 4864204"/>
                  <a:gd name="connsiteY401" fmla="*/ 611777 h 1899239"/>
                  <a:gd name="connsiteX402" fmla="*/ 1532505 w 4864204"/>
                  <a:gd name="connsiteY402" fmla="*/ 608990 h 1899239"/>
                  <a:gd name="connsiteX403" fmla="*/ 1544416 w 4864204"/>
                  <a:gd name="connsiteY403" fmla="*/ 606709 h 1899239"/>
                  <a:gd name="connsiteX404" fmla="*/ 1556327 w 4864204"/>
                  <a:gd name="connsiteY404" fmla="*/ 604935 h 1899239"/>
                  <a:gd name="connsiteX405" fmla="*/ 1568491 w 4864204"/>
                  <a:gd name="connsiteY405" fmla="*/ 603415 h 1899239"/>
                  <a:gd name="connsiteX406" fmla="*/ 1580656 w 4864204"/>
                  <a:gd name="connsiteY406" fmla="*/ 602655 h 1899239"/>
                  <a:gd name="connsiteX407" fmla="*/ 1593074 w 4864204"/>
                  <a:gd name="connsiteY407" fmla="*/ 602148 h 1899239"/>
                  <a:gd name="connsiteX408" fmla="*/ 1597518 w 4864204"/>
                  <a:gd name="connsiteY408" fmla="*/ 602304 h 1899239"/>
                  <a:gd name="connsiteX409" fmla="*/ 1599725 w 4864204"/>
                  <a:gd name="connsiteY409" fmla="*/ 600098 h 1899239"/>
                  <a:gd name="connsiteX410" fmla="*/ 1603494 w 4864204"/>
                  <a:gd name="connsiteY410" fmla="*/ 596131 h 1899239"/>
                  <a:gd name="connsiteX411" fmla="*/ 1607660 w 4864204"/>
                  <a:gd name="connsiteY411" fmla="*/ 592758 h 1899239"/>
                  <a:gd name="connsiteX412" fmla="*/ 1612025 w 4864204"/>
                  <a:gd name="connsiteY412" fmla="*/ 589386 h 1899239"/>
                  <a:gd name="connsiteX413" fmla="*/ 1616390 w 4864204"/>
                  <a:gd name="connsiteY413" fmla="*/ 586014 h 1899239"/>
                  <a:gd name="connsiteX414" fmla="*/ 1620953 w 4864204"/>
                  <a:gd name="connsiteY414" fmla="*/ 583237 h 1899239"/>
                  <a:gd name="connsiteX415" fmla="*/ 1625516 w 4864204"/>
                  <a:gd name="connsiteY415" fmla="*/ 580460 h 1899239"/>
                  <a:gd name="connsiteX416" fmla="*/ 1630476 w 4864204"/>
                  <a:gd name="connsiteY416" fmla="*/ 578079 h 1899239"/>
                  <a:gd name="connsiteX417" fmla="*/ 1635436 w 4864204"/>
                  <a:gd name="connsiteY417" fmla="*/ 575699 h 1899239"/>
                  <a:gd name="connsiteX418" fmla="*/ 1640792 w 4864204"/>
                  <a:gd name="connsiteY418" fmla="*/ 573715 h 1899239"/>
                  <a:gd name="connsiteX419" fmla="*/ 1645752 w 4864204"/>
                  <a:gd name="connsiteY419" fmla="*/ 571930 h 1899239"/>
                  <a:gd name="connsiteX420" fmla="*/ 1651307 w 4864204"/>
                  <a:gd name="connsiteY420" fmla="*/ 570541 h 1899239"/>
                  <a:gd name="connsiteX421" fmla="*/ 1656664 w 4864204"/>
                  <a:gd name="connsiteY421" fmla="*/ 569153 h 1899239"/>
                  <a:gd name="connsiteX422" fmla="*/ 1662219 w 4864204"/>
                  <a:gd name="connsiteY422" fmla="*/ 568359 h 1899239"/>
                  <a:gd name="connsiteX423" fmla="*/ 1667774 w 4864204"/>
                  <a:gd name="connsiteY423" fmla="*/ 567566 h 1899239"/>
                  <a:gd name="connsiteX424" fmla="*/ 1673725 w 4864204"/>
                  <a:gd name="connsiteY424" fmla="*/ 567169 h 1899239"/>
                  <a:gd name="connsiteX425" fmla="*/ 1679281 w 4864204"/>
                  <a:gd name="connsiteY425" fmla="*/ 566971 h 1899239"/>
                  <a:gd name="connsiteX426" fmla="*/ 1685828 w 4864204"/>
                  <a:gd name="connsiteY426" fmla="*/ 567169 h 1899239"/>
                  <a:gd name="connsiteX427" fmla="*/ 1692176 w 4864204"/>
                  <a:gd name="connsiteY427" fmla="*/ 567764 h 1899239"/>
                  <a:gd name="connsiteX428" fmla="*/ 1698525 w 4864204"/>
                  <a:gd name="connsiteY428" fmla="*/ 568558 h 1899239"/>
                  <a:gd name="connsiteX429" fmla="*/ 1704477 w 4864204"/>
                  <a:gd name="connsiteY429" fmla="*/ 569748 h 1899239"/>
                  <a:gd name="connsiteX430" fmla="*/ 1710627 w 4864204"/>
                  <a:gd name="connsiteY430" fmla="*/ 571335 h 1899239"/>
                  <a:gd name="connsiteX431" fmla="*/ 1716380 w 4864204"/>
                  <a:gd name="connsiteY431" fmla="*/ 573120 h 1899239"/>
                  <a:gd name="connsiteX432" fmla="*/ 1722134 w 4864204"/>
                  <a:gd name="connsiteY432" fmla="*/ 575302 h 1899239"/>
                  <a:gd name="connsiteX433" fmla="*/ 1727490 w 4864204"/>
                  <a:gd name="connsiteY433" fmla="*/ 577881 h 1899239"/>
                  <a:gd name="connsiteX434" fmla="*/ 1733045 w 4864204"/>
                  <a:gd name="connsiteY434" fmla="*/ 580460 h 1899239"/>
                  <a:gd name="connsiteX435" fmla="*/ 1738204 w 4864204"/>
                  <a:gd name="connsiteY435" fmla="*/ 583435 h 1899239"/>
                  <a:gd name="connsiteX436" fmla="*/ 1743362 w 4864204"/>
                  <a:gd name="connsiteY436" fmla="*/ 586807 h 1899239"/>
                  <a:gd name="connsiteX437" fmla="*/ 1748123 w 4864204"/>
                  <a:gd name="connsiteY437" fmla="*/ 590378 h 1899239"/>
                  <a:gd name="connsiteX438" fmla="*/ 1752885 w 4864204"/>
                  <a:gd name="connsiteY438" fmla="*/ 594147 h 1899239"/>
                  <a:gd name="connsiteX439" fmla="*/ 1757249 w 4864204"/>
                  <a:gd name="connsiteY439" fmla="*/ 598114 h 1899239"/>
                  <a:gd name="connsiteX440" fmla="*/ 1761416 w 4864204"/>
                  <a:gd name="connsiteY440" fmla="*/ 602479 h 1899239"/>
                  <a:gd name="connsiteX441" fmla="*/ 1765582 w 4864204"/>
                  <a:gd name="connsiteY441" fmla="*/ 606843 h 1899239"/>
                  <a:gd name="connsiteX442" fmla="*/ 1767764 w 4864204"/>
                  <a:gd name="connsiteY442" fmla="*/ 597718 h 1899239"/>
                  <a:gd name="connsiteX443" fmla="*/ 1770343 w 4864204"/>
                  <a:gd name="connsiteY443" fmla="*/ 588989 h 1899239"/>
                  <a:gd name="connsiteX444" fmla="*/ 1773121 w 4864204"/>
                  <a:gd name="connsiteY444" fmla="*/ 580261 h 1899239"/>
                  <a:gd name="connsiteX445" fmla="*/ 1776692 w 4864204"/>
                  <a:gd name="connsiteY445" fmla="*/ 571732 h 1899239"/>
                  <a:gd name="connsiteX446" fmla="*/ 1780263 w 4864204"/>
                  <a:gd name="connsiteY446" fmla="*/ 563202 h 1899239"/>
                  <a:gd name="connsiteX447" fmla="*/ 1784231 w 4864204"/>
                  <a:gd name="connsiteY447" fmla="*/ 555069 h 1899239"/>
                  <a:gd name="connsiteX448" fmla="*/ 1788596 w 4864204"/>
                  <a:gd name="connsiteY448" fmla="*/ 547134 h 1899239"/>
                  <a:gd name="connsiteX449" fmla="*/ 1793159 w 4864204"/>
                  <a:gd name="connsiteY449" fmla="*/ 539199 h 1899239"/>
                  <a:gd name="connsiteX450" fmla="*/ 1798317 w 4864204"/>
                  <a:gd name="connsiteY450" fmla="*/ 531860 h 1899239"/>
                  <a:gd name="connsiteX451" fmla="*/ 1803475 w 4864204"/>
                  <a:gd name="connsiteY451" fmla="*/ 524322 h 1899239"/>
                  <a:gd name="connsiteX452" fmla="*/ 1809030 w 4864204"/>
                  <a:gd name="connsiteY452" fmla="*/ 517181 h 1899239"/>
                  <a:gd name="connsiteX453" fmla="*/ 1814784 w 4864204"/>
                  <a:gd name="connsiteY453" fmla="*/ 510436 h 1899239"/>
                  <a:gd name="connsiteX454" fmla="*/ 1820934 w 4864204"/>
                  <a:gd name="connsiteY454" fmla="*/ 503692 h 1899239"/>
                  <a:gd name="connsiteX455" fmla="*/ 1827282 w 4864204"/>
                  <a:gd name="connsiteY455" fmla="*/ 497344 h 1899239"/>
                  <a:gd name="connsiteX456" fmla="*/ 1834028 w 4864204"/>
                  <a:gd name="connsiteY456" fmla="*/ 491195 h 1899239"/>
                  <a:gd name="connsiteX457" fmla="*/ 1840773 w 4864204"/>
                  <a:gd name="connsiteY457" fmla="*/ 485442 h 1899239"/>
                  <a:gd name="connsiteX458" fmla="*/ 1847915 w 4864204"/>
                  <a:gd name="connsiteY458" fmla="*/ 479888 h 1899239"/>
                  <a:gd name="connsiteX459" fmla="*/ 1855454 w 4864204"/>
                  <a:gd name="connsiteY459" fmla="*/ 474730 h 1899239"/>
                  <a:gd name="connsiteX460" fmla="*/ 1862795 w 4864204"/>
                  <a:gd name="connsiteY460" fmla="*/ 469573 h 1899239"/>
                  <a:gd name="connsiteX461" fmla="*/ 1870731 w 4864204"/>
                  <a:gd name="connsiteY461" fmla="*/ 465010 h 1899239"/>
                  <a:gd name="connsiteX462" fmla="*/ 1878666 w 4864204"/>
                  <a:gd name="connsiteY462" fmla="*/ 460646 h 1899239"/>
                  <a:gd name="connsiteX463" fmla="*/ 1886999 w 4864204"/>
                  <a:gd name="connsiteY463" fmla="*/ 456679 h 1899239"/>
                  <a:gd name="connsiteX464" fmla="*/ 1895331 w 4864204"/>
                  <a:gd name="connsiteY464" fmla="*/ 453108 h 1899239"/>
                  <a:gd name="connsiteX465" fmla="*/ 1903862 w 4864204"/>
                  <a:gd name="connsiteY465" fmla="*/ 449736 h 1899239"/>
                  <a:gd name="connsiteX466" fmla="*/ 1912592 w 4864204"/>
                  <a:gd name="connsiteY466" fmla="*/ 446761 h 1899239"/>
                  <a:gd name="connsiteX467" fmla="*/ 1921519 w 4864204"/>
                  <a:gd name="connsiteY467" fmla="*/ 444182 h 1899239"/>
                  <a:gd name="connsiteX468" fmla="*/ 1930447 w 4864204"/>
                  <a:gd name="connsiteY468" fmla="*/ 442000 h 1899239"/>
                  <a:gd name="connsiteX469" fmla="*/ 1939772 w 4864204"/>
                  <a:gd name="connsiteY469" fmla="*/ 440214 h 1899239"/>
                  <a:gd name="connsiteX470" fmla="*/ 1949096 w 4864204"/>
                  <a:gd name="connsiteY470" fmla="*/ 438826 h 1899239"/>
                  <a:gd name="connsiteX471" fmla="*/ 1958619 w 4864204"/>
                  <a:gd name="connsiteY471" fmla="*/ 437636 h 1899239"/>
                  <a:gd name="connsiteX472" fmla="*/ 1968142 w 4864204"/>
                  <a:gd name="connsiteY472" fmla="*/ 437041 h 1899239"/>
                  <a:gd name="connsiteX473" fmla="*/ 1977863 w 4864204"/>
                  <a:gd name="connsiteY473" fmla="*/ 436644 h 1899239"/>
                  <a:gd name="connsiteX474" fmla="*/ 1989172 w 4864204"/>
                  <a:gd name="connsiteY474" fmla="*/ 437041 h 1899239"/>
                  <a:gd name="connsiteX475" fmla="*/ 2000083 w 4864204"/>
                  <a:gd name="connsiteY475" fmla="*/ 437834 h 1899239"/>
                  <a:gd name="connsiteX476" fmla="*/ 2010995 w 4864204"/>
                  <a:gd name="connsiteY476" fmla="*/ 439421 h 1899239"/>
                  <a:gd name="connsiteX477" fmla="*/ 2021708 w 4864204"/>
                  <a:gd name="connsiteY477" fmla="*/ 441206 h 1899239"/>
                  <a:gd name="connsiteX478" fmla="*/ 2032025 w 4864204"/>
                  <a:gd name="connsiteY478" fmla="*/ 443587 h 1899239"/>
                  <a:gd name="connsiteX479" fmla="*/ 2042540 w 4864204"/>
                  <a:gd name="connsiteY479" fmla="*/ 446562 h 1899239"/>
                  <a:gd name="connsiteX480" fmla="*/ 2052658 w 4864204"/>
                  <a:gd name="connsiteY480" fmla="*/ 450133 h 1899239"/>
                  <a:gd name="connsiteX481" fmla="*/ 2054993 w 4864204"/>
                  <a:gd name="connsiteY481" fmla="*/ 451020 h 1899239"/>
                  <a:gd name="connsiteX482" fmla="*/ 2181366 w 4864204"/>
                  <a:gd name="connsiteY482" fmla="*/ 196910 h 1899239"/>
                  <a:gd name="connsiteX483" fmla="*/ 2192145 w 4864204"/>
                  <a:gd name="connsiteY483" fmla="*/ 202270 h 1899239"/>
                  <a:gd name="connsiteX484" fmla="*/ 2193610 w 4864204"/>
                  <a:gd name="connsiteY484" fmla="*/ 200774 h 1899239"/>
                  <a:gd name="connsiteX485" fmla="*/ 2218746 w 4864204"/>
                  <a:gd name="connsiteY485" fmla="*/ 183460 h 1899239"/>
                  <a:gd name="connsiteX486" fmla="*/ 2233318 w 4864204"/>
                  <a:gd name="connsiteY486" fmla="*/ 162761 h 1899239"/>
                  <a:gd name="connsiteX487" fmla="*/ 2281035 w 4864204"/>
                  <a:gd name="connsiteY487" fmla="*/ 124387 h 1899239"/>
                  <a:gd name="connsiteX488" fmla="*/ 2350233 w 4864204"/>
                  <a:gd name="connsiteY488" fmla="*/ 92287 h 1899239"/>
                  <a:gd name="connsiteX489" fmla="*/ 2429089 w 4864204"/>
                  <a:gd name="connsiteY489" fmla="*/ 88935 h 1899239"/>
                  <a:gd name="connsiteX490" fmla="*/ 2469758 w 4864204"/>
                  <a:gd name="connsiteY490" fmla="*/ 105171 h 1899239"/>
                  <a:gd name="connsiteX491" fmla="*/ 2481729 w 4864204"/>
                  <a:gd name="connsiteY491" fmla="*/ 109672 h 1899239"/>
                  <a:gd name="connsiteX492" fmla="*/ 2485661 w 4864204"/>
                  <a:gd name="connsiteY492" fmla="*/ 104243 h 1899239"/>
                  <a:gd name="connsiteX493" fmla="*/ 2520017 w 4864204"/>
                  <a:gd name="connsiteY493" fmla="*/ 79600 h 1899239"/>
                  <a:gd name="connsiteX494" fmla="*/ 2541964 w 4864204"/>
                  <a:gd name="connsiteY494" fmla="*/ 49291 h 1899239"/>
                  <a:gd name="connsiteX495" fmla="*/ 2579202 w 4864204"/>
                  <a:gd name="connsiteY495" fmla="*/ 22582 h 1899239"/>
                  <a:gd name="connsiteX496" fmla="*/ 2624989 w 4864204"/>
                  <a:gd name="connsiteY496" fmla="*/ 5445 h 1899239"/>
                  <a:gd name="connsiteX497" fmla="*/ 2667604 w 4864204"/>
                  <a:gd name="connsiteY497" fmla="*/ 34 h 189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</a:cxnLst>
                <a:rect l="l" t="t" r="r" b="b"/>
                <a:pathLst>
                  <a:path w="4864204" h="1899239">
                    <a:moveTo>
                      <a:pt x="2667604" y="34"/>
                    </a:moveTo>
                    <a:cubicBezTo>
                      <a:pt x="2682525" y="359"/>
                      <a:pt x="2698515" y="2104"/>
                      <a:pt x="2714514" y="7399"/>
                    </a:cubicBezTo>
                    <a:cubicBezTo>
                      <a:pt x="2730513" y="12695"/>
                      <a:pt x="2751676" y="24551"/>
                      <a:pt x="2763595" y="31807"/>
                    </a:cubicBezTo>
                    <a:cubicBezTo>
                      <a:pt x="2775512" y="39065"/>
                      <a:pt x="2773562" y="41200"/>
                      <a:pt x="2786020" y="50942"/>
                    </a:cubicBezTo>
                    <a:cubicBezTo>
                      <a:pt x="2798080" y="43637"/>
                      <a:pt x="2795415" y="42754"/>
                      <a:pt x="2806237" y="37051"/>
                    </a:cubicBezTo>
                    <a:cubicBezTo>
                      <a:pt x="2817058" y="31346"/>
                      <a:pt x="2835864" y="22077"/>
                      <a:pt x="2850949" y="16719"/>
                    </a:cubicBezTo>
                    <a:cubicBezTo>
                      <a:pt x="2866034" y="11363"/>
                      <a:pt x="2879700" y="6186"/>
                      <a:pt x="2896749" y="4909"/>
                    </a:cubicBezTo>
                    <a:cubicBezTo>
                      <a:pt x="2913797" y="3634"/>
                      <a:pt x="2933873" y="5191"/>
                      <a:pt x="2953242" y="9060"/>
                    </a:cubicBezTo>
                    <a:cubicBezTo>
                      <a:pt x="2972612" y="12928"/>
                      <a:pt x="2992871" y="17683"/>
                      <a:pt x="3012967" y="28119"/>
                    </a:cubicBezTo>
                    <a:cubicBezTo>
                      <a:pt x="3033062" y="38557"/>
                      <a:pt x="3056542" y="52894"/>
                      <a:pt x="3073815" y="71682"/>
                    </a:cubicBezTo>
                    <a:cubicBezTo>
                      <a:pt x="3091088" y="90472"/>
                      <a:pt x="3107135" y="116188"/>
                      <a:pt x="3116605" y="140853"/>
                    </a:cubicBezTo>
                    <a:cubicBezTo>
                      <a:pt x="3126077" y="165516"/>
                      <a:pt x="3130239" y="198182"/>
                      <a:pt x="3130644" y="219667"/>
                    </a:cubicBezTo>
                    <a:cubicBezTo>
                      <a:pt x="3131050" y="241154"/>
                      <a:pt x="3117065" y="261246"/>
                      <a:pt x="3119038" y="269766"/>
                    </a:cubicBezTo>
                    <a:cubicBezTo>
                      <a:pt x="3136981" y="271150"/>
                      <a:pt x="3129159" y="268149"/>
                      <a:pt x="3142486" y="270785"/>
                    </a:cubicBezTo>
                    <a:cubicBezTo>
                      <a:pt x="3155815" y="273423"/>
                      <a:pt x="3180331" y="275860"/>
                      <a:pt x="3199005" y="285591"/>
                    </a:cubicBezTo>
                    <a:cubicBezTo>
                      <a:pt x="3217678" y="295319"/>
                      <a:pt x="3239030" y="311258"/>
                      <a:pt x="3254525" y="329163"/>
                    </a:cubicBezTo>
                    <a:cubicBezTo>
                      <a:pt x="3270020" y="347067"/>
                      <a:pt x="3284283" y="370125"/>
                      <a:pt x="3291973" y="393016"/>
                    </a:cubicBezTo>
                    <a:lnTo>
                      <a:pt x="3296648" y="432523"/>
                    </a:lnTo>
                    <a:lnTo>
                      <a:pt x="3329241" y="409146"/>
                    </a:lnTo>
                    <a:cubicBezTo>
                      <a:pt x="3343078" y="401839"/>
                      <a:pt x="3360294" y="395767"/>
                      <a:pt x="3375027" y="392010"/>
                    </a:cubicBezTo>
                    <a:cubicBezTo>
                      <a:pt x="3389761" y="388253"/>
                      <a:pt x="3402723" y="386272"/>
                      <a:pt x="3417643" y="386599"/>
                    </a:cubicBezTo>
                    <a:cubicBezTo>
                      <a:pt x="3432564" y="386924"/>
                      <a:pt x="3448554" y="388669"/>
                      <a:pt x="3464553" y="393963"/>
                    </a:cubicBezTo>
                    <a:cubicBezTo>
                      <a:pt x="3480552" y="399260"/>
                      <a:pt x="3501715" y="411115"/>
                      <a:pt x="3513633" y="418372"/>
                    </a:cubicBezTo>
                    <a:cubicBezTo>
                      <a:pt x="3525551" y="425630"/>
                      <a:pt x="3523601" y="427764"/>
                      <a:pt x="3536058" y="437506"/>
                    </a:cubicBezTo>
                    <a:cubicBezTo>
                      <a:pt x="3548119" y="430202"/>
                      <a:pt x="3545454" y="429319"/>
                      <a:pt x="3556274" y="423615"/>
                    </a:cubicBezTo>
                    <a:cubicBezTo>
                      <a:pt x="3567096" y="417912"/>
                      <a:pt x="3585903" y="408641"/>
                      <a:pt x="3600988" y="403283"/>
                    </a:cubicBezTo>
                    <a:cubicBezTo>
                      <a:pt x="3616072" y="397927"/>
                      <a:pt x="3629739" y="392750"/>
                      <a:pt x="3646787" y="391474"/>
                    </a:cubicBezTo>
                    <a:cubicBezTo>
                      <a:pt x="3663835" y="390198"/>
                      <a:pt x="3683910" y="391755"/>
                      <a:pt x="3703281" y="395624"/>
                    </a:cubicBezTo>
                    <a:cubicBezTo>
                      <a:pt x="3722650" y="399492"/>
                      <a:pt x="3742910" y="404247"/>
                      <a:pt x="3763006" y="414684"/>
                    </a:cubicBezTo>
                    <a:cubicBezTo>
                      <a:pt x="3783101" y="425122"/>
                      <a:pt x="3806581" y="439459"/>
                      <a:pt x="3823854" y="458247"/>
                    </a:cubicBezTo>
                    <a:cubicBezTo>
                      <a:pt x="3841127" y="477036"/>
                      <a:pt x="3857174" y="502753"/>
                      <a:pt x="3866644" y="527417"/>
                    </a:cubicBezTo>
                    <a:cubicBezTo>
                      <a:pt x="3876116" y="552081"/>
                      <a:pt x="3880277" y="584746"/>
                      <a:pt x="3880682" y="606232"/>
                    </a:cubicBezTo>
                    <a:cubicBezTo>
                      <a:pt x="3881088" y="627718"/>
                      <a:pt x="3867104" y="647810"/>
                      <a:pt x="3869077" y="656331"/>
                    </a:cubicBezTo>
                    <a:cubicBezTo>
                      <a:pt x="3887020" y="657715"/>
                      <a:pt x="3879198" y="654713"/>
                      <a:pt x="3892525" y="657350"/>
                    </a:cubicBezTo>
                    <a:cubicBezTo>
                      <a:pt x="3905853" y="659988"/>
                      <a:pt x="3930370" y="662425"/>
                      <a:pt x="3949043" y="672155"/>
                    </a:cubicBezTo>
                    <a:cubicBezTo>
                      <a:pt x="3967718" y="681885"/>
                      <a:pt x="3989070" y="697824"/>
                      <a:pt x="4004563" y="715728"/>
                    </a:cubicBezTo>
                    <a:lnTo>
                      <a:pt x="4016310" y="735757"/>
                    </a:lnTo>
                    <a:lnTo>
                      <a:pt x="4044797" y="725095"/>
                    </a:lnTo>
                    <a:cubicBezTo>
                      <a:pt x="4059530" y="721337"/>
                      <a:pt x="4072492" y="719357"/>
                      <a:pt x="4087412" y="719684"/>
                    </a:cubicBezTo>
                    <a:cubicBezTo>
                      <a:pt x="4102335" y="720009"/>
                      <a:pt x="4118323" y="721754"/>
                      <a:pt x="4134323" y="727049"/>
                    </a:cubicBezTo>
                    <a:cubicBezTo>
                      <a:pt x="4150321" y="732345"/>
                      <a:pt x="4171486" y="744201"/>
                      <a:pt x="4183403" y="751457"/>
                    </a:cubicBezTo>
                    <a:cubicBezTo>
                      <a:pt x="4195320" y="758714"/>
                      <a:pt x="4193372" y="760850"/>
                      <a:pt x="4205827" y="770591"/>
                    </a:cubicBezTo>
                    <a:cubicBezTo>
                      <a:pt x="4217890" y="763287"/>
                      <a:pt x="4215223" y="762404"/>
                      <a:pt x="4226045" y="756701"/>
                    </a:cubicBezTo>
                    <a:cubicBezTo>
                      <a:pt x="4236865" y="750997"/>
                      <a:pt x="4255672" y="741726"/>
                      <a:pt x="4270758" y="736369"/>
                    </a:cubicBezTo>
                    <a:cubicBezTo>
                      <a:pt x="4285843" y="731013"/>
                      <a:pt x="4299508" y="725835"/>
                      <a:pt x="4316557" y="724558"/>
                    </a:cubicBezTo>
                    <a:cubicBezTo>
                      <a:pt x="4333604" y="723283"/>
                      <a:pt x="4353681" y="724841"/>
                      <a:pt x="4373050" y="728709"/>
                    </a:cubicBezTo>
                    <a:cubicBezTo>
                      <a:pt x="4392420" y="732577"/>
                      <a:pt x="4412679" y="737332"/>
                      <a:pt x="4432775" y="747769"/>
                    </a:cubicBezTo>
                    <a:lnTo>
                      <a:pt x="4478327" y="780381"/>
                    </a:lnTo>
                    <a:lnTo>
                      <a:pt x="4534215" y="798216"/>
                    </a:lnTo>
                    <a:cubicBezTo>
                      <a:pt x="4554311" y="808655"/>
                      <a:pt x="4577790" y="822991"/>
                      <a:pt x="4595063" y="841779"/>
                    </a:cubicBezTo>
                    <a:cubicBezTo>
                      <a:pt x="4612336" y="860569"/>
                      <a:pt x="4628383" y="886285"/>
                      <a:pt x="4637854" y="910950"/>
                    </a:cubicBezTo>
                    <a:cubicBezTo>
                      <a:pt x="4647325" y="935613"/>
                      <a:pt x="4651488" y="968279"/>
                      <a:pt x="4651893" y="989765"/>
                    </a:cubicBezTo>
                    <a:cubicBezTo>
                      <a:pt x="4652095" y="1000508"/>
                      <a:pt x="4648700" y="1010901"/>
                      <a:pt x="4645501" y="1019676"/>
                    </a:cubicBezTo>
                    <a:lnTo>
                      <a:pt x="4644103" y="1025087"/>
                    </a:lnTo>
                    <a:lnTo>
                      <a:pt x="4664375" y="1040997"/>
                    </a:lnTo>
                    <a:lnTo>
                      <a:pt x="4689989" y="1045625"/>
                    </a:lnTo>
                    <a:cubicBezTo>
                      <a:pt x="4700119" y="1047780"/>
                      <a:pt x="4710917" y="1050822"/>
                      <a:pt x="4720253" y="1055687"/>
                    </a:cubicBezTo>
                    <a:cubicBezTo>
                      <a:pt x="4738927" y="1065417"/>
                      <a:pt x="4760279" y="1081356"/>
                      <a:pt x="4775772" y="1099260"/>
                    </a:cubicBezTo>
                    <a:cubicBezTo>
                      <a:pt x="4791268" y="1117164"/>
                      <a:pt x="4805531" y="1140222"/>
                      <a:pt x="4813223" y="1163113"/>
                    </a:cubicBezTo>
                    <a:cubicBezTo>
                      <a:pt x="4820914" y="1186005"/>
                      <a:pt x="4823467" y="1214766"/>
                      <a:pt x="4821920" y="1236611"/>
                    </a:cubicBezTo>
                    <a:cubicBezTo>
                      <a:pt x="4821146" y="1247533"/>
                      <a:pt x="4816641" y="1258596"/>
                      <a:pt x="4812336" y="1268592"/>
                    </a:cubicBezTo>
                    <a:lnTo>
                      <a:pt x="4804091" y="1293709"/>
                    </a:lnTo>
                    <a:lnTo>
                      <a:pt x="4804176" y="1294418"/>
                    </a:lnTo>
                    <a:lnTo>
                      <a:pt x="4813618" y="1303816"/>
                    </a:lnTo>
                    <a:cubicBezTo>
                      <a:pt x="4815865" y="1306099"/>
                      <a:pt x="4817914" y="1308892"/>
                      <a:pt x="4822107" y="1316518"/>
                    </a:cubicBezTo>
                    <a:cubicBezTo>
                      <a:pt x="4830490" y="1331773"/>
                      <a:pt x="4847963" y="1359972"/>
                      <a:pt x="4854239" y="1385709"/>
                    </a:cubicBezTo>
                    <a:cubicBezTo>
                      <a:pt x="4860517" y="1411444"/>
                      <a:pt x="4864322" y="1443932"/>
                      <a:pt x="4859767" y="1470933"/>
                    </a:cubicBezTo>
                    <a:cubicBezTo>
                      <a:pt x="4853938" y="1484551"/>
                      <a:pt x="4848110" y="1498172"/>
                      <a:pt x="4842281" y="1511790"/>
                    </a:cubicBezTo>
                    <a:lnTo>
                      <a:pt x="4842846" y="1520498"/>
                    </a:lnTo>
                    <a:lnTo>
                      <a:pt x="4864204" y="1531119"/>
                    </a:lnTo>
                    <a:lnTo>
                      <a:pt x="4239032" y="1899239"/>
                    </a:lnTo>
                    <a:lnTo>
                      <a:pt x="2287560" y="971695"/>
                    </a:lnTo>
                    <a:lnTo>
                      <a:pt x="2284977" y="974019"/>
                    </a:lnTo>
                    <a:lnTo>
                      <a:pt x="2280811" y="977392"/>
                    </a:lnTo>
                    <a:lnTo>
                      <a:pt x="2276248" y="980764"/>
                    </a:lnTo>
                    <a:lnTo>
                      <a:pt x="2271883" y="983739"/>
                    </a:lnTo>
                    <a:lnTo>
                      <a:pt x="2267121" y="986715"/>
                    </a:lnTo>
                    <a:lnTo>
                      <a:pt x="2262558" y="989492"/>
                    </a:lnTo>
                    <a:lnTo>
                      <a:pt x="2257599" y="992269"/>
                    </a:lnTo>
                    <a:lnTo>
                      <a:pt x="2104439" y="992269"/>
                    </a:lnTo>
                    <a:lnTo>
                      <a:pt x="2011861" y="992269"/>
                    </a:lnTo>
                    <a:lnTo>
                      <a:pt x="2017820" y="999470"/>
                    </a:lnTo>
                    <a:lnTo>
                      <a:pt x="2023649" y="1007325"/>
                    </a:lnTo>
                    <a:lnTo>
                      <a:pt x="2028971" y="1014927"/>
                    </a:lnTo>
                    <a:lnTo>
                      <a:pt x="2033786" y="1023289"/>
                    </a:lnTo>
                    <a:lnTo>
                      <a:pt x="2038601" y="1031904"/>
                    </a:lnTo>
                    <a:lnTo>
                      <a:pt x="2042656" y="1040519"/>
                    </a:lnTo>
                    <a:lnTo>
                      <a:pt x="2046458" y="1049388"/>
                    </a:lnTo>
                    <a:lnTo>
                      <a:pt x="2049752" y="1058510"/>
                    </a:lnTo>
                    <a:lnTo>
                      <a:pt x="2053047" y="1067886"/>
                    </a:lnTo>
                    <a:lnTo>
                      <a:pt x="2055581" y="1077515"/>
                    </a:lnTo>
                    <a:lnTo>
                      <a:pt x="2057609" y="1086890"/>
                    </a:lnTo>
                    <a:lnTo>
                      <a:pt x="2059383" y="1097026"/>
                    </a:lnTo>
                    <a:lnTo>
                      <a:pt x="2060396" y="1106909"/>
                    </a:lnTo>
                    <a:lnTo>
                      <a:pt x="2061157" y="1117044"/>
                    </a:lnTo>
                    <a:lnTo>
                      <a:pt x="2061410" y="1127180"/>
                    </a:lnTo>
                    <a:lnTo>
                      <a:pt x="2061410" y="1134782"/>
                    </a:lnTo>
                    <a:lnTo>
                      <a:pt x="2060903" y="1142130"/>
                    </a:lnTo>
                    <a:lnTo>
                      <a:pt x="2060396" y="1149479"/>
                    </a:lnTo>
                    <a:lnTo>
                      <a:pt x="2059383" y="1156827"/>
                    </a:lnTo>
                    <a:lnTo>
                      <a:pt x="2058369" y="1163669"/>
                    </a:lnTo>
                    <a:lnTo>
                      <a:pt x="2056848" y="1171017"/>
                    </a:lnTo>
                    <a:lnTo>
                      <a:pt x="2055328" y="1177859"/>
                    </a:lnTo>
                    <a:lnTo>
                      <a:pt x="2053554" y="1184954"/>
                    </a:lnTo>
                    <a:lnTo>
                      <a:pt x="2051526" y="1191542"/>
                    </a:lnTo>
                    <a:lnTo>
                      <a:pt x="2048992" y="1198384"/>
                    </a:lnTo>
                    <a:lnTo>
                      <a:pt x="2046458" y="1204972"/>
                    </a:lnTo>
                    <a:lnTo>
                      <a:pt x="2043923" y="1211560"/>
                    </a:lnTo>
                    <a:lnTo>
                      <a:pt x="2040882" y="1217895"/>
                    </a:lnTo>
                    <a:lnTo>
                      <a:pt x="2037841" y="1224230"/>
                    </a:lnTo>
                    <a:lnTo>
                      <a:pt x="2034293" y="1230311"/>
                    </a:lnTo>
                    <a:lnTo>
                      <a:pt x="2030745" y="1236139"/>
                    </a:lnTo>
                    <a:lnTo>
                      <a:pt x="2026944" y="1242221"/>
                    </a:lnTo>
                    <a:lnTo>
                      <a:pt x="2023142" y="1247796"/>
                    </a:lnTo>
                    <a:lnTo>
                      <a:pt x="2018834" y="1253624"/>
                    </a:lnTo>
                    <a:lnTo>
                      <a:pt x="2014779" y="1258945"/>
                    </a:lnTo>
                    <a:lnTo>
                      <a:pt x="2010217" y="1264266"/>
                    </a:lnTo>
                    <a:lnTo>
                      <a:pt x="2005402" y="1269587"/>
                    </a:lnTo>
                    <a:lnTo>
                      <a:pt x="2000587" y="1274402"/>
                    </a:lnTo>
                    <a:lnTo>
                      <a:pt x="1995772" y="1279216"/>
                    </a:lnTo>
                    <a:lnTo>
                      <a:pt x="1990450" y="1284031"/>
                    </a:lnTo>
                    <a:lnTo>
                      <a:pt x="1985382" y="1288592"/>
                    </a:lnTo>
                    <a:lnTo>
                      <a:pt x="1980060" y="1292900"/>
                    </a:lnTo>
                    <a:lnTo>
                      <a:pt x="1974231" y="1297207"/>
                    </a:lnTo>
                    <a:lnTo>
                      <a:pt x="1968655" y="1301008"/>
                    </a:lnTo>
                    <a:lnTo>
                      <a:pt x="1962573" y="1304809"/>
                    </a:lnTo>
                    <a:lnTo>
                      <a:pt x="1956744" y="1308357"/>
                    </a:lnTo>
                    <a:lnTo>
                      <a:pt x="1950408" y="1311904"/>
                    </a:lnTo>
                    <a:lnTo>
                      <a:pt x="1754762" y="1311904"/>
                    </a:lnTo>
                    <a:lnTo>
                      <a:pt x="1123978" y="1311904"/>
                    </a:lnTo>
                    <a:lnTo>
                      <a:pt x="1123724" y="1311904"/>
                    </a:lnTo>
                    <a:lnTo>
                      <a:pt x="1048456" y="1311904"/>
                    </a:lnTo>
                    <a:lnTo>
                      <a:pt x="1040853" y="1309877"/>
                    </a:lnTo>
                    <a:lnTo>
                      <a:pt x="1033757" y="1307850"/>
                    </a:lnTo>
                    <a:lnTo>
                      <a:pt x="1026661" y="1305569"/>
                    </a:lnTo>
                    <a:lnTo>
                      <a:pt x="1019819" y="1302782"/>
                    </a:lnTo>
                    <a:lnTo>
                      <a:pt x="1012723" y="1299995"/>
                    </a:lnTo>
                    <a:lnTo>
                      <a:pt x="1006133" y="1296701"/>
                    </a:lnTo>
                    <a:lnTo>
                      <a:pt x="999544" y="1293153"/>
                    </a:lnTo>
                    <a:lnTo>
                      <a:pt x="993209" y="1289352"/>
                    </a:lnTo>
                    <a:lnTo>
                      <a:pt x="987126" y="1285551"/>
                    </a:lnTo>
                    <a:lnTo>
                      <a:pt x="981044" y="1280990"/>
                    </a:lnTo>
                    <a:lnTo>
                      <a:pt x="975215" y="1276682"/>
                    </a:lnTo>
                    <a:lnTo>
                      <a:pt x="969640" y="1271868"/>
                    </a:lnTo>
                    <a:lnTo>
                      <a:pt x="964318" y="1266800"/>
                    </a:lnTo>
                    <a:lnTo>
                      <a:pt x="959249" y="1261732"/>
                    </a:lnTo>
                    <a:lnTo>
                      <a:pt x="953927" y="1256411"/>
                    </a:lnTo>
                    <a:lnTo>
                      <a:pt x="949365" y="1250583"/>
                    </a:lnTo>
                    <a:lnTo>
                      <a:pt x="944804" y="1245008"/>
                    </a:lnTo>
                    <a:lnTo>
                      <a:pt x="940495" y="1239180"/>
                    </a:lnTo>
                    <a:lnTo>
                      <a:pt x="939280" y="1237281"/>
                    </a:lnTo>
                    <a:lnTo>
                      <a:pt x="247338" y="1237281"/>
                    </a:lnTo>
                    <a:lnTo>
                      <a:pt x="247045" y="1237281"/>
                    </a:lnTo>
                    <a:lnTo>
                      <a:pt x="160214" y="1237281"/>
                    </a:lnTo>
                    <a:lnTo>
                      <a:pt x="151443" y="1234943"/>
                    </a:lnTo>
                    <a:lnTo>
                      <a:pt x="143257" y="1232604"/>
                    </a:lnTo>
                    <a:lnTo>
                      <a:pt x="135071" y="1229973"/>
                    </a:lnTo>
                    <a:lnTo>
                      <a:pt x="127177" y="1226758"/>
                    </a:lnTo>
                    <a:lnTo>
                      <a:pt x="118991" y="1223542"/>
                    </a:lnTo>
                    <a:lnTo>
                      <a:pt x="111390" y="1219742"/>
                    </a:lnTo>
                    <a:lnTo>
                      <a:pt x="103788" y="1215649"/>
                    </a:lnTo>
                    <a:lnTo>
                      <a:pt x="96479" y="1211265"/>
                    </a:lnTo>
                    <a:lnTo>
                      <a:pt x="89463" y="1206880"/>
                    </a:lnTo>
                    <a:lnTo>
                      <a:pt x="82446" y="1201618"/>
                    </a:lnTo>
                    <a:lnTo>
                      <a:pt x="75722" y="1196649"/>
                    </a:lnTo>
                    <a:lnTo>
                      <a:pt x="69290" y="1191094"/>
                    </a:lnTo>
                    <a:lnTo>
                      <a:pt x="63150" y="1185248"/>
                    </a:lnTo>
                    <a:lnTo>
                      <a:pt x="57303" y="1179402"/>
                    </a:lnTo>
                    <a:lnTo>
                      <a:pt x="51163" y="1173263"/>
                    </a:lnTo>
                    <a:lnTo>
                      <a:pt x="45901" y="1166539"/>
                    </a:lnTo>
                    <a:lnTo>
                      <a:pt x="40638" y="1160108"/>
                    </a:lnTo>
                    <a:lnTo>
                      <a:pt x="35668" y="1153385"/>
                    </a:lnTo>
                    <a:lnTo>
                      <a:pt x="30990" y="1146077"/>
                    </a:lnTo>
                    <a:lnTo>
                      <a:pt x="26605" y="1138769"/>
                    </a:lnTo>
                    <a:lnTo>
                      <a:pt x="22512" y="1131169"/>
                    </a:lnTo>
                    <a:lnTo>
                      <a:pt x="18711" y="1123568"/>
                    </a:lnTo>
                    <a:lnTo>
                      <a:pt x="15203" y="1115676"/>
                    </a:lnTo>
                    <a:lnTo>
                      <a:pt x="12279" y="1107783"/>
                    </a:lnTo>
                    <a:lnTo>
                      <a:pt x="9648" y="1099306"/>
                    </a:lnTo>
                    <a:lnTo>
                      <a:pt x="7017" y="1091121"/>
                    </a:lnTo>
                    <a:lnTo>
                      <a:pt x="4678" y="1082643"/>
                    </a:lnTo>
                    <a:lnTo>
                      <a:pt x="3216" y="1074166"/>
                    </a:lnTo>
                    <a:lnTo>
                      <a:pt x="1754" y="1065104"/>
                    </a:lnTo>
                    <a:lnTo>
                      <a:pt x="877" y="1056334"/>
                    </a:lnTo>
                    <a:lnTo>
                      <a:pt x="292" y="1047273"/>
                    </a:lnTo>
                    <a:lnTo>
                      <a:pt x="0" y="1038503"/>
                    </a:lnTo>
                    <a:lnTo>
                      <a:pt x="292" y="1028272"/>
                    </a:lnTo>
                    <a:lnTo>
                      <a:pt x="1170" y="1018333"/>
                    </a:lnTo>
                    <a:lnTo>
                      <a:pt x="2339" y="1008394"/>
                    </a:lnTo>
                    <a:lnTo>
                      <a:pt x="3801" y="998747"/>
                    </a:lnTo>
                    <a:lnTo>
                      <a:pt x="5847" y="989101"/>
                    </a:lnTo>
                    <a:lnTo>
                      <a:pt x="8771" y="979454"/>
                    </a:lnTo>
                    <a:lnTo>
                      <a:pt x="11695" y="970392"/>
                    </a:lnTo>
                    <a:lnTo>
                      <a:pt x="15203" y="961330"/>
                    </a:lnTo>
                    <a:lnTo>
                      <a:pt x="19004" y="952561"/>
                    </a:lnTo>
                    <a:lnTo>
                      <a:pt x="23389" y="944083"/>
                    </a:lnTo>
                    <a:lnTo>
                      <a:pt x="27774" y="935898"/>
                    </a:lnTo>
                    <a:lnTo>
                      <a:pt x="32745" y="927421"/>
                    </a:lnTo>
                    <a:lnTo>
                      <a:pt x="38007" y="919821"/>
                    </a:lnTo>
                    <a:lnTo>
                      <a:pt x="43854" y="912220"/>
                    </a:lnTo>
                    <a:lnTo>
                      <a:pt x="49994" y="904912"/>
                    </a:lnTo>
                    <a:lnTo>
                      <a:pt x="56426" y="898189"/>
                    </a:lnTo>
                    <a:lnTo>
                      <a:pt x="63150" y="891173"/>
                    </a:lnTo>
                    <a:lnTo>
                      <a:pt x="69874" y="885034"/>
                    </a:lnTo>
                    <a:lnTo>
                      <a:pt x="77476" y="878603"/>
                    </a:lnTo>
                    <a:lnTo>
                      <a:pt x="84785" y="873049"/>
                    </a:lnTo>
                    <a:lnTo>
                      <a:pt x="92679" y="867787"/>
                    </a:lnTo>
                    <a:lnTo>
                      <a:pt x="100865" y="862818"/>
                    </a:lnTo>
                    <a:lnTo>
                      <a:pt x="109343" y="858141"/>
                    </a:lnTo>
                    <a:lnTo>
                      <a:pt x="117529" y="853756"/>
                    </a:lnTo>
                    <a:lnTo>
                      <a:pt x="126592" y="850248"/>
                    </a:lnTo>
                    <a:lnTo>
                      <a:pt x="135363" y="846740"/>
                    </a:lnTo>
                    <a:lnTo>
                      <a:pt x="144719" y="843525"/>
                    </a:lnTo>
                    <a:lnTo>
                      <a:pt x="154074" y="840894"/>
                    </a:lnTo>
                    <a:lnTo>
                      <a:pt x="163722" y="838848"/>
                    </a:lnTo>
                    <a:lnTo>
                      <a:pt x="173370" y="837094"/>
                    </a:lnTo>
                    <a:lnTo>
                      <a:pt x="183310" y="835924"/>
                    </a:lnTo>
                    <a:lnTo>
                      <a:pt x="193251" y="835340"/>
                    </a:lnTo>
                    <a:lnTo>
                      <a:pt x="190912" y="828032"/>
                    </a:lnTo>
                    <a:lnTo>
                      <a:pt x="188573" y="821308"/>
                    </a:lnTo>
                    <a:lnTo>
                      <a:pt x="186819" y="814293"/>
                    </a:lnTo>
                    <a:lnTo>
                      <a:pt x="185357" y="806692"/>
                    </a:lnTo>
                    <a:lnTo>
                      <a:pt x="184188" y="799384"/>
                    </a:lnTo>
                    <a:lnTo>
                      <a:pt x="183310" y="791784"/>
                    </a:lnTo>
                    <a:lnTo>
                      <a:pt x="182726" y="784184"/>
                    </a:lnTo>
                    <a:lnTo>
                      <a:pt x="182433" y="776291"/>
                    </a:lnTo>
                    <a:lnTo>
                      <a:pt x="182726" y="768106"/>
                    </a:lnTo>
                    <a:lnTo>
                      <a:pt x="183310" y="759336"/>
                    </a:lnTo>
                    <a:lnTo>
                      <a:pt x="184480" y="751151"/>
                    </a:lnTo>
                    <a:lnTo>
                      <a:pt x="185942" y="742966"/>
                    </a:lnTo>
                    <a:lnTo>
                      <a:pt x="187696" y="735074"/>
                    </a:lnTo>
                    <a:lnTo>
                      <a:pt x="190035" y="727181"/>
                    </a:lnTo>
                    <a:lnTo>
                      <a:pt x="192666" y="719288"/>
                    </a:lnTo>
                    <a:lnTo>
                      <a:pt x="195590" y="711980"/>
                    </a:lnTo>
                    <a:lnTo>
                      <a:pt x="198806" y="704380"/>
                    </a:lnTo>
                    <a:lnTo>
                      <a:pt x="202606" y="697364"/>
                    </a:lnTo>
                    <a:lnTo>
                      <a:pt x="206699" y="690349"/>
                    </a:lnTo>
                    <a:lnTo>
                      <a:pt x="211085" y="683625"/>
                    </a:lnTo>
                    <a:lnTo>
                      <a:pt x="215470" y="677194"/>
                    </a:lnTo>
                    <a:lnTo>
                      <a:pt x="220440" y="670763"/>
                    </a:lnTo>
                    <a:lnTo>
                      <a:pt x="225703" y="664917"/>
                    </a:lnTo>
                    <a:lnTo>
                      <a:pt x="231258" y="659363"/>
                    </a:lnTo>
                    <a:lnTo>
                      <a:pt x="236813" y="653516"/>
                    </a:lnTo>
                    <a:lnTo>
                      <a:pt x="242952" y="648547"/>
                    </a:lnTo>
                    <a:lnTo>
                      <a:pt x="249384" y="643577"/>
                    </a:lnTo>
                    <a:lnTo>
                      <a:pt x="255816" y="638608"/>
                    </a:lnTo>
                    <a:lnTo>
                      <a:pt x="262540" y="634515"/>
                    </a:lnTo>
                    <a:lnTo>
                      <a:pt x="269265" y="630423"/>
                    </a:lnTo>
                    <a:lnTo>
                      <a:pt x="276574" y="626915"/>
                    </a:lnTo>
                    <a:lnTo>
                      <a:pt x="283883" y="623407"/>
                    </a:lnTo>
                    <a:lnTo>
                      <a:pt x="291776" y="620484"/>
                    </a:lnTo>
                    <a:lnTo>
                      <a:pt x="299085" y="617853"/>
                    </a:lnTo>
                    <a:lnTo>
                      <a:pt x="307272" y="615807"/>
                    </a:lnTo>
                    <a:lnTo>
                      <a:pt x="315165" y="613761"/>
                    </a:lnTo>
                    <a:lnTo>
                      <a:pt x="323351" y="612591"/>
                    </a:lnTo>
                    <a:lnTo>
                      <a:pt x="331538" y="611422"/>
                    </a:lnTo>
                    <a:lnTo>
                      <a:pt x="340308" y="610837"/>
                    </a:lnTo>
                    <a:lnTo>
                      <a:pt x="348494" y="610545"/>
                    </a:lnTo>
                    <a:lnTo>
                      <a:pt x="358142" y="610837"/>
                    </a:lnTo>
                    <a:lnTo>
                      <a:pt x="367498" y="611714"/>
                    </a:lnTo>
                    <a:lnTo>
                      <a:pt x="376854" y="612884"/>
                    </a:lnTo>
                    <a:lnTo>
                      <a:pt x="385624" y="614637"/>
                    </a:lnTo>
                    <a:lnTo>
                      <a:pt x="394688" y="616976"/>
                    </a:lnTo>
                    <a:lnTo>
                      <a:pt x="403166" y="619607"/>
                    </a:lnTo>
                    <a:lnTo>
                      <a:pt x="411644" y="622822"/>
                    </a:lnTo>
                    <a:lnTo>
                      <a:pt x="419538" y="626623"/>
                    </a:lnTo>
                    <a:lnTo>
                      <a:pt x="427724" y="630423"/>
                    </a:lnTo>
                    <a:lnTo>
                      <a:pt x="435326" y="634808"/>
                    </a:lnTo>
                    <a:lnTo>
                      <a:pt x="442927" y="639777"/>
                    </a:lnTo>
                    <a:lnTo>
                      <a:pt x="449944" y="645039"/>
                    </a:lnTo>
                    <a:lnTo>
                      <a:pt x="456960" y="650593"/>
                    </a:lnTo>
                    <a:lnTo>
                      <a:pt x="463392" y="656439"/>
                    </a:lnTo>
                    <a:lnTo>
                      <a:pt x="469532" y="662870"/>
                    </a:lnTo>
                    <a:lnTo>
                      <a:pt x="475672" y="669302"/>
                    </a:lnTo>
                    <a:lnTo>
                      <a:pt x="478887" y="655855"/>
                    </a:lnTo>
                    <a:lnTo>
                      <a:pt x="482688" y="642993"/>
                    </a:lnTo>
                    <a:lnTo>
                      <a:pt x="486781" y="630131"/>
                    </a:lnTo>
                    <a:lnTo>
                      <a:pt x="492044" y="617561"/>
                    </a:lnTo>
                    <a:lnTo>
                      <a:pt x="497306" y="604991"/>
                    </a:lnTo>
                    <a:lnTo>
                      <a:pt x="503153" y="593006"/>
                    </a:lnTo>
                    <a:lnTo>
                      <a:pt x="509585" y="581313"/>
                    </a:lnTo>
                    <a:lnTo>
                      <a:pt x="516310" y="569620"/>
                    </a:lnTo>
                    <a:lnTo>
                      <a:pt x="523911" y="558804"/>
                    </a:lnTo>
                    <a:lnTo>
                      <a:pt x="531512" y="547696"/>
                    </a:lnTo>
                    <a:lnTo>
                      <a:pt x="539699" y="537172"/>
                    </a:lnTo>
                    <a:lnTo>
                      <a:pt x="548177" y="527234"/>
                    </a:lnTo>
                    <a:lnTo>
                      <a:pt x="557240" y="517295"/>
                    </a:lnTo>
                    <a:lnTo>
                      <a:pt x="566596" y="507940"/>
                    </a:lnTo>
                    <a:lnTo>
                      <a:pt x="576536" y="498878"/>
                    </a:lnTo>
                    <a:lnTo>
                      <a:pt x="586476" y="490401"/>
                    </a:lnTo>
                    <a:lnTo>
                      <a:pt x="597001" y="482216"/>
                    </a:lnTo>
                    <a:lnTo>
                      <a:pt x="608111" y="474616"/>
                    </a:lnTo>
                    <a:lnTo>
                      <a:pt x="618928" y="467015"/>
                    </a:lnTo>
                    <a:lnTo>
                      <a:pt x="630623" y="460292"/>
                    </a:lnTo>
                    <a:lnTo>
                      <a:pt x="642317" y="453861"/>
                    </a:lnTo>
                    <a:lnTo>
                      <a:pt x="654596" y="448015"/>
                    </a:lnTo>
                    <a:lnTo>
                      <a:pt x="666876" y="442753"/>
                    </a:lnTo>
                    <a:lnTo>
                      <a:pt x="679447" y="437783"/>
                    </a:lnTo>
                    <a:lnTo>
                      <a:pt x="692311" y="433398"/>
                    </a:lnTo>
                    <a:lnTo>
                      <a:pt x="705467" y="429598"/>
                    </a:lnTo>
                    <a:lnTo>
                      <a:pt x="718624" y="426383"/>
                    </a:lnTo>
                    <a:lnTo>
                      <a:pt x="732365" y="423752"/>
                    </a:lnTo>
                    <a:lnTo>
                      <a:pt x="746106" y="421706"/>
                    </a:lnTo>
                    <a:lnTo>
                      <a:pt x="760139" y="419952"/>
                    </a:lnTo>
                    <a:lnTo>
                      <a:pt x="774172" y="419075"/>
                    </a:lnTo>
                    <a:lnTo>
                      <a:pt x="788498" y="418490"/>
                    </a:lnTo>
                    <a:lnTo>
                      <a:pt x="805162" y="419075"/>
                    </a:lnTo>
                    <a:lnTo>
                      <a:pt x="821242" y="420244"/>
                    </a:lnTo>
                    <a:lnTo>
                      <a:pt x="837322" y="422583"/>
                    </a:lnTo>
                    <a:lnTo>
                      <a:pt x="853110" y="425214"/>
                    </a:lnTo>
                    <a:lnTo>
                      <a:pt x="868312" y="428721"/>
                    </a:lnTo>
                    <a:lnTo>
                      <a:pt x="883808" y="433106"/>
                    </a:lnTo>
                    <a:lnTo>
                      <a:pt x="898718" y="438368"/>
                    </a:lnTo>
                    <a:lnTo>
                      <a:pt x="913336" y="443922"/>
                    </a:lnTo>
                    <a:lnTo>
                      <a:pt x="927369" y="450353"/>
                    </a:lnTo>
                    <a:lnTo>
                      <a:pt x="941403" y="457369"/>
                    </a:lnTo>
                    <a:lnTo>
                      <a:pt x="954851" y="464969"/>
                    </a:lnTo>
                    <a:lnTo>
                      <a:pt x="967423" y="473446"/>
                    </a:lnTo>
                    <a:lnTo>
                      <a:pt x="980287" y="482216"/>
                    </a:lnTo>
                    <a:lnTo>
                      <a:pt x="992274" y="491863"/>
                    </a:lnTo>
                    <a:lnTo>
                      <a:pt x="1003968" y="501802"/>
                    </a:lnTo>
                    <a:lnTo>
                      <a:pt x="1015078" y="512617"/>
                    </a:lnTo>
                    <a:lnTo>
                      <a:pt x="1025895" y="523726"/>
                    </a:lnTo>
                    <a:lnTo>
                      <a:pt x="1035835" y="535126"/>
                    </a:lnTo>
                    <a:lnTo>
                      <a:pt x="1045191" y="547404"/>
                    </a:lnTo>
                    <a:lnTo>
                      <a:pt x="1054254" y="559973"/>
                    </a:lnTo>
                    <a:lnTo>
                      <a:pt x="1062440" y="572836"/>
                    </a:lnTo>
                    <a:lnTo>
                      <a:pt x="1070334" y="586282"/>
                    </a:lnTo>
                    <a:lnTo>
                      <a:pt x="1077351" y="600314"/>
                    </a:lnTo>
                    <a:lnTo>
                      <a:pt x="1083783" y="614345"/>
                    </a:lnTo>
                    <a:lnTo>
                      <a:pt x="1089630" y="628961"/>
                    </a:lnTo>
                    <a:lnTo>
                      <a:pt x="1094600" y="643870"/>
                    </a:lnTo>
                    <a:lnTo>
                      <a:pt x="1098693" y="659070"/>
                    </a:lnTo>
                    <a:lnTo>
                      <a:pt x="1102494" y="674271"/>
                    </a:lnTo>
                    <a:lnTo>
                      <a:pt x="1105417" y="690056"/>
                    </a:lnTo>
                    <a:lnTo>
                      <a:pt x="1107464" y="706134"/>
                    </a:lnTo>
                    <a:lnTo>
                      <a:pt x="1108633" y="722504"/>
                    </a:lnTo>
                    <a:lnTo>
                      <a:pt x="1108926" y="738874"/>
                    </a:lnTo>
                    <a:lnTo>
                      <a:pt x="1108926" y="745013"/>
                    </a:lnTo>
                    <a:lnTo>
                      <a:pt x="1108926" y="750567"/>
                    </a:lnTo>
                    <a:lnTo>
                      <a:pt x="1108633" y="756121"/>
                    </a:lnTo>
                    <a:lnTo>
                      <a:pt x="1108341" y="761967"/>
                    </a:lnTo>
                    <a:lnTo>
                      <a:pt x="1107756" y="767521"/>
                    </a:lnTo>
                    <a:lnTo>
                      <a:pt x="1107172" y="773075"/>
                    </a:lnTo>
                    <a:lnTo>
                      <a:pt x="1106587" y="778630"/>
                    </a:lnTo>
                    <a:lnTo>
                      <a:pt x="1106002" y="784184"/>
                    </a:lnTo>
                    <a:lnTo>
                      <a:pt x="1117404" y="785353"/>
                    </a:lnTo>
                    <a:lnTo>
                      <a:pt x="1128806" y="786815"/>
                    </a:lnTo>
                    <a:lnTo>
                      <a:pt x="1138237" y="788749"/>
                    </a:lnTo>
                    <a:lnTo>
                      <a:pt x="1142985" y="785859"/>
                    </a:lnTo>
                    <a:lnTo>
                      <a:pt x="1149321" y="782818"/>
                    </a:lnTo>
                    <a:lnTo>
                      <a:pt x="1155656" y="779777"/>
                    </a:lnTo>
                    <a:lnTo>
                      <a:pt x="1162499" y="777243"/>
                    </a:lnTo>
                    <a:lnTo>
                      <a:pt x="1168835" y="774963"/>
                    </a:lnTo>
                    <a:lnTo>
                      <a:pt x="1175931" y="773189"/>
                    </a:lnTo>
                    <a:lnTo>
                      <a:pt x="1182773" y="771415"/>
                    </a:lnTo>
                    <a:lnTo>
                      <a:pt x="1189869" y="770402"/>
                    </a:lnTo>
                    <a:lnTo>
                      <a:pt x="1196965" y="769388"/>
                    </a:lnTo>
                    <a:lnTo>
                      <a:pt x="1204568" y="768881"/>
                    </a:lnTo>
                    <a:lnTo>
                      <a:pt x="1211664" y="768628"/>
                    </a:lnTo>
                    <a:lnTo>
                      <a:pt x="1220027" y="768881"/>
                    </a:lnTo>
                    <a:lnTo>
                      <a:pt x="1228137" y="769641"/>
                    </a:lnTo>
                    <a:lnTo>
                      <a:pt x="1236247" y="770655"/>
                    </a:lnTo>
                    <a:lnTo>
                      <a:pt x="1243849" y="772175"/>
                    </a:lnTo>
                    <a:lnTo>
                      <a:pt x="1251706" y="774203"/>
                    </a:lnTo>
                    <a:lnTo>
                      <a:pt x="1259055" y="776483"/>
                    </a:lnTo>
                    <a:lnTo>
                      <a:pt x="1266405" y="779270"/>
                    </a:lnTo>
                    <a:lnTo>
                      <a:pt x="1273247" y="782565"/>
                    </a:lnTo>
                    <a:lnTo>
                      <a:pt x="1280343" y="785859"/>
                    </a:lnTo>
                    <a:lnTo>
                      <a:pt x="1286932" y="789660"/>
                    </a:lnTo>
                    <a:lnTo>
                      <a:pt x="1293521" y="793967"/>
                    </a:lnTo>
                    <a:lnTo>
                      <a:pt x="1299604" y="798528"/>
                    </a:lnTo>
                    <a:lnTo>
                      <a:pt x="1305686" y="803343"/>
                    </a:lnTo>
                    <a:lnTo>
                      <a:pt x="1311261" y="808411"/>
                    </a:lnTo>
                    <a:lnTo>
                      <a:pt x="1316583" y="813985"/>
                    </a:lnTo>
                    <a:lnTo>
                      <a:pt x="1321905" y="819560"/>
                    </a:lnTo>
                    <a:lnTo>
                      <a:pt x="1324693" y="807904"/>
                    </a:lnTo>
                    <a:lnTo>
                      <a:pt x="1327988" y="796755"/>
                    </a:lnTo>
                    <a:lnTo>
                      <a:pt x="1331536" y="785605"/>
                    </a:lnTo>
                    <a:lnTo>
                      <a:pt x="1336097" y="774709"/>
                    </a:lnTo>
                    <a:lnTo>
                      <a:pt x="1340659" y="763813"/>
                    </a:lnTo>
                    <a:lnTo>
                      <a:pt x="1345728" y="753424"/>
                    </a:lnTo>
                    <a:lnTo>
                      <a:pt x="1351303" y="743288"/>
                    </a:lnTo>
                    <a:lnTo>
                      <a:pt x="1357132" y="733153"/>
                    </a:lnTo>
                    <a:lnTo>
                      <a:pt x="1363721" y="723777"/>
                    </a:lnTo>
                    <a:lnTo>
                      <a:pt x="1370310" y="714148"/>
                    </a:lnTo>
                    <a:lnTo>
                      <a:pt x="1377406" y="705026"/>
                    </a:lnTo>
                    <a:lnTo>
                      <a:pt x="1384756" y="696411"/>
                    </a:lnTo>
                    <a:lnTo>
                      <a:pt x="1392612" y="687795"/>
                    </a:lnTo>
                    <a:lnTo>
                      <a:pt x="1400722" y="679687"/>
                    </a:lnTo>
                    <a:lnTo>
                      <a:pt x="1409338" y="671831"/>
                    </a:lnTo>
                    <a:lnTo>
                      <a:pt x="1417955" y="664483"/>
                    </a:lnTo>
                    <a:lnTo>
                      <a:pt x="1427078" y="657388"/>
                    </a:lnTo>
                    <a:lnTo>
                      <a:pt x="1436709" y="650800"/>
                    </a:lnTo>
                    <a:lnTo>
                      <a:pt x="1446085" y="644211"/>
                    </a:lnTo>
                    <a:lnTo>
                      <a:pt x="1456223" y="638383"/>
                    </a:lnTo>
                    <a:lnTo>
                      <a:pt x="1466360" y="632809"/>
                    </a:lnTo>
                    <a:lnTo>
                      <a:pt x="1477004" y="627741"/>
                    </a:lnTo>
                    <a:lnTo>
                      <a:pt x="1487648" y="623180"/>
                    </a:lnTo>
                    <a:lnTo>
                      <a:pt x="1498545" y="618872"/>
                    </a:lnTo>
                    <a:lnTo>
                      <a:pt x="1509696" y="615071"/>
                    </a:lnTo>
                    <a:lnTo>
                      <a:pt x="1521100" y="611777"/>
                    </a:lnTo>
                    <a:lnTo>
                      <a:pt x="1532505" y="608990"/>
                    </a:lnTo>
                    <a:lnTo>
                      <a:pt x="1544416" y="606709"/>
                    </a:lnTo>
                    <a:lnTo>
                      <a:pt x="1556327" y="604935"/>
                    </a:lnTo>
                    <a:lnTo>
                      <a:pt x="1568491" y="603415"/>
                    </a:lnTo>
                    <a:lnTo>
                      <a:pt x="1580656" y="602655"/>
                    </a:lnTo>
                    <a:lnTo>
                      <a:pt x="1593074" y="602148"/>
                    </a:lnTo>
                    <a:lnTo>
                      <a:pt x="1597518" y="602304"/>
                    </a:lnTo>
                    <a:lnTo>
                      <a:pt x="1599725" y="600098"/>
                    </a:lnTo>
                    <a:lnTo>
                      <a:pt x="1603494" y="596131"/>
                    </a:lnTo>
                    <a:lnTo>
                      <a:pt x="1607660" y="592758"/>
                    </a:lnTo>
                    <a:lnTo>
                      <a:pt x="1612025" y="589386"/>
                    </a:lnTo>
                    <a:lnTo>
                      <a:pt x="1616390" y="586014"/>
                    </a:lnTo>
                    <a:lnTo>
                      <a:pt x="1620953" y="583237"/>
                    </a:lnTo>
                    <a:lnTo>
                      <a:pt x="1625516" y="580460"/>
                    </a:lnTo>
                    <a:lnTo>
                      <a:pt x="1630476" y="578079"/>
                    </a:lnTo>
                    <a:lnTo>
                      <a:pt x="1635436" y="575699"/>
                    </a:lnTo>
                    <a:lnTo>
                      <a:pt x="1640792" y="573715"/>
                    </a:lnTo>
                    <a:lnTo>
                      <a:pt x="1645752" y="571930"/>
                    </a:lnTo>
                    <a:lnTo>
                      <a:pt x="1651307" y="570541"/>
                    </a:lnTo>
                    <a:lnTo>
                      <a:pt x="1656664" y="569153"/>
                    </a:lnTo>
                    <a:lnTo>
                      <a:pt x="1662219" y="568359"/>
                    </a:lnTo>
                    <a:lnTo>
                      <a:pt x="1667774" y="567566"/>
                    </a:lnTo>
                    <a:lnTo>
                      <a:pt x="1673725" y="567169"/>
                    </a:lnTo>
                    <a:lnTo>
                      <a:pt x="1679281" y="566971"/>
                    </a:lnTo>
                    <a:lnTo>
                      <a:pt x="1685828" y="567169"/>
                    </a:lnTo>
                    <a:lnTo>
                      <a:pt x="1692176" y="567764"/>
                    </a:lnTo>
                    <a:lnTo>
                      <a:pt x="1698525" y="568558"/>
                    </a:lnTo>
                    <a:lnTo>
                      <a:pt x="1704477" y="569748"/>
                    </a:lnTo>
                    <a:lnTo>
                      <a:pt x="1710627" y="571335"/>
                    </a:lnTo>
                    <a:lnTo>
                      <a:pt x="1716380" y="573120"/>
                    </a:lnTo>
                    <a:lnTo>
                      <a:pt x="1722134" y="575302"/>
                    </a:lnTo>
                    <a:lnTo>
                      <a:pt x="1727490" y="577881"/>
                    </a:lnTo>
                    <a:lnTo>
                      <a:pt x="1733045" y="580460"/>
                    </a:lnTo>
                    <a:lnTo>
                      <a:pt x="1738204" y="583435"/>
                    </a:lnTo>
                    <a:lnTo>
                      <a:pt x="1743362" y="586807"/>
                    </a:lnTo>
                    <a:lnTo>
                      <a:pt x="1748123" y="590378"/>
                    </a:lnTo>
                    <a:lnTo>
                      <a:pt x="1752885" y="594147"/>
                    </a:lnTo>
                    <a:lnTo>
                      <a:pt x="1757249" y="598114"/>
                    </a:lnTo>
                    <a:lnTo>
                      <a:pt x="1761416" y="602479"/>
                    </a:lnTo>
                    <a:lnTo>
                      <a:pt x="1765582" y="606843"/>
                    </a:lnTo>
                    <a:lnTo>
                      <a:pt x="1767764" y="597718"/>
                    </a:lnTo>
                    <a:lnTo>
                      <a:pt x="1770343" y="588989"/>
                    </a:lnTo>
                    <a:lnTo>
                      <a:pt x="1773121" y="580261"/>
                    </a:lnTo>
                    <a:lnTo>
                      <a:pt x="1776692" y="571732"/>
                    </a:lnTo>
                    <a:lnTo>
                      <a:pt x="1780263" y="563202"/>
                    </a:lnTo>
                    <a:lnTo>
                      <a:pt x="1784231" y="555069"/>
                    </a:lnTo>
                    <a:lnTo>
                      <a:pt x="1788596" y="547134"/>
                    </a:lnTo>
                    <a:lnTo>
                      <a:pt x="1793159" y="539199"/>
                    </a:lnTo>
                    <a:lnTo>
                      <a:pt x="1798317" y="531860"/>
                    </a:lnTo>
                    <a:lnTo>
                      <a:pt x="1803475" y="524322"/>
                    </a:lnTo>
                    <a:lnTo>
                      <a:pt x="1809030" y="517181"/>
                    </a:lnTo>
                    <a:lnTo>
                      <a:pt x="1814784" y="510436"/>
                    </a:lnTo>
                    <a:lnTo>
                      <a:pt x="1820934" y="503692"/>
                    </a:lnTo>
                    <a:lnTo>
                      <a:pt x="1827282" y="497344"/>
                    </a:lnTo>
                    <a:lnTo>
                      <a:pt x="1834028" y="491195"/>
                    </a:lnTo>
                    <a:lnTo>
                      <a:pt x="1840773" y="485442"/>
                    </a:lnTo>
                    <a:lnTo>
                      <a:pt x="1847915" y="479888"/>
                    </a:lnTo>
                    <a:lnTo>
                      <a:pt x="1855454" y="474730"/>
                    </a:lnTo>
                    <a:lnTo>
                      <a:pt x="1862795" y="469573"/>
                    </a:lnTo>
                    <a:lnTo>
                      <a:pt x="1870731" y="465010"/>
                    </a:lnTo>
                    <a:lnTo>
                      <a:pt x="1878666" y="460646"/>
                    </a:lnTo>
                    <a:lnTo>
                      <a:pt x="1886999" y="456679"/>
                    </a:lnTo>
                    <a:lnTo>
                      <a:pt x="1895331" y="453108"/>
                    </a:lnTo>
                    <a:lnTo>
                      <a:pt x="1903862" y="449736"/>
                    </a:lnTo>
                    <a:lnTo>
                      <a:pt x="1912592" y="446761"/>
                    </a:lnTo>
                    <a:lnTo>
                      <a:pt x="1921519" y="444182"/>
                    </a:lnTo>
                    <a:lnTo>
                      <a:pt x="1930447" y="442000"/>
                    </a:lnTo>
                    <a:lnTo>
                      <a:pt x="1939772" y="440214"/>
                    </a:lnTo>
                    <a:lnTo>
                      <a:pt x="1949096" y="438826"/>
                    </a:lnTo>
                    <a:lnTo>
                      <a:pt x="1958619" y="437636"/>
                    </a:lnTo>
                    <a:lnTo>
                      <a:pt x="1968142" y="437041"/>
                    </a:lnTo>
                    <a:lnTo>
                      <a:pt x="1977863" y="436644"/>
                    </a:lnTo>
                    <a:lnTo>
                      <a:pt x="1989172" y="437041"/>
                    </a:lnTo>
                    <a:lnTo>
                      <a:pt x="2000083" y="437834"/>
                    </a:lnTo>
                    <a:lnTo>
                      <a:pt x="2010995" y="439421"/>
                    </a:lnTo>
                    <a:lnTo>
                      <a:pt x="2021708" y="441206"/>
                    </a:lnTo>
                    <a:lnTo>
                      <a:pt x="2032025" y="443587"/>
                    </a:lnTo>
                    <a:lnTo>
                      <a:pt x="2042540" y="446562"/>
                    </a:lnTo>
                    <a:lnTo>
                      <a:pt x="2052658" y="450133"/>
                    </a:lnTo>
                    <a:lnTo>
                      <a:pt x="2054993" y="451020"/>
                    </a:lnTo>
                    <a:lnTo>
                      <a:pt x="2181366" y="196910"/>
                    </a:lnTo>
                    <a:lnTo>
                      <a:pt x="2192145" y="202270"/>
                    </a:lnTo>
                    <a:lnTo>
                      <a:pt x="2193610" y="200774"/>
                    </a:lnTo>
                    <a:lnTo>
                      <a:pt x="2218746" y="183460"/>
                    </a:lnTo>
                    <a:lnTo>
                      <a:pt x="2233318" y="162761"/>
                    </a:lnTo>
                    <a:cubicBezTo>
                      <a:pt x="2251400" y="140827"/>
                      <a:pt x="2263879" y="136806"/>
                      <a:pt x="2281035" y="124387"/>
                    </a:cubicBezTo>
                    <a:cubicBezTo>
                      <a:pt x="2303910" y="107828"/>
                      <a:pt x="2325557" y="98195"/>
                      <a:pt x="2350233" y="92287"/>
                    </a:cubicBezTo>
                    <a:cubicBezTo>
                      <a:pt x="2374908" y="86379"/>
                      <a:pt x="2404212" y="84545"/>
                      <a:pt x="2429089" y="88935"/>
                    </a:cubicBezTo>
                    <a:cubicBezTo>
                      <a:pt x="2441527" y="91131"/>
                      <a:pt x="2456287" y="98471"/>
                      <a:pt x="2469758" y="105171"/>
                    </a:cubicBezTo>
                    <a:lnTo>
                      <a:pt x="2481729" y="109672"/>
                    </a:lnTo>
                    <a:lnTo>
                      <a:pt x="2485661" y="104243"/>
                    </a:lnTo>
                    <a:lnTo>
                      <a:pt x="2520017" y="79600"/>
                    </a:lnTo>
                    <a:lnTo>
                      <a:pt x="2541964" y="49291"/>
                    </a:lnTo>
                    <a:cubicBezTo>
                      <a:pt x="2552420" y="38971"/>
                      <a:pt x="2565364" y="29891"/>
                      <a:pt x="2579202" y="22582"/>
                    </a:cubicBezTo>
                    <a:cubicBezTo>
                      <a:pt x="2593039" y="15274"/>
                      <a:pt x="2610255" y="9203"/>
                      <a:pt x="2624989" y="5445"/>
                    </a:cubicBezTo>
                    <a:cubicBezTo>
                      <a:pt x="2639722" y="1688"/>
                      <a:pt x="2652684" y="-292"/>
                      <a:pt x="2667604" y="3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 304"/>
              <p:cNvSpPr>
                <a:spLocks/>
              </p:cNvSpPr>
              <p:nvPr/>
            </p:nvSpPr>
            <p:spPr bwMode="auto">
              <a:xfrm>
                <a:off x="895379" y="3876960"/>
                <a:ext cx="3688484" cy="1711991"/>
              </a:xfrm>
              <a:custGeom>
                <a:avLst/>
                <a:gdLst>
                  <a:gd name="T0" fmla="*/ 989 w 1504"/>
                  <a:gd name="T1" fmla="*/ 0 h 697"/>
                  <a:gd name="T2" fmla="*/ 131 w 1504"/>
                  <a:gd name="T3" fmla="*/ 0 h 697"/>
                  <a:gd name="T4" fmla="*/ 90 w 1504"/>
                  <a:gd name="T5" fmla="*/ 11 h 697"/>
                  <a:gd name="T6" fmla="*/ 53 w 1504"/>
                  <a:gd name="T7" fmla="*/ 33 h 697"/>
                  <a:gd name="T8" fmla="*/ 25 w 1504"/>
                  <a:gd name="T9" fmla="*/ 64 h 697"/>
                  <a:gd name="T10" fmla="*/ 6 w 1504"/>
                  <a:gd name="T11" fmla="*/ 103 h 697"/>
                  <a:gd name="T12" fmla="*/ 0 w 1504"/>
                  <a:gd name="T13" fmla="*/ 147 h 697"/>
                  <a:gd name="T14" fmla="*/ 0 w 1504"/>
                  <a:gd name="T15" fmla="*/ 279 h 697"/>
                  <a:gd name="T16" fmla="*/ 12 w 1504"/>
                  <a:gd name="T17" fmla="*/ 321 h 697"/>
                  <a:gd name="T18" fmla="*/ 33 w 1504"/>
                  <a:gd name="T19" fmla="*/ 357 h 697"/>
                  <a:gd name="T20" fmla="*/ 65 w 1504"/>
                  <a:gd name="T21" fmla="*/ 385 h 697"/>
                  <a:gd name="T22" fmla="*/ 103 w 1504"/>
                  <a:gd name="T23" fmla="*/ 404 h 697"/>
                  <a:gd name="T24" fmla="*/ 147 w 1504"/>
                  <a:gd name="T25" fmla="*/ 411 h 697"/>
                  <a:gd name="T26" fmla="*/ 588 w 1504"/>
                  <a:gd name="T27" fmla="*/ 411 h 697"/>
                  <a:gd name="T28" fmla="*/ 611 w 1504"/>
                  <a:gd name="T29" fmla="*/ 416 h 697"/>
                  <a:gd name="T30" fmla="*/ 636 w 1504"/>
                  <a:gd name="T31" fmla="*/ 436 h 697"/>
                  <a:gd name="T32" fmla="*/ 646 w 1504"/>
                  <a:gd name="T33" fmla="*/ 470 h 697"/>
                  <a:gd name="T34" fmla="*/ 642 w 1504"/>
                  <a:gd name="T35" fmla="*/ 493 h 697"/>
                  <a:gd name="T36" fmla="*/ 620 w 1504"/>
                  <a:gd name="T37" fmla="*/ 519 h 697"/>
                  <a:gd name="T38" fmla="*/ 588 w 1504"/>
                  <a:gd name="T39" fmla="*/ 528 h 697"/>
                  <a:gd name="T40" fmla="*/ 345 w 1504"/>
                  <a:gd name="T41" fmla="*/ 529 h 697"/>
                  <a:gd name="T42" fmla="*/ 327 w 1504"/>
                  <a:gd name="T43" fmla="*/ 531 h 697"/>
                  <a:gd name="T44" fmla="*/ 304 w 1504"/>
                  <a:gd name="T45" fmla="*/ 540 h 697"/>
                  <a:gd name="T46" fmla="*/ 286 w 1504"/>
                  <a:gd name="T47" fmla="*/ 554 h 697"/>
                  <a:gd name="T48" fmla="*/ 271 w 1504"/>
                  <a:gd name="T49" fmla="*/ 573 h 697"/>
                  <a:gd name="T50" fmla="*/ 263 w 1504"/>
                  <a:gd name="T51" fmla="*/ 596 h 697"/>
                  <a:gd name="T52" fmla="*/ 261 w 1504"/>
                  <a:gd name="T53" fmla="*/ 614 h 697"/>
                  <a:gd name="T54" fmla="*/ 265 w 1504"/>
                  <a:gd name="T55" fmla="*/ 639 h 697"/>
                  <a:gd name="T56" fmla="*/ 275 w 1504"/>
                  <a:gd name="T57" fmla="*/ 661 h 697"/>
                  <a:gd name="T58" fmla="*/ 291 w 1504"/>
                  <a:gd name="T59" fmla="*/ 678 h 697"/>
                  <a:gd name="T60" fmla="*/ 312 w 1504"/>
                  <a:gd name="T61" fmla="*/ 691 h 697"/>
                  <a:gd name="T62" fmla="*/ 336 w 1504"/>
                  <a:gd name="T63" fmla="*/ 697 h 697"/>
                  <a:gd name="T64" fmla="*/ 1150 w 1504"/>
                  <a:gd name="T65" fmla="*/ 697 h 697"/>
                  <a:gd name="T66" fmla="*/ 1175 w 1504"/>
                  <a:gd name="T67" fmla="*/ 694 h 697"/>
                  <a:gd name="T68" fmla="*/ 1197 w 1504"/>
                  <a:gd name="T69" fmla="*/ 683 h 697"/>
                  <a:gd name="T70" fmla="*/ 1214 w 1504"/>
                  <a:gd name="T71" fmla="*/ 668 h 697"/>
                  <a:gd name="T72" fmla="*/ 1227 w 1504"/>
                  <a:gd name="T73" fmla="*/ 648 h 697"/>
                  <a:gd name="T74" fmla="*/ 1233 w 1504"/>
                  <a:gd name="T75" fmla="*/ 624 h 697"/>
                  <a:gd name="T76" fmla="*/ 1234 w 1504"/>
                  <a:gd name="T77" fmla="*/ 616 h 697"/>
                  <a:gd name="T78" fmla="*/ 1235 w 1504"/>
                  <a:gd name="T79" fmla="*/ 396 h 697"/>
                  <a:gd name="T80" fmla="*/ 1248 w 1504"/>
                  <a:gd name="T81" fmla="*/ 372 h 697"/>
                  <a:gd name="T82" fmla="*/ 1271 w 1504"/>
                  <a:gd name="T83" fmla="*/ 358 h 697"/>
                  <a:gd name="T84" fmla="*/ 1406 w 1504"/>
                  <a:gd name="T85" fmla="*/ 357 h 697"/>
                  <a:gd name="T86" fmla="*/ 1435 w 1504"/>
                  <a:gd name="T87" fmla="*/ 353 h 697"/>
                  <a:gd name="T88" fmla="*/ 1460 w 1504"/>
                  <a:gd name="T89" fmla="*/ 340 h 697"/>
                  <a:gd name="T90" fmla="*/ 1481 w 1504"/>
                  <a:gd name="T91" fmla="*/ 322 h 697"/>
                  <a:gd name="T92" fmla="*/ 1496 w 1504"/>
                  <a:gd name="T93" fmla="*/ 297 h 697"/>
                  <a:gd name="T94" fmla="*/ 1503 w 1504"/>
                  <a:gd name="T95" fmla="*/ 269 h 697"/>
                  <a:gd name="T96" fmla="*/ 1504 w 1504"/>
                  <a:gd name="T97" fmla="*/ 98 h 697"/>
                  <a:gd name="T98" fmla="*/ 1499 w 1504"/>
                  <a:gd name="T99" fmla="*/ 68 h 697"/>
                  <a:gd name="T100" fmla="*/ 1488 w 1504"/>
                  <a:gd name="T101" fmla="*/ 42 h 697"/>
                  <a:gd name="T102" fmla="*/ 1468 w 1504"/>
                  <a:gd name="T103" fmla="*/ 21 h 697"/>
                  <a:gd name="T104" fmla="*/ 1444 w 1504"/>
                  <a:gd name="T105" fmla="*/ 7 h 697"/>
                  <a:gd name="T106" fmla="*/ 1416 w 1504"/>
                  <a:gd name="T107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4" h="697">
                    <a:moveTo>
                      <a:pt x="1406" y="0"/>
                    </a:moveTo>
                    <a:lnTo>
                      <a:pt x="1073" y="0"/>
                    </a:lnTo>
                    <a:lnTo>
                      <a:pt x="989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1" y="0"/>
                    </a:lnTo>
                    <a:lnTo>
                      <a:pt x="117" y="3"/>
                    </a:lnTo>
                    <a:lnTo>
                      <a:pt x="103" y="6"/>
                    </a:lnTo>
                    <a:lnTo>
                      <a:pt x="90" y="11"/>
                    </a:lnTo>
                    <a:lnTo>
                      <a:pt x="76" y="17"/>
                    </a:lnTo>
                    <a:lnTo>
                      <a:pt x="65" y="25"/>
                    </a:lnTo>
                    <a:lnTo>
                      <a:pt x="53" y="33"/>
                    </a:lnTo>
                    <a:lnTo>
                      <a:pt x="43" y="42"/>
                    </a:lnTo>
                    <a:lnTo>
                      <a:pt x="33" y="53"/>
                    </a:lnTo>
                    <a:lnTo>
                      <a:pt x="25" y="64"/>
                    </a:lnTo>
                    <a:lnTo>
                      <a:pt x="18" y="76"/>
                    </a:lnTo>
                    <a:lnTo>
                      <a:pt x="12" y="89"/>
                    </a:lnTo>
                    <a:lnTo>
                      <a:pt x="6" y="103"/>
                    </a:lnTo>
                    <a:lnTo>
                      <a:pt x="3" y="116"/>
                    </a:lnTo>
                    <a:lnTo>
                      <a:pt x="0" y="131"/>
                    </a:lnTo>
                    <a:lnTo>
                      <a:pt x="0" y="147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0" y="279"/>
                    </a:lnTo>
                    <a:lnTo>
                      <a:pt x="3" y="294"/>
                    </a:lnTo>
                    <a:lnTo>
                      <a:pt x="6" y="307"/>
                    </a:lnTo>
                    <a:lnTo>
                      <a:pt x="12" y="321"/>
                    </a:lnTo>
                    <a:lnTo>
                      <a:pt x="18" y="334"/>
                    </a:lnTo>
                    <a:lnTo>
                      <a:pt x="25" y="346"/>
                    </a:lnTo>
                    <a:lnTo>
                      <a:pt x="33" y="357"/>
                    </a:lnTo>
                    <a:lnTo>
                      <a:pt x="43" y="368"/>
                    </a:lnTo>
                    <a:lnTo>
                      <a:pt x="53" y="377"/>
                    </a:lnTo>
                    <a:lnTo>
                      <a:pt x="65" y="385"/>
                    </a:lnTo>
                    <a:lnTo>
                      <a:pt x="76" y="393"/>
                    </a:lnTo>
                    <a:lnTo>
                      <a:pt x="90" y="399"/>
                    </a:lnTo>
                    <a:lnTo>
                      <a:pt x="103" y="404"/>
                    </a:lnTo>
                    <a:lnTo>
                      <a:pt x="117" y="408"/>
                    </a:lnTo>
                    <a:lnTo>
                      <a:pt x="131" y="410"/>
                    </a:lnTo>
                    <a:lnTo>
                      <a:pt x="147" y="411"/>
                    </a:lnTo>
                    <a:lnTo>
                      <a:pt x="407" y="411"/>
                    </a:lnTo>
                    <a:lnTo>
                      <a:pt x="573" y="411"/>
                    </a:lnTo>
                    <a:lnTo>
                      <a:pt x="588" y="411"/>
                    </a:lnTo>
                    <a:lnTo>
                      <a:pt x="588" y="411"/>
                    </a:lnTo>
                    <a:lnTo>
                      <a:pt x="599" y="412"/>
                    </a:lnTo>
                    <a:lnTo>
                      <a:pt x="611" y="416"/>
                    </a:lnTo>
                    <a:lnTo>
                      <a:pt x="620" y="421"/>
                    </a:lnTo>
                    <a:lnTo>
                      <a:pt x="630" y="428"/>
                    </a:lnTo>
                    <a:lnTo>
                      <a:pt x="636" y="436"/>
                    </a:lnTo>
                    <a:lnTo>
                      <a:pt x="642" y="447"/>
                    </a:lnTo>
                    <a:lnTo>
                      <a:pt x="645" y="458"/>
                    </a:lnTo>
                    <a:lnTo>
                      <a:pt x="646" y="470"/>
                    </a:lnTo>
                    <a:lnTo>
                      <a:pt x="646" y="470"/>
                    </a:lnTo>
                    <a:lnTo>
                      <a:pt x="645" y="481"/>
                    </a:lnTo>
                    <a:lnTo>
                      <a:pt x="642" y="493"/>
                    </a:lnTo>
                    <a:lnTo>
                      <a:pt x="636" y="502"/>
                    </a:lnTo>
                    <a:lnTo>
                      <a:pt x="630" y="511"/>
                    </a:lnTo>
                    <a:lnTo>
                      <a:pt x="620" y="519"/>
                    </a:lnTo>
                    <a:lnTo>
                      <a:pt x="611" y="524"/>
                    </a:lnTo>
                    <a:lnTo>
                      <a:pt x="599" y="527"/>
                    </a:lnTo>
                    <a:lnTo>
                      <a:pt x="588" y="528"/>
                    </a:lnTo>
                    <a:lnTo>
                      <a:pt x="573" y="528"/>
                    </a:lnTo>
                    <a:lnTo>
                      <a:pt x="573" y="529"/>
                    </a:lnTo>
                    <a:lnTo>
                      <a:pt x="345" y="529"/>
                    </a:lnTo>
                    <a:lnTo>
                      <a:pt x="345" y="529"/>
                    </a:lnTo>
                    <a:lnTo>
                      <a:pt x="336" y="529"/>
                    </a:lnTo>
                    <a:lnTo>
                      <a:pt x="327" y="531"/>
                    </a:lnTo>
                    <a:lnTo>
                      <a:pt x="320" y="533"/>
                    </a:lnTo>
                    <a:lnTo>
                      <a:pt x="312" y="535"/>
                    </a:lnTo>
                    <a:lnTo>
                      <a:pt x="304" y="540"/>
                    </a:lnTo>
                    <a:lnTo>
                      <a:pt x="298" y="544"/>
                    </a:lnTo>
                    <a:lnTo>
                      <a:pt x="291" y="548"/>
                    </a:lnTo>
                    <a:lnTo>
                      <a:pt x="286" y="554"/>
                    </a:lnTo>
                    <a:lnTo>
                      <a:pt x="279" y="559"/>
                    </a:lnTo>
                    <a:lnTo>
                      <a:pt x="275" y="567"/>
                    </a:lnTo>
                    <a:lnTo>
                      <a:pt x="271" y="573"/>
                    </a:lnTo>
                    <a:lnTo>
                      <a:pt x="267" y="580"/>
                    </a:lnTo>
                    <a:lnTo>
                      <a:pt x="265" y="589"/>
                    </a:lnTo>
                    <a:lnTo>
                      <a:pt x="263" y="596"/>
                    </a:lnTo>
                    <a:lnTo>
                      <a:pt x="261" y="604"/>
                    </a:lnTo>
                    <a:lnTo>
                      <a:pt x="261" y="614"/>
                    </a:lnTo>
                    <a:lnTo>
                      <a:pt x="261" y="614"/>
                    </a:lnTo>
                    <a:lnTo>
                      <a:pt x="261" y="622"/>
                    </a:lnTo>
                    <a:lnTo>
                      <a:pt x="263" y="630"/>
                    </a:lnTo>
                    <a:lnTo>
                      <a:pt x="265" y="639"/>
                    </a:lnTo>
                    <a:lnTo>
                      <a:pt x="267" y="646"/>
                    </a:lnTo>
                    <a:lnTo>
                      <a:pt x="271" y="653"/>
                    </a:lnTo>
                    <a:lnTo>
                      <a:pt x="275" y="661"/>
                    </a:lnTo>
                    <a:lnTo>
                      <a:pt x="279" y="667"/>
                    </a:lnTo>
                    <a:lnTo>
                      <a:pt x="286" y="673"/>
                    </a:lnTo>
                    <a:lnTo>
                      <a:pt x="291" y="678"/>
                    </a:lnTo>
                    <a:lnTo>
                      <a:pt x="298" y="683"/>
                    </a:lnTo>
                    <a:lnTo>
                      <a:pt x="304" y="688"/>
                    </a:lnTo>
                    <a:lnTo>
                      <a:pt x="312" y="691"/>
                    </a:lnTo>
                    <a:lnTo>
                      <a:pt x="320" y="694"/>
                    </a:lnTo>
                    <a:lnTo>
                      <a:pt x="327" y="696"/>
                    </a:lnTo>
                    <a:lnTo>
                      <a:pt x="336" y="697"/>
                    </a:lnTo>
                    <a:lnTo>
                      <a:pt x="345" y="697"/>
                    </a:lnTo>
                    <a:lnTo>
                      <a:pt x="1150" y="697"/>
                    </a:lnTo>
                    <a:lnTo>
                      <a:pt x="1150" y="697"/>
                    </a:lnTo>
                    <a:lnTo>
                      <a:pt x="1158" y="697"/>
                    </a:lnTo>
                    <a:lnTo>
                      <a:pt x="1167" y="696"/>
                    </a:lnTo>
                    <a:lnTo>
                      <a:pt x="1175" y="694"/>
                    </a:lnTo>
                    <a:lnTo>
                      <a:pt x="1182" y="691"/>
                    </a:lnTo>
                    <a:lnTo>
                      <a:pt x="1189" y="688"/>
                    </a:lnTo>
                    <a:lnTo>
                      <a:pt x="1197" y="683"/>
                    </a:lnTo>
                    <a:lnTo>
                      <a:pt x="1203" y="679"/>
                    </a:lnTo>
                    <a:lnTo>
                      <a:pt x="1209" y="674"/>
                    </a:lnTo>
                    <a:lnTo>
                      <a:pt x="1214" y="668"/>
                    </a:lnTo>
                    <a:lnTo>
                      <a:pt x="1220" y="662"/>
                    </a:lnTo>
                    <a:lnTo>
                      <a:pt x="1224" y="655"/>
                    </a:lnTo>
                    <a:lnTo>
                      <a:pt x="1227" y="648"/>
                    </a:lnTo>
                    <a:lnTo>
                      <a:pt x="1230" y="640"/>
                    </a:lnTo>
                    <a:lnTo>
                      <a:pt x="1232" y="632"/>
                    </a:lnTo>
                    <a:lnTo>
                      <a:pt x="1233" y="624"/>
                    </a:lnTo>
                    <a:lnTo>
                      <a:pt x="1234" y="616"/>
                    </a:lnTo>
                    <a:lnTo>
                      <a:pt x="1234" y="616"/>
                    </a:lnTo>
                    <a:lnTo>
                      <a:pt x="1234" y="616"/>
                    </a:lnTo>
                    <a:lnTo>
                      <a:pt x="1234" y="405"/>
                    </a:lnTo>
                    <a:lnTo>
                      <a:pt x="1234" y="405"/>
                    </a:lnTo>
                    <a:lnTo>
                      <a:pt x="1235" y="396"/>
                    </a:lnTo>
                    <a:lnTo>
                      <a:pt x="1237" y="387"/>
                    </a:lnTo>
                    <a:lnTo>
                      <a:pt x="1242" y="379"/>
                    </a:lnTo>
                    <a:lnTo>
                      <a:pt x="1248" y="372"/>
                    </a:lnTo>
                    <a:lnTo>
                      <a:pt x="1254" y="367"/>
                    </a:lnTo>
                    <a:lnTo>
                      <a:pt x="1262" y="361"/>
                    </a:lnTo>
                    <a:lnTo>
                      <a:pt x="1271" y="358"/>
                    </a:lnTo>
                    <a:lnTo>
                      <a:pt x="1280" y="357"/>
                    </a:lnTo>
                    <a:lnTo>
                      <a:pt x="1406" y="357"/>
                    </a:lnTo>
                    <a:lnTo>
                      <a:pt x="1406" y="357"/>
                    </a:lnTo>
                    <a:lnTo>
                      <a:pt x="1416" y="356"/>
                    </a:lnTo>
                    <a:lnTo>
                      <a:pt x="1426" y="355"/>
                    </a:lnTo>
                    <a:lnTo>
                      <a:pt x="1435" y="353"/>
                    </a:lnTo>
                    <a:lnTo>
                      <a:pt x="1444" y="349"/>
                    </a:lnTo>
                    <a:lnTo>
                      <a:pt x="1452" y="345"/>
                    </a:lnTo>
                    <a:lnTo>
                      <a:pt x="1460" y="340"/>
                    </a:lnTo>
                    <a:lnTo>
                      <a:pt x="1468" y="334"/>
                    </a:lnTo>
                    <a:lnTo>
                      <a:pt x="1475" y="328"/>
                    </a:lnTo>
                    <a:lnTo>
                      <a:pt x="1481" y="322"/>
                    </a:lnTo>
                    <a:lnTo>
                      <a:pt x="1488" y="313"/>
                    </a:lnTo>
                    <a:lnTo>
                      <a:pt x="1492" y="306"/>
                    </a:lnTo>
                    <a:lnTo>
                      <a:pt x="1496" y="297"/>
                    </a:lnTo>
                    <a:lnTo>
                      <a:pt x="1499" y="288"/>
                    </a:lnTo>
                    <a:lnTo>
                      <a:pt x="1502" y="279"/>
                    </a:lnTo>
                    <a:lnTo>
                      <a:pt x="1503" y="269"/>
                    </a:lnTo>
                    <a:lnTo>
                      <a:pt x="1504" y="259"/>
                    </a:lnTo>
                    <a:lnTo>
                      <a:pt x="1504" y="98"/>
                    </a:lnTo>
                    <a:lnTo>
                      <a:pt x="1504" y="98"/>
                    </a:lnTo>
                    <a:lnTo>
                      <a:pt x="1503" y="87"/>
                    </a:lnTo>
                    <a:lnTo>
                      <a:pt x="1502" y="78"/>
                    </a:lnTo>
                    <a:lnTo>
                      <a:pt x="1499" y="68"/>
                    </a:lnTo>
                    <a:lnTo>
                      <a:pt x="1496" y="59"/>
                    </a:lnTo>
                    <a:lnTo>
                      <a:pt x="1492" y="51"/>
                    </a:lnTo>
                    <a:lnTo>
                      <a:pt x="1488" y="42"/>
                    </a:lnTo>
                    <a:lnTo>
                      <a:pt x="1481" y="35"/>
                    </a:lnTo>
                    <a:lnTo>
                      <a:pt x="1475" y="28"/>
                    </a:lnTo>
                    <a:lnTo>
                      <a:pt x="1468" y="21"/>
                    </a:lnTo>
                    <a:lnTo>
                      <a:pt x="1460" y="16"/>
                    </a:lnTo>
                    <a:lnTo>
                      <a:pt x="1452" y="11"/>
                    </a:lnTo>
                    <a:lnTo>
                      <a:pt x="1444" y="7"/>
                    </a:lnTo>
                    <a:lnTo>
                      <a:pt x="1435" y="4"/>
                    </a:lnTo>
                    <a:lnTo>
                      <a:pt x="1426" y="2"/>
                    </a:lnTo>
                    <a:lnTo>
                      <a:pt x="1416" y="0"/>
                    </a:lnTo>
                    <a:lnTo>
                      <a:pt x="14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895379" y="3788789"/>
                <a:ext cx="3688484" cy="1800162"/>
                <a:chOff x="895379" y="3788789"/>
                <a:chExt cx="3688484" cy="1800162"/>
              </a:xfrm>
            </p:grpSpPr>
            <p:sp>
              <p:nvSpPr>
                <p:cNvPr id="144" name="Freeform 303"/>
                <p:cNvSpPr>
                  <a:spLocks/>
                </p:cNvSpPr>
                <p:nvPr/>
              </p:nvSpPr>
              <p:spPr bwMode="auto">
                <a:xfrm>
                  <a:off x="895379" y="3876960"/>
                  <a:ext cx="3688484" cy="1711991"/>
                </a:xfrm>
                <a:custGeom>
                  <a:avLst/>
                  <a:gdLst>
                    <a:gd name="T0" fmla="*/ 989 w 1504"/>
                    <a:gd name="T1" fmla="*/ 0 h 697"/>
                    <a:gd name="T2" fmla="*/ 131 w 1504"/>
                    <a:gd name="T3" fmla="*/ 0 h 697"/>
                    <a:gd name="T4" fmla="*/ 90 w 1504"/>
                    <a:gd name="T5" fmla="*/ 11 h 697"/>
                    <a:gd name="T6" fmla="*/ 53 w 1504"/>
                    <a:gd name="T7" fmla="*/ 33 h 697"/>
                    <a:gd name="T8" fmla="*/ 25 w 1504"/>
                    <a:gd name="T9" fmla="*/ 64 h 697"/>
                    <a:gd name="T10" fmla="*/ 6 w 1504"/>
                    <a:gd name="T11" fmla="*/ 103 h 697"/>
                    <a:gd name="T12" fmla="*/ 0 w 1504"/>
                    <a:gd name="T13" fmla="*/ 147 h 697"/>
                    <a:gd name="T14" fmla="*/ 0 w 1504"/>
                    <a:gd name="T15" fmla="*/ 279 h 697"/>
                    <a:gd name="T16" fmla="*/ 12 w 1504"/>
                    <a:gd name="T17" fmla="*/ 321 h 697"/>
                    <a:gd name="T18" fmla="*/ 33 w 1504"/>
                    <a:gd name="T19" fmla="*/ 357 h 697"/>
                    <a:gd name="T20" fmla="*/ 65 w 1504"/>
                    <a:gd name="T21" fmla="*/ 385 h 697"/>
                    <a:gd name="T22" fmla="*/ 103 w 1504"/>
                    <a:gd name="T23" fmla="*/ 404 h 697"/>
                    <a:gd name="T24" fmla="*/ 147 w 1504"/>
                    <a:gd name="T25" fmla="*/ 411 h 697"/>
                    <a:gd name="T26" fmla="*/ 588 w 1504"/>
                    <a:gd name="T27" fmla="*/ 411 h 697"/>
                    <a:gd name="T28" fmla="*/ 611 w 1504"/>
                    <a:gd name="T29" fmla="*/ 416 h 697"/>
                    <a:gd name="T30" fmla="*/ 636 w 1504"/>
                    <a:gd name="T31" fmla="*/ 436 h 697"/>
                    <a:gd name="T32" fmla="*/ 646 w 1504"/>
                    <a:gd name="T33" fmla="*/ 470 h 697"/>
                    <a:gd name="T34" fmla="*/ 642 w 1504"/>
                    <a:gd name="T35" fmla="*/ 493 h 697"/>
                    <a:gd name="T36" fmla="*/ 620 w 1504"/>
                    <a:gd name="T37" fmla="*/ 519 h 697"/>
                    <a:gd name="T38" fmla="*/ 588 w 1504"/>
                    <a:gd name="T39" fmla="*/ 528 h 697"/>
                    <a:gd name="T40" fmla="*/ 345 w 1504"/>
                    <a:gd name="T41" fmla="*/ 529 h 697"/>
                    <a:gd name="T42" fmla="*/ 327 w 1504"/>
                    <a:gd name="T43" fmla="*/ 531 h 697"/>
                    <a:gd name="T44" fmla="*/ 304 w 1504"/>
                    <a:gd name="T45" fmla="*/ 540 h 697"/>
                    <a:gd name="T46" fmla="*/ 286 w 1504"/>
                    <a:gd name="T47" fmla="*/ 554 h 697"/>
                    <a:gd name="T48" fmla="*/ 271 w 1504"/>
                    <a:gd name="T49" fmla="*/ 573 h 697"/>
                    <a:gd name="T50" fmla="*/ 263 w 1504"/>
                    <a:gd name="T51" fmla="*/ 596 h 697"/>
                    <a:gd name="T52" fmla="*/ 261 w 1504"/>
                    <a:gd name="T53" fmla="*/ 614 h 697"/>
                    <a:gd name="T54" fmla="*/ 265 w 1504"/>
                    <a:gd name="T55" fmla="*/ 639 h 697"/>
                    <a:gd name="T56" fmla="*/ 275 w 1504"/>
                    <a:gd name="T57" fmla="*/ 661 h 697"/>
                    <a:gd name="T58" fmla="*/ 291 w 1504"/>
                    <a:gd name="T59" fmla="*/ 678 h 697"/>
                    <a:gd name="T60" fmla="*/ 312 w 1504"/>
                    <a:gd name="T61" fmla="*/ 691 h 697"/>
                    <a:gd name="T62" fmla="*/ 336 w 1504"/>
                    <a:gd name="T63" fmla="*/ 697 h 697"/>
                    <a:gd name="T64" fmla="*/ 1150 w 1504"/>
                    <a:gd name="T65" fmla="*/ 697 h 697"/>
                    <a:gd name="T66" fmla="*/ 1175 w 1504"/>
                    <a:gd name="T67" fmla="*/ 694 h 697"/>
                    <a:gd name="T68" fmla="*/ 1197 w 1504"/>
                    <a:gd name="T69" fmla="*/ 683 h 697"/>
                    <a:gd name="T70" fmla="*/ 1214 w 1504"/>
                    <a:gd name="T71" fmla="*/ 668 h 697"/>
                    <a:gd name="T72" fmla="*/ 1227 w 1504"/>
                    <a:gd name="T73" fmla="*/ 648 h 697"/>
                    <a:gd name="T74" fmla="*/ 1233 w 1504"/>
                    <a:gd name="T75" fmla="*/ 624 h 697"/>
                    <a:gd name="T76" fmla="*/ 1234 w 1504"/>
                    <a:gd name="T77" fmla="*/ 616 h 697"/>
                    <a:gd name="T78" fmla="*/ 1235 w 1504"/>
                    <a:gd name="T79" fmla="*/ 396 h 697"/>
                    <a:gd name="T80" fmla="*/ 1248 w 1504"/>
                    <a:gd name="T81" fmla="*/ 372 h 697"/>
                    <a:gd name="T82" fmla="*/ 1271 w 1504"/>
                    <a:gd name="T83" fmla="*/ 358 h 697"/>
                    <a:gd name="T84" fmla="*/ 1406 w 1504"/>
                    <a:gd name="T85" fmla="*/ 357 h 697"/>
                    <a:gd name="T86" fmla="*/ 1435 w 1504"/>
                    <a:gd name="T87" fmla="*/ 353 h 697"/>
                    <a:gd name="T88" fmla="*/ 1460 w 1504"/>
                    <a:gd name="T89" fmla="*/ 340 h 697"/>
                    <a:gd name="T90" fmla="*/ 1481 w 1504"/>
                    <a:gd name="T91" fmla="*/ 322 h 697"/>
                    <a:gd name="T92" fmla="*/ 1496 w 1504"/>
                    <a:gd name="T93" fmla="*/ 297 h 697"/>
                    <a:gd name="T94" fmla="*/ 1503 w 1504"/>
                    <a:gd name="T95" fmla="*/ 269 h 697"/>
                    <a:gd name="T96" fmla="*/ 1504 w 1504"/>
                    <a:gd name="T97" fmla="*/ 98 h 697"/>
                    <a:gd name="T98" fmla="*/ 1499 w 1504"/>
                    <a:gd name="T99" fmla="*/ 68 h 697"/>
                    <a:gd name="T100" fmla="*/ 1488 w 1504"/>
                    <a:gd name="T101" fmla="*/ 42 h 697"/>
                    <a:gd name="T102" fmla="*/ 1468 w 1504"/>
                    <a:gd name="T103" fmla="*/ 21 h 697"/>
                    <a:gd name="T104" fmla="*/ 1444 w 1504"/>
                    <a:gd name="T105" fmla="*/ 7 h 697"/>
                    <a:gd name="T106" fmla="*/ 1416 w 1504"/>
                    <a:gd name="T107" fmla="*/ 0 h 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04" h="697">
                      <a:moveTo>
                        <a:pt x="1406" y="0"/>
                      </a:moveTo>
                      <a:lnTo>
                        <a:pt x="1073" y="0"/>
                      </a:lnTo>
                      <a:lnTo>
                        <a:pt x="989" y="0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31" y="0"/>
                      </a:lnTo>
                      <a:lnTo>
                        <a:pt x="117" y="3"/>
                      </a:lnTo>
                      <a:lnTo>
                        <a:pt x="103" y="6"/>
                      </a:lnTo>
                      <a:lnTo>
                        <a:pt x="90" y="11"/>
                      </a:lnTo>
                      <a:lnTo>
                        <a:pt x="76" y="17"/>
                      </a:lnTo>
                      <a:lnTo>
                        <a:pt x="65" y="25"/>
                      </a:lnTo>
                      <a:lnTo>
                        <a:pt x="53" y="33"/>
                      </a:lnTo>
                      <a:lnTo>
                        <a:pt x="43" y="42"/>
                      </a:lnTo>
                      <a:lnTo>
                        <a:pt x="33" y="53"/>
                      </a:lnTo>
                      <a:lnTo>
                        <a:pt x="25" y="64"/>
                      </a:lnTo>
                      <a:lnTo>
                        <a:pt x="18" y="76"/>
                      </a:lnTo>
                      <a:lnTo>
                        <a:pt x="12" y="89"/>
                      </a:lnTo>
                      <a:lnTo>
                        <a:pt x="6" y="103"/>
                      </a:lnTo>
                      <a:lnTo>
                        <a:pt x="3" y="116"/>
                      </a:lnTo>
                      <a:lnTo>
                        <a:pt x="0" y="131"/>
                      </a:lnTo>
                      <a:lnTo>
                        <a:pt x="0" y="147"/>
                      </a:lnTo>
                      <a:lnTo>
                        <a:pt x="0" y="264"/>
                      </a:lnTo>
                      <a:lnTo>
                        <a:pt x="0" y="264"/>
                      </a:lnTo>
                      <a:lnTo>
                        <a:pt x="0" y="279"/>
                      </a:lnTo>
                      <a:lnTo>
                        <a:pt x="3" y="294"/>
                      </a:lnTo>
                      <a:lnTo>
                        <a:pt x="6" y="307"/>
                      </a:lnTo>
                      <a:lnTo>
                        <a:pt x="12" y="321"/>
                      </a:lnTo>
                      <a:lnTo>
                        <a:pt x="18" y="334"/>
                      </a:lnTo>
                      <a:lnTo>
                        <a:pt x="25" y="346"/>
                      </a:lnTo>
                      <a:lnTo>
                        <a:pt x="33" y="357"/>
                      </a:lnTo>
                      <a:lnTo>
                        <a:pt x="43" y="368"/>
                      </a:lnTo>
                      <a:lnTo>
                        <a:pt x="53" y="377"/>
                      </a:lnTo>
                      <a:lnTo>
                        <a:pt x="65" y="385"/>
                      </a:lnTo>
                      <a:lnTo>
                        <a:pt x="76" y="393"/>
                      </a:lnTo>
                      <a:lnTo>
                        <a:pt x="90" y="399"/>
                      </a:lnTo>
                      <a:lnTo>
                        <a:pt x="103" y="404"/>
                      </a:lnTo>
                      <a:lnTo>
                        <a:pt x="117" y="408"/>
                      </a:lnTo>
                      <a:lnTo>
                        <a:pt x="131" y="410"/>
                      </a:lnTo>
                      <a:lnTo>
                        <a:pt x="147" y="411"/>
                      </a:lnTo>
                      <a:lnTo>
                        <a:pt x="407" y="411"/>
                      </a:lnTo>
                      <a:lnTo>
                        <a:pt x="573" y="411"/>
                      </a:lnTo>
                      <a:lnTo>
                        <a:pt x="588" y="411"/>
                      </a:lnTo>
                      <a:lnTo>
                        <a:pt x="588" y="411"/>
                      </a:lnTo>
                      <a:lnTo>
                        <a:pt x="599" y="412"/>
                      </a:lnTo>
                      <a:lnTo>
                        <a:pt x="611" y="416"/>
                      </a:lnTo>
                      <a:lnTo>
                        <a:pt x="620" y="421"/>
                      </a:lnTo>
                      <a:lnTo>
                        <a:pt x="630" y="428"/>
                      </a:lnTo>
                      <a:lnTo>
                        <a:pt x="636" y="436"/>
                      </a:lnTo>
                      <a:lnTo>
                        <a:pt x="642" y="447"/>
                      </a:lnTo>
                      <a:lnTo>
                        <a:pt x="645" y="458"/>
                      </a:lnTo>
                      <a:lnTo>
                        <a:pt x="646" y="470"/>
                      </a:lnTo>
                      <a:lnTo>
                        <a:pt x="646" y="470"/>
                      </a:lnTo>
                      <a:lnTo>
                        <a:pt x="645" y="481"/>
                      </a:lnTo>
                      <a:lnTo>
                        <a:pt x="642" y="493"/>
                      </a:lnTo>
                      <a:lnTo>
                        <a:pt x="636" y="502"/>
                      </a:lnTo>
                      <a:lnTo>
                        <a:pt x="630" y="511"/>
                      </a:lnTo>
                      <a:lnTo>
                        <a:pt x="620" y="519"/>
                      </a:lnTo>
                      <a:lnTo>
                        <a:pt x="611" y="524"/>
                      </a:lnTo>
                      <a:lnTo>
                        <a:pt x="599" y="527"/>
                      </a:lnTo>
                      <a:lnTo>
                        <a:pt x="588" y="528"/>
                      </a:lnTo>
                      <a:lnTo>
                        <a:pt x="573" y="528"/>
                      </a:lnTo>
                      <a:lnTo>
                        <a:pt x="573" y="529"/>
                      </a:lnTo>
                      <a:lnTo>
                        <a:pt x="345" y="529"/>
                      </a:lnTo>
                      <a:lnTo>
                        <a:pt x="345" y="529"/>
                      </a:lnTo>
                      <a:lnTo>
                        <a:pt x="336" y="529"/>
                      </a:lnTo>
                      <a:lnTo>
                        <a:pt x="327" y="531"/>
                      </a:lnTo>
                      <a:lnTo>
                        <a:pt x="320" y="533"/>
                      </a:lnTo>
                      <a:lnTo>
                        <a:pt x="312" y="535"/>
                      </a:lnTo>
                      <a:lnTo>
                        <a:pt x="304" y="540"/>
                      </a:lnTo>
                      <a:lnTo>
                        <a:pt x="298" y="544"/>
                      </a:lnTo>
                      <a:lnTo>
                        <a:pt x="291" y="548"/>
                      </a:lnTo>
                      <a:lnTo>
                        <a:pt x="286" y="554"/>
                      </a:lnTo>
                      <a:lnTo>
                        <a:pt x="279" y="559"/>
                      </a:lnTo>
                      <a:lnTo>
                        <a:pt x="275" y="567"/>
                      </a:lnTo>
                      <a:lnTo>
                        <a:pt x="271" y="573"/>
                      </a:lnTo>
                      <a:lnTo>
                        <a:pt x="267" y="580"/>
                      </a:lnTo>
                      <a:lnTo>
                        <a:pt x="265" y="589"/>
                      </a:lnTo>
                      <a:lnTo>
                        <a:pt x="263" y="596"/>
                      </a:lnTo>
                      <a:lnTo>
                        <a:pt x="261" y="604"/>
                      </a:lnTo>
                      <a:lnTo>
                        <a:pt x="261" y="614"/>
                      </a:lnTo>
                      <a:lnTo>
                        <a:pt x="261" y="614"/>
                      </a:lnTo>
                      <a:lnTo>
                        <a:pt x="261" y="622"/>
                      </a:lnTo>
                      <a:lnTo>
                        <a:pt x="263" y="630"/>
                      </a:lnTo>
                      <a:lnTo>
                        <a:pt x="265" y="639"/>
                      </a:lnTo>
                      <a:lnTo>
                        <a:pt x="267" y="646"/>
                      </a:lnTo>
                      <a:lnTo>
                        <a:pt x="271" y="653"/>
                      </a:lnTo>
                      <a:lnTo>
                        <a:pt x="275" y="661"/>
                      </a:lnTo>
                      <a:lnTo>
                        <a:pt x="279" y="667"/>
                      </a:lnTo>
                      <a:lnTo>
                        <a:pt x="286" y="673"/>
                      </a:lnTo>
                      <a:lnTo>
                        <a:pt x="291" y="678"/>
                      </a:lnTo>
                      <a:lnTo>
                        <a:pt x="298" y="683"/>
                      </a:lnTo>
                      <a:lnTo>
                        <a:pt x="304" y="688"/>
                      </a:lnTo>
                      <a:lnTo>
                        <a:pt x="312" y="691"/>
                      </a:lnTo>
                      <a:lnTo>
                        <a:pt x="320" y="694"/>
                      </a:lnTo>
                      <a:lnTo>
                        <a:pt x="327" y="696"/>
                      </a:lnTo>
                      <a:lnTo>
                        <a:pt x="336" y="697"/>
                      </a:lnTo>
                      <a:lnTo>
                        <a:pt x="345" y="697"/>
                      </a:lnTo>
                      <a:lnTo>
                        <a:pt x="1150" y="697"/>
                      </a:lnTo>
                      <a:lnTo>
                        <a:pt x="1150" y="697"/>
                      </a:lnTo>
                      <a:lnTo>
                        <a:pt x="1158" y="697"/>
                      </a:lnTo>
                      <a:lnTo>
                        <a:pt x="1167" y="696"/>
                      </a:lnTo>
                      <a:lnTo>
                        <a:pt x="1175" y="694"/>
                      </a:lnTo>
                      <a:lnTo>
                        <a:pt x="1182" y="691"/>
                      </a:lnTo>
                      <a:lnTo>
                        <a:pt x="1189" y="688"/>
                      </a:lnTo>
                      <a:lnTo>
                        <a:pt x="1197" y="683"/>
                      </a:lnTo>
                      <a:lnTo>
                        <a:pt x="1203" y="679"/>
                      </a:lnTo>
                      <a:lnTo>
                        <a:pt x="1209" y="674"/>
                      </a:lnTo>
                      <a:lnTo>
                        <a:pt x="1214" y="668"/>
                      </a:lnTo>
                      <a:lnTo>
                        <a:pt x="1220" y="662"/>
                      </a:lnTo>
                      <a:lnTo>
                        <a:pt x="1224" y="655"/>
                      </a:lnTo>
                      <a:lnTo>
                        <a:pt x="1227" y="648"/>
                      </a:lnTo>
                      <a:lnTo>
                        <a:pt x="1230" y="640"/>
                      </a:lnTo>
                      <a:lnTo>
                        <a:pt x="1232" y="632"/>
                      </a:lnTo>
                      <a:lnTo>
                        <a:pt x="1233" y="624"/>
                      </a:lnTo>
                      <a:lnTo>
                        <a:pt x="1234" y="616"/>
                      </a:lnTo>
                      <a:lnTo>
                        <a:pt x="1234" y="616"/>
                      </a:lnTo>
                      <a:lnTo>
                        <a:pt x="1234" y="616"/>
                      </a:lnTo>
                      <a:lnTo>
                        <a:pt x="1234" y="405"/>
                      </a:lnTo>
                      <a:lnTo>
                        <a:pt x="1234" y="405"/>
                      </a:lnTo>
                      <a:lnTo>
                        <a:pt x="1235" y="396"/>
                      </a:lnTo>
                      <a:lnTo>
                        <a:pt x="1237" y="387"/>
                      </a:lnTo>
                      <a:lnTo>
                        <a:pt x="1242" y="379"/>
                      </a:lnTo>
                      <a:lnTo>
                        <a:pt x="1248" y="372"/>
                      </a:lnTo>
                      <a:lnTo>
                        <a:pt x="1254" y="367"/>
                      </a:lnTo>
                      <a:lnTo>
                        <a:pt x="1262" y="361"/>
                      </a:lnTo>
                      <a:lnTo>
                        <a:pt x="1271" y="358"/>
                      </a:lnTo>
                      <a:lnTo>
                        <a:pt x="1280" y="357"/>
                      </a:lnTo>
                      <a:lnTo>
                        <a:pt x="1406" y="357"/>
                      </a:lnTo>
                      <a:lnTo>
                        <a:pt x="1406" y="357"/>
                      </a:lnTo>
                      <a:lnTo>
                        <a:pt x="1416" y="356"/>
                      </a:lnTo>
                      <a:lnTo>
                        <a:pt x="1426" y="355"/>
                      </a:lnTo>
                      <a:lnTo>
                        <a:pt x="1435" y="353"/>
                      </a:lnTo>
                      <a:lnTo>
                        <a:pt x="1444" y="349"/>
                      </a:lnTo>
                      <a:lnTo>
                        <a:pt x="1452" y="345"/>
                      </a:lnTo>
                      <a:lnTo>
                        <a:pt x="1460" y="340"/>
                      </a:lnTo>
                      <a:lnTo>
                        <a:pt x="1468" y="334"/>
                      </a:lnTo>
                      <a:lnTo>
                        <a:pt x="1475" y="328"/>
                      </a:lnTo>
                      <a:lnTo>
                        <a:pt x="1481" y="322"/>
                      </a:lnTo>
                      <a:lnTo>
                        <a:pt x="1488" y="313"/>
                      </a:lnTo>
                      <a:lnTo>
                        <a:pt x="1492" y="306"/>
                      </a:lnTo>
                      <a:lnTo>
                        <a:pt x="1496" y="297"/>
                      </a:lnTo>
                      <a:lnTo>
                        <a:pt x="1499" y="288"/>
                      </a:lnTo>
                      <a:lnTo>
                        <a:pt x="1502" y="279"/>
                      </a:lnTo>
                      <a:lnTo>
                        <a:pt x="1503" y="269"/>
                      </a:lnTo>
                      <a:lnTo>
                        <a:pt x="1504" y="259"/>
                      </a:lnTo>
                      <a:lnTo>
                        <a:pt x="1504" y="98"/>
                      </a:lnTo>
                      <a:lnTo>
                        <a:pt x="1504" y="98"/>
                      </a:lnTo>
                      <a:lnTo>
                        <a:pt x="1503" y="87"/>
                      </a:lnTo>
                      <a:lnTo>
                        <a:pt x="1502" y="78"/>
                      </a:lnTo>
                      <a:lnTo>
                        <a:pt x="1499" y="68"/>
                      </a:lnTo>
                      <a:lnTo>
                        <a:pt x="1496" y="59"/>
                      </a:lnTo>
                      <a:lnTo>
                        <a:pt x="1492" y="51"/>
                      </a:lnTo>
                      <a:lnTo>
                        <a:pt x="1488" y="42"/>
                      </a:lnTo>
                      <a:lnTo>
                        <a:pt x="1481" y="35"/>
                      </a:lnTo>
                      <a:lnTo>
                        <a:pt x="1475" y="28"/>
                      </a:lnTo>
                      <a:lnTo>
                        <a:pt x="1468" y="21"/>
                      </a:lnTo>
                      <a:lnTo>
                        <a:pt x="1460" y="16"/>
                      </a:lnTo>
                      <a:lnTo>
                        <a:pt x="1452" y="11"/>
                      </a:lnTo>
                      <a:lnTo>
                        <a:pt x="1444" y="7"/>
                      </a:lnTo>
                      <a:lnTo>
                        <a:pt x="1435" y="4"/>
                      </a:lnTo>
                      <a:lnTo>
                        <a:pt x="1426" y="2"/>
                      </a:lnTo>
                      <a:lnTo>
                        <a:pt x="1416" y="0"/>
                      </a:lnTo>
                      <a:lnTo>
                        <a:pt x="1406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45" name="Freeform 305"/>
                <p:cNvSpPr>
                  <a:spLocks/>
                </p:cNvSpPr>
                <p:nvPr/>
              </p:nvSpPr>
              <p:spPr bwMode="auto">
                <a:xfrm>
                  <a:off x="895379" y="3788789"/>
                  <a:ext cx="3688484" cy="1711991"/>
                </a:xfrm>
                <a:custGeom>
                  <a:avLst/>
                  <a:gdLst>
                    <a:gd name="T0" fmla="*/ 989 w 1504"/>
                    <a:gd name="T1" fmla="*/ 0 h 699"/>
                    <a:gd name="T2" fmla="*/ 131 w 1504"/>
                    <a:gd name="T3" fmla="*/ 1 h 699"/>
                    <a:gd name="T4" fmla="*/ 90 w 1504"/>
                    <a:gd name="T5" fmla="*/ 12 h 699"/>
                    <a:gd name="T6" fmla="*/ 53 w 1504"/>
                    <a:gd name="T7" fmla="*/ 33 h 699"/>
                    <a:gd name="T8" fmla="*/ 25 w 1504"/>
                    <a:gd name="T9" fmla="*/ 65 h 699"/>
                    <a:gd name="T10" fmla="*/ 6 w 1504"/>
                    <a:gd name="T11" fmla="*/ 103 h 699"/>
                    <a:gd name="T12" fmla="*/ 0 w 1504"/>
                    <a:gd name="T13" fmla="*/ 147 h 699"/>
                    <a:gd name="T14" fmla="*/ 0 w 1504"/>
                    <a:gd name="T15" fmla="*/ 280 h 699"/>
                    <a:gd name="T16" fmla="*/ 12 w 1504"/>
                    <a:gd name="T17" fmla="*/ 322 h 699"/>
                    <a:gd name="T18" fmla="*/ 33 w 1504"/>
                    <a:gd name="T19" fmla="*/ 359 h 699"/>
                    <a:gd name="T20" fmla="*/ 65 w 1504"/>
                    <a:gd name="T21" fmla="*/ 387 h 699"/>
                    <a:gd name="T22" fmla="*/ 103 w 1504"/>
                    <a:gd name="T23" fmla="*/ 406 h 699"/>
                    <a:gd name="T24" fmla="*/ 147 w 1504"/>
                    <a:gd name="T25" fmla="*/ 412 h 699"/>
                    <a:gd name="T26" fmla="*/ 588 w 1504"/>
                    <a:gd name="T27" fmla="*/ 412 h 699"/>
                    <a:gd name="T28" fmla="*/ 611 w 1504"/>
                    <a:gd name="T29" fmla="*/ 416 h 699"/>
                    <a:gd name="T30" fmla="*/ 636 w 1504"/>
                    <a:gd name="T31" fmla="*/ 438 h 699"/>
                    <a:gd name="T32" fmla="*/ 646 w 1504"/>
                    <a:gd name="T33" fmla="*/ 470 h 699"/>
                    <a:gd name="T34" fmla="*/ 642 w 1504"/>
                    <a:gd name="T35" fmla="*/ 493 h 699"/>
                    <a:gd name="T36" fmla="*/ 620 w 1504"/>
                    <a:gd name="T37" fmla="*/ 519 h 699"/>
                    <a:gd name="T38" fmla="*/ 588 w 1504"/>
                    <a:gd name="T39" fmla="*/ 530 h 699"/>
                    <a:gd name="T40" fmla="*/ 345 w 1504"/>
                    <a:gd name="T41" fmla="*/ 530 h 699"/>
                    <a:gd name="T42" fmla="*/ 327 w 1504"/>
                    <a:gd name="T43" fmla="*/ 532 h 699"/>
                    <a:gd name="T44" fmla="*/ 304 w 1504"/>
                    <a:gd name="T45" fmla="*/ 540 h 699"/>
                    <a:gd name="T46" fmla="*/ 286 w 1504"/>
                    <a:gd name="T47" fmla="*/ 555 h 699"/>
                    <a:gd name="T48" fmla="*/ 271 w 1504"/>
                    <a:gd name="T49" fmla="*/ 575 h 699"/>
                    <a:gd name="T50" fmla="*/ 263 w 1504"/>
                    <a:gd name="T51" fmla="*/ 597 h 699"/>
                    <a:gd name="T52" fmla="*/ 261 w 1504"/>
                    <a:gd name="T53" fmla="*/ 614 h 699"/>
                    <a:gd name="T54" fmla="*/ 265 w 1504"/>
                    <a:gd name="T55" fmla="*/ 639 h 699"/>
                    <a:gd name="T56" fmla="*/ 275 w 1504"/>
                    <a:gd name="T57" fmla="*/ 661 h 699"/>
                    <a:gd name="T58" fmla="*/ 291 w 1504"/>
                    <a:gd name="T59" fmla="*/ 680 h 699"/>
                    <a:gd name="T60" fmla="*/ 312 w 1504"/>
                    <a:gd name="T61" fmla="*/ 692 h 699"/>
                    <a:gd name="T62" fmla="*/ 336 w 1504"/>
                    <a:gd name="T63" fmla="*/ 699 h 699"/>
                    <a:gd name="T64" fmla="*/ 1150 w 1504"/>
                    <a:gd name="T65" fmla="*/ 699 h 699"/>
                    <a:gd name="T66" fmla="*/ 1175 w 1504"/>
                    <a:gd name="T67" fmla="*/ 694 h 699"/>
                    <a:gd name="T68" fmla="*/ 1197 w 1504"/>
                    <a:gd name="T69" fmla="*/ 685 h 699"/>
                    <a:gd name="T70" fmla="*/ 1214 w 1504"/>
                    <a:gd name="T71" fmla="*/ 668 h 699"/>
                    <a:gd name="T72" fmla="*/ 1227 w 1504"/>
                    <a:gd name="T73" fmla="*/ 649 h 699"/>
                    <a:gd name="T74" fmla="*/ 1233 w 1504"/>
                    <a:gd name="T75" fmla="*/ 626 h 699"/>
                    <a:gd name="T76" fmla="*/ 1234 w 1504"/>
                    <a:gd name="T77" fmla="*/ 617 h 699"/>
                    <a:gd name="T78" fmla="*/ 1235 w 1504"/>
                    <a:gd name="T79" fmla="*/ 397 h 699"/>
                    <a:gd name="T80" fmla="*/ 1248 w 1504"/>
                    <a:gd name="T81" fmla="*/ 373 h 699"/>
                    <a:gd name="T82" fmla="*/ 1271 w 1504"/>
                    <a:gd name="T83" fmla="*/ 360 h 699"/>
                    <a:gd name="T84" fmla="*/ 1406 w 1504"/>
                    <a:gd name="T85" fmla="*/ 358 h 699"/>
                    <a:gd name="T86" fmla="*/ 1435 w 1504"/>
                    <a:gd name="T87" fmla="*/ 354 h 699"/>
                    <a:gd name="T88" fmla="*/ 1460 w 1504"/>
                    <a:gd name="T89" fmla="*/ 341 h 699"/>
                    <a:gd name="T90" fmla="*/ 1481 w 1504"/>
                    <a:gd name="T91" fmla="*/ 322 h 699"/>
                    <a:gd name="T92" fmla="*/ 1496 w 1504"/>
                    <a:gd name="T93" fmla="*/ 298 h 699"/>
                    <a:gd name="T94" fmla="*/ 1503 w 1504"/>
                    <a:gd name="T95" fmla="*/ 270 h 699"/>
                    <a:gd name="T96" fmla="*/ 1504 w 1504"/>
                    <a:gd name="T97" fmla="*/ 98 h 699"/>
                    <a:gd name="T98" fmla="*/ 1499 w 1504"/>
                    <a:gd name="T99" fmla="*/ 69 h 699"/>
                    <a:gd name="T100" fmla="*/ 1488 w 1504"/>
                    <a:gd name="T101" fmla="*/ 44 h 699"/>
                    <a:gd name="T102" fmla="*/ 1468 w 1504"/>
                    <a:gd name="T103" fmla="*/ 23 h 699"/>
                    <a:gd name="T104" fmla="*/ 1444 w 1504"/>
                    <a:gd name="T105" fmla="*/ 8 h 699"/>
                    <a:gd name="T106" fmla="*/ 1416 w 1504"/>
                    <a:gd name="T107" fmla="*/ 1 h 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04" h="699">
                      <a:moveTo>
                        <a:pt x="1406" y="0"/>
                      </a:moveTo>
                      <a:lnTo>
                        <a:pt x="1073" y="0"/>
                      </a:lnTo>
                      <a:lnTo>
                        <a:pt x="989" y="0"/>
                      </a:lnTo>
                      <a:lnTo>
                        <a:pt x="147" y="0"/>
                      </a:lnTo>
                      <a:lnTo>
                        <a:pt x="147" y="0"/>
                      </a:lnTo>
                      <a:lnTo>
                        <a:pt x="131" y="1"/>
                      </a:lnTo>
                      <a:lnTo>
                        <a:pt x="117" y="3"/>
                      </a:lnTo>
                      <a:lnTo>
                        <a:pt x="103" y="7"/>
                      </a:lnTo>
                      <a:lnTo>
                        <a:pt x="90" y="12"/>
                      </a:lnTo>
                      <a:lnTo>
                        <a:pt x="76" y="18"/>
                      </a:lnTo>
                      <a:lnTo>
                        <a:pt x="65" y="25"/>
                      </a:lnTo>
                      <a:lnTo>
                        <a:pt x="53" y="33"/>
                      </a:lnTo>
                      <a:lnTo>
                        <a:pt x="43" y="43"/>
                      </a:lnTo>
                      <a:lnTo>
                        <a:pt x="33" y="53"/>
                      </a:lnTo>
                      <a:lnTo>
                        <a:pt x="25" y="65"/>
                      </a:lnTo>
                      <a:lnTo>
                        <a:pt x="18" y="77"/>
                      </a:lnTo>
                      <a:lnTo>
                        <a:pt x="12" y="90"/>
                      </a:lnTo>
                      <a:lnTo>
                        <a:pt x="6" y="103"/>
                      </a:lnTo>
                      <a:lnTo>
                        <a:pt x="3" y="118"/>
                      </a:lnTo>
                      <a:lnTo>
                        <a:pt x="0" y="133"/>
                      </a:lnTo>
                      <a:lnTo>
                        <a:pt x="0" y="147"/>
                      </a:lnTo>
                      <a:lnTo>
                        <a:pt x="0" y="265"/>
                      </a:lnTo>
                      <a:lnTo>
                        <a:pt x="0" y="265"/>
                      </a:lnTo>
                      <a:lnTo>
                        <a:pt x="0" y="280"/>
                      </a:lnTo>
                      <a:lnTo>
                        <a:pt x="3" y="294"/>
                      </a:lnTo>
                      <a:lnTo>
                        <a:pt x="6" y="309"/>
                      </a:lnTo>
                      <a:lnTo>
                        <a:pt x="12" y="322"/>
                      </a:lnTo>
                      <a:lnTo>
                        <a:pt x="18" y="335"/>
                      </a:lnTo>
                      <a:lnTo>
                        <a:pt x="25" y="347"/>
                      </a:lnTo>
                      <a:lnTo>
                        <a:pt x="33" y="359"/>
                      </a:lnTo>
                      <a:lnTo>
                        <a:pt x="43" y="369"/>
                      </a:lnTo>
                      <a:lnTo>
                        <a:pt x="53" y="379"/>
                      </a:lnTo>
                      <a:lnTo>
                        <a:pt x="65" y="387"/>
                      </a:lnTo>
                      <a:lnTo>
                        <a:pt x="76" y="394"/>
                      </a:lnTo>
                      <a:lnTo>
                        <a:pt x="90" y="400"/>
                      </a:lnTo>
                      <a:lnTo>
                        <a:pt x="103" y="406"/>
                      </a:lnTo>
                      <a:lnTo>
                        <a:pt x="117" y="409"/>
                      </a:lnTo>
                      <a:lnTo>
                        <a:pt x="131" y="411"/>
                      </a:lnTo>
                      <a:lnTo>
                        <a:pt x="147" y="412"/>
                      </a:lnTo>
                      <a:lnTo>
                        <a:pt x="407" y="412"/>
                      </a:lnTo>
                      <a:lnTo>
                        <a:pt x="573" y="412"/>
                      </a:lnTo>
                      <a:lnTo>
                        <a:pt x="588" y="412"/>
                      </a:lnTo>
                      <a:lnTo>
                        <a:pt x="588" y="412"/>
                      </a:lnTo>
                      <a:lnTo>
                        <a:pt x="599" y="413"/>
                      </a:lnTo>
                      <a:lnTo>
                        <a:pt x="611" y="416"/>
                      </a:lnTo>
                      <a:lnTo>
                        <a:pt x="620" y="422"/>
                      </a:lnTo>
                      <a:lnTo>
                        <a:pt x="630" y="430"/>
                      </a:lnTo>
                      <a:lnTo>
                        <a:pt x="636" y="438"/>
                      </a:lnTo>
                      <a:lnTo>
                        <a:pt x="642" y="447"/>
                      </a:lnTo>
                      <a:lnTo>
                        <a:pt x="645" y="459"/>
                      </a:lnTo>
                      <a:lnTo>
                        <a:pt x="646" y="470"/>
                      </a:lnTo>
                      <a:lnTo>
                        <a:pt x="646" y="470"/>
                      </a:lnTo>
                      <a:lnTo>
                        <a:pt x="645" y="483"/>
                      </a:lnTo>
                      <a:lnTo>
                        <a:pt x="642" y="493"/>
                      </a:lnTo>
                      <a:lnTo>
                        <a:pt x="636" y="504"/>
                      </a:lnTo>
                      <a:lnTo>
                        <a:pt x="630" y="512"/>
                      </a:lnTo>
                      <a:lnTo>
                        <a:pt x="620" y="519"/>
                      </a:lnTo>
                      <a:lnTo>
                        <a:pt x="611" y="524"/>
                      </a:lnTo>
                      <a:lnTo>
                        <a:pt x="599" y="529"/>
                      </a:lnTo>
                      <a:lnTo>
                        <a:pt x="588" y="530"/>
                      </a:lnTo>
                      <a:lnTo>
                        <a:pt x="573" y="530"/>
                      </a:lnTo>
                      <a:lnTo>
                        <a:pt x="573" y="530"/>
                      </a:lnTo>
                      <a:lnTo>
                        <a:pt x="345" y="530"/>
                      </a:lnTo>
                      <a:lnTo>
                        <a:pt x="345" y="530"/>
                      </a:lnTo>
                      <a:lnTo>
                        <a:pt x="336" y="531"/>
                      </a:lnTo>
                      <a:lnTo>
                        <a:pt x="327" y="532"/>
                      </a:lnTo>
                      <a:lnTo>
                        <a:pt x="320" y="534"/>
                      </a:lnTo>
                      <a:lnTo>
                        <a:pt x="312" y="537"/>
                      </a:lnTo>
                      <a:lnTo>
                        <a:pt x="304" y="540"/>
                      </a:lnTo>
                      <a:lnTo>
                        <a:pt x="298" y="544"/>
                      </a:lnTo>
                      <a:lnTo>
                        <a:pt x="291" y="550"/>
                      </a:lnTo>
                      <a:lnTo>
                        <a:pt x="286" y="555"/>
                      </a:lnTo>
                      <a:lnTo>
                        <a:pt x="279" y="561"/>
                      </a:lnTo>
                      <a:lnTo>
                        <a:pt x="275" y="567"/>
                      </a:lnTo>
                      <a:lnTo>
                        <a:pt x="271" y="575"/>
                      </a:lnTo>
                      <a:lnTo>
                        <a:pt x="267" y="582"/>
                      </a:lnTo>
                      <a:lnTo>
                        <a:pt x="265" y="589"/>
                      </a:lnTo>
                      <a:lnTo>
                        <a:pt x="263" y="597"/>
                      </a:lnTo>
                      <a:lnTo>
                        <a:pt x="261" y="606"/>
                      </a:lnTo>
                      <a:lnTo>
                        <a:pt x="261" y="614"/>
                      </a:lnTo>
                      <a:lnTo>
                        <a:pt x="261" y="614"/>
                      </a:lnTo>
                      <a:lnTo>
                        <a:pt x="261" y="622"/>
                      </a:lnTo>
                      <a:lnTo>
                        <a:pt x="263" y="631"/>
                      </a:lnTo>
                      <a:lnTo>
                        <a:pt x="265" y="639"/>
                      </a:lnTo>
                      <a:lnTo>
                        <a:pt x="267" y="648"/>
                      </a:lnTo>
                      <a:lnTo>
                        <a:pt x="271" y="655"/>
                      </a:lnTo>
                      <a:lnTo>
                        <a:pt x="275" y="661"/>
                      </a:lnTo>
                      <a:lnTo>
                        <a:pt x="279" y="668"/>
                      </a:lnTo>
                      <a:lnTo>
                        <a:pt x="286" y="674"/>
                      </a:lnTo>
                      <a:lnTo>
                        <a:pt x="291" y="680"/>
                      </a:lnTo>
                      <a:lnTo>
                        <a:pt x="298" y="684"/>
                      </a:lnTo>
                      <a:lnTo>
                        <a:pt x="304" y="688"/>
                      </a:lnTo>
                      <a:lnTo>
                        <a:pt x="312" y="692"/>
                      </a:lnTo>
                      <a:lnTo>
                        <a:pt x="320" y="694"/>
                      </a:lnTo>
                      <a:lnTo>
                        <a:pt x="327" y="697"/>
                      </a:lnTo>
                      <a:lnTo>
                        <a:pt x="336" y="699"/>
                      </a:lnTo>
                      <a:lnTo>
                        <a:pt x="345" y="699"/>
                      </a:lnTo>
                      <a:lnTo>
                        <a:pt x="1150" y="699"/>
                      </a:lnTo>
                      <a:lnTo>
                        <a:pt x="1150" y="699"/>
                      </a:lnTo>
                      <a:lnTo>
                        <a:pt x="1158" y="699"/>
                      </a:lnTo>
                      <a:lnTo>
                        <a:pt x="1167" y="697"/>
                      </a:lnTo>
                      <a:lnTo>
                        <a:pt x="1175" y="694"/>
                      </a:lnTo>
                      <a:lnTo>
                        <a:pt x="1182" y="692"/>
                      </a:lnTo>
                      <a:lnTo>
                        <a:pt x="1189" y="689"/>
                      </a:lnTo>
                      <a:lnTo>
                        <a:pt x="1197" y="685"/>
                      </a:lnTo>
                      <a:lnTo>
                        <a:pt x="1203" y="680"/>
                      </a:lnTo>
                      <a:lnTo>
                        <a:pt x="1209" y="675"/>
                      </a:lnTo>
                      <a:lnTo>
                        <a:pt x="1214" y="668"/>
                      </a:lnTo>
                      <a:lnTo>
                        <a:pt x="1220" y="662"/>
                      </a:lnTo>
                      <a:lnTo>
                        <a:pt x="1224" y="656"/>
                      </a:lnTo>
                      <a:lnTo>
                        <a:pt x="1227" y="649"/>
                      </a:lnTo>
                      <a:lnTo>
                        <a:pt x="1230" y="641"/>
                      </a:lnTo>
                      <a:lnTo>
                        <a:pt x="1232" y="633"/>
                      </a:lnTo>
                      <a:lnTo>
                        <a:pt x="1233" y="626"/>
                      </a:lnTo>
                      <a:lnTo>
                        <a:pt x="1234" y="617"/>
                      </a:lnTo>
                      <a:lnTo>
                        <a:pt x="1234" y="617"/>
                      </a:lnTo>
                      <a:lnTo>
                        <a:pt x="1234" y="617"/>
                      </a:lnTo>
                      <a:lnTo>
                        <a:pt x="1234" y="407"/>
                      </a:lnTo>
                      <a:lnTo>
                        <a:pt x="1234" y="407"/>
                      </a:lnTo>
                      <a:lnTo>
                        <a:pt x="1235" y="397"/>
                      </a:lnTo>
                      <a:lnTo>
                        <a:pt x="1237" y="388"/>
                      </a:lnTo>
                      <a:lnTo>
                        <a:pt x="1242" y="381"/>
                      </a:lnTo>
                      <a:lnTo>
                        <a:pt x="1248" y="373"/>
                      </a:lnTo>
                      <a:lnTo>
                        <a:pt x="1254" y="367"/>
                      </a:lnTo>
                      <a:lnTo>
                        <a:pt x="1262" y="363"/>
                      </a:lnTo>
                      <a:lnTo>
                        <a:pt x="1271" y="360"/>
                      </a:lnTo>
                      <a:lnTo>
                        <a:pt x="1280" y="359"/>
                      </a:lnTo>
                      <a:lnTo>
                        <a:pt x="1406" y="358"/>
                      </a:lnTo>
                      <a:lnTo>
                        <a:pt x="1406" y="358"/>
                      </a:lnTo>
                      <a:lnTo>
                        <a:pt x="1416" y="358"/>
                      </a:lnTo>
                      <a:lnTo>
                        <a:pt x="1426" y="356"/>
                      </a:lnTo>
                      <a:lnTo>
                        <a:pt x="1435" y="354"/>
                      </a:lnTo>
                      <a:lnTo>
                        <a:pt x="1444" y="350"/>
                      </a:lnTo>
                      <a:lnTo>
                        <a:pt x="1452" y="346"/>
                      </a:lnTo>
                      <a:lnTo>
                        <a:pt x="1460" y="341"/>
                      </a:lnTo>
                      <a:lnTo>
                        <a:pt x="1468" y="336"/>
                      </a:lnTo>
                      <a:lnTo>
                        <a:pt x="1475" y="330"/>
                      </a:lnTo>
                      <a:lnTo>
                        <a:pt x="1481" y="322"/>
                      </a:lnTo>
                      <a:lnTo>
                        <a:pt x="1488" y="315"/>
                      </a:lnTo>
                      <a:lnTo>
                        <a:pt x="1492" y="307"/>
                      </a:lnTo>
                      <a:lnTo>
                        <a:pt x="1496" y="298"/>
                      </a:lnTo>
                      <a:lnTo>
                        <a:pt x="1499" y="289"/>
                      </a:lnTo>
                      <a:lnTo>
                        <a:pt x="1502" y="280"/>
                      </a:lnTo>
                      <a:lnTo>
                        <a:pt x="1503" y="270"/>
                      </a:lnTo>
                      <a:lnTo>
                        <a:pt x="1504" y="260"/>
                      </a:lnTo>
                      <a:lnTo>
                        <a:pt x="1504" y="98"/>
                      </a:lnTo>
                      <a:lnTo>
                        <a:pt x="1504" y="98"/>
                      </a:lnTo>
                      <a:lnTo>
                        <a:pt x="1503" y="89"/>
                      </a:lnTo>
                      <a:lnTo>
                        <a:pt x="1502" y="78"/>
                      </a:lnTo>
                      <a:lnTo>
                        <a:pt x="1499" y="69"/>
                      </a:lnTo>
                      <a:lnTo>
                        <a:pt x="1496" y="61"/>
                      </a:lnTo>
                      <a:lnTo>
                        <a:pt x="1492" y="51"/>
                      </a:lnTo>
                      <a:lnTo>
                        <a:pt x="1488" y="44"/>
                      </a:lnTo>
                      <a:lnTo>
                        <a:pt x="1481" y="36"/>
                      </a:lnTo>
                      <a:lnTo>
                        <a:pt x="1475" y="29"/>
                      </a:lnTo>
                      <a:lnTo>
                        <a:pt x="1468" y="23"/>
                      </a:lnTo>
                      <a:lnTo>
                        <a:pt x="1460" y="17"/>
                      </a:lnTo>
                      <a:lnTo>
                        <a:pt x="1452" y="13"/>
                      </a:lnTo>
                      <a:lnTo>
                        <a:pt x="1444" y="8"/>
                      </a:lnTo>
                      <a:lnTo>
                        <a:pt x="1435" y="4"/>
                      </a:lnTo>
                      <a:lnTo>
                        <a:pt x="1426" y="2"/>
                      </a:lnTo>
                      <a:lnTo>
                        <a:pt x="1416" y="1"/>
                      </a:lnTo>
                      <a:lnTo>
                        <a:pt x="140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sp>
            <p:nvSpPr>
              <p:cNvPr id="13" name="Freeform 306"/>
              <p:cNvSpPr>
                <a:spLocks/>
              </p:cNvSpPr>
              <p:nvPr/>
            </p:nvSpPr>
            <p:spPr bwMode="auto">
              <a:xfrm>
                <a:off x="895379" y="3788789"/>
                <a:ext cx="3688484" cy="1711991"/>
              </a:xfrm>
              <a:custGeom>
                <a:avLst/>
                <a:gdLst>
                  <a:gd name="T0" fmla="*/ 989 w 1504"/>
                  <a:gd name="T1" fmla="*/ 0 h 699"/>
                  <a:gd name="T2" fmla="*/ 131 w 1504"/>
                  <a:gd name="T3" fmla="*/ 1 h 699"/>
                  <a:gd name="T4" fmla="*/ 90 w 1504"/>
                  <a:gd name="T5" fmla="*/ 12 h 699"/>
                  <a:gd name="T6" fmla="*/ 53 w 1504"/>
                  <a:gd name="T7" fmla="*/ 33 h 699"/>
                  <a:gd name="T8" fmla="*/ 25 w 1504"/>
                  <a:gd name="T9" fmla="*/ 65 h 699"/>
                  <a:gd name="T10" fmla="*/ 6 w 1504"/>
                  <a:gd name="T11" fmla="*/ 103 h 699"/>
                  <a:gd name="T12" fmla="*/ 0 w 1504"/>
                  <a:gd name="T13" fmla="*/ 147 h 699"/>
                  <a:gd name="T14" fmla="*/ 0 w 1504"/>
                  <a:gd name="T15" fmla="*/ 280 h 699"/>
                  <a:gd name="T16" fmla="*/ 12 w 1504"/>
                  <a:gd name="T17" fmla="*/ 322 h 699"/>
                  <a:gd name="T18" fmla="*/ 33 w 1504"/>
                  <a:gd name="T19" fmla="*/ 359 h 699"/>
                  <a:gd name="T20" fmla="*/ 65 w 1504"/>
                  <a:gd name="T21" fmla="*/ 387 h 699"/>
                  <a:gd name="T22" fmla="*/ 103 w 1504"/>
                  <a:gd name="T23" fmla="*/ 406 h 699"/>
                  <a:gd name="T24" fmla="*/ 147 w 1504"/>
                  <a:gd name="T25" fmla="*/ 412 h 699"/>
                  <a:gd name="T26" fmla="*/ 588 w 1504"/>
                  <a:gd name="T27" fmla="*/ 412 h 699"/>
                  <a:gd name="T28" fmla="*/ 611 w 1504"/>
                  <a:gd name="T29" fmla="*/ 416 h 699"/>
                  <a:gd name="T30" fmla="*/ 636 w 1504"/>
                  <a:gd name="T31" fmla="*/ 438 h 699"/>
                  <a:gd name="T32" fmla="*/ 646 w 1504"/>
                  <a:gd name="T33" fmla="*/ 470 h 699"/>
                  <a:gd name="T34" fmla="*/ 642 w 1504"/>
                  <a:gd name="T35" fmla="*/ 493 h 699"/>
                  <a:gd name="T36" fmla="*/ 620 w 1504"/>
                  <a:gd name="T37" fmla="*/ 519 h 699"/>
                  <a:gd name="T38" fmla="*/ 588 w 1504"/>
                  <a:gd name="T39" fmla="*/ 530 h 699"/>
                  <a:gd name="T40" fmla="*/ 345 w 1504"/>
                  <a:gd name="T41" fmla="*/ 530 h 699"/>
                  <a:gd name="T42" fmla="*/ 327 w 1504"/>
                  <a:gd name="T43" fmla="*/ 532 h 699"/>
                  <a:gd name="T44" fmla="*/ 304 w 1504"/>
                  <a:gd name="T45" fmla="*/ 540 h 699"/>
                  <a:gd name="T46" fmla="*/ 286 w 1504"/>
                  <a:gd name="T47" fmla="*/ 555 h 699"/>
                  <a:gd name="T48" fmla="*/ 271 w 1504"/>
                  <a:gd name="T49" fmla="*/ 575 h 699"/>
                  <a:gd name="T50" fmla="*/ 263 w 1504"/>
                  <a:gd name="T51" fmla="*/ 597 h 699"/>
                  <a:gd name="T52" fmla="*/ 261 w 1504"/>
                  <a:gd name="T53" fmla="*/ 614 h 699"/>
                  <a:gd name="T54" fmla="*/ 265 w 1504"/>
                  <a:gd name="T55" fmla="*/ 639 h 699"/>
                  <a:gd name="T56" fmla="*/ 275 w 1504"/>
                  <a:gd name="T57" fmla="*/ 661 h 699"/>
                  <a:gd name="T58" fmla="*/ 291 w 1504"/>
                  <a:gd name="T59" fmla="*/ 680 h 699"/>
                  <a:gd name="T60" fmla="*/ 312 w 1504"/>
                  <a:gd name="T61" fmla="*/ 692 h 699"/>
                  <a:gd name="T62" fmla="*/ 336 w 1504"/>
                  <a:gd name="T63" fmla="*/ 699 h 699"/>
                  <a:gd name="T64" fmla="*/ 1150 w 1504"/>
                  <a:gd name="T65" fmla="*/ 699 h 699"/>
                  <a:gd name="T66" fmla="*/ 1175 w 1504"/>
                  <a:gd name="T67" fmla="*/ 694 h 699"/>
                  <a:gd name="T68" fmla="*/ 1197 w 1504"/>
                  <a:gd name="T69" fmla="*/ 685 h 699"/>
                  <a:gd name="T70" fmla="*/ 1214 w 1504"/>
                  <a:gd name="T71" fmla="*/ 668 h 699"/>
                  <a:gd name="T72" fmla="*/ 1227 w 1504"/>
                  <a:gd name="T73" fmla="*/ 649 h 699"/>
                  <a:gd name="T74" fmla="*/ 1233 w 1504"/>
                  <a:gd name="T75" fmla="*/ 626 h 699"/>
                  <a:gd name="T76" fmla="*/ 1234 w 1504"/>
                  <a:gd name="T77" fmla="*/ 617 h 699"/>
                  <a:gd name="T78" fmla="*/ 1235 w 1504"/>
                  <a:gd name="T79" fmla="*/ 397 h 699"/>
                  <a:gd name="T80" fmla="*/ 1248 w 1504"/>
                  <a:gd name="T81" fmla="*/ 373 h 699"/>
                  <a:gd name="T82" fmla="*/ 1271 w 1504"/>
                  <a:gd name="T83" fmla="*/ 360 h 699"/>
                  <a:gd name="T84" fmla="*/ 1406 w 1504"/>
                  <a:gd name="T85" fmla="*/ 358 h 699"/>
                  <a:gd name="T86" fmla="*/ 1435 w 1504"/>
                  <a:gd name="T87" fmla="*/ 354 h 699"/>
                  <a:gd name="T88" fmla="*/ 1460 w 1504"/>
                  <a:gd name="T89" fmla="*/ 341 h 699"/>
                  <a:gd name="T90" fmla="*/ 1481 w 1504"/>
                  <a:gd name="T91" fmla="*/ 322 h 699"/>
                  <a:gd name="T92" fmla="*/ 1496 w 1504"/>
                  <a:gd name="T93" fmla="*/ 298 h 699"/>
                  <a:gd name="T94" fmla="*/ 1503 w 1504"/>
                  <a:gd name="T95" fmla="*/ 270 h 699"/>
                  <a:gd name="T96" fmla="*/ 1504 w 1504"/>
                  <a:gd name="T97" fmla="*/ 98 h 699"/>
                  <a:gd name="T98" fmla="*/ 1499 w 1504"/>
                  <a:gd name="T99" fmla="*/ 69 h 699"/>
                  <a:gd name="T100" fmla="*/ 1488 w 1504"/>
                  <a:gd name="T101" fmla="*/ 44 h 699"/>
                  <a:gd name="T102" fmla="*/ 1468 w 1504"/>
                  <a:gd name="T103" fmla="*/ 23 h 699"/>
                  <a:gd name="T104" fmla="*/ 1444 w 1504"/>
                  <a:gd name="T105" fmla="*/ 8 h 699"/>
                  <a:gd name="T106" fmla="*/ 1416 w 1504"/>
                  <a:gd name="T107" fmla="*/ 1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4" h="699">
                    <a:moveTo>
                      <a:pt x="1406" y="0"/>
                    </a:moveTo>
                    <a:lnTo>
                      <a:pt x="1073" y="0"/>
                    </a:lnTo>
                    <a:lnTo>
                      <a:pt x="989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1" y="1"/>
                    </a:lnTo>
                    <a:lnTo>
                      <a:pt x="117" y="3"/>
                    </a:lnTo>
                    <a:lnTo>
                      <a:pt x="103" y="7"/>
                    </a:lnTo>
                    <a:lnTo>
                      <a:pt x="90" y="12"/>
                    </a:lnTo>
                    <a:lnTo>
                      <a:pt x="76" y="18"/>
                    </a:lnTo>
                    <a:lnTo>
                      <a:pt x="65" y="25"/>
                    </a:lnTo>
                    <a:lnTo>
                      <a:pt x="53" y="33"/>
                    </a:lnTo>
                    <a:lnTo>
                      <a:pt x="43" y="43"/>
                    </a:lnTo>
                    <a:lnTo>
                      <a:pt x="33" y="53"/>
                    </a:lnTo>
                    <a:lnTo>
                      <a:pt x="25" y="65"/>
                    </a:lnTo>
                    <a:lnTo>
                      <a:pt x="18" y="77"/>
                    </a:lnTo>
                    <a:lnTo>
                      <a:pt x="12" y="90"/>
                    </a:lnTo>
                    <a:lnTo>
                      <a:pt x="6" y="103"/>
                    </a:lnTo>
                    <a:lnTo>
                      <a:pt x="3" y="118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0" y="265"/>
                    </a:lnTo>
                    <a:lnTo>
                      <a:pt x="0" y="265"/>
                    </a:lnTo>
                    <a:lnTo>
                      <a:pt x="0" y="280"/>
                    </a:lnTo>
                    <a:lnTo>
                      <a:pt x="3" y="294"/>
                    </a:lnTo>
                    <a:lnTo>
                      <a:pt x="6" y="309"/>
                    </a:lnTo>
                    <a:lnTo>
                      <a:pt x="12" y="322"/>
                    </a:lnTo>
                    <a:lnTo>
                      <a:pt x="18" y="335"/>
                    </a:lnTo>
                    <a:lnTo>
                      <a:pt x="25" y="347"/>
                    </a:lnTo>
                    <a:lnTo>
                      <a:pt x="33" y="359"/>
                    </a:lnTo>
                    <a:lnTo>
                      <a:pt x="43" y="369"/>
                    </a:lnTo>
                    <a:lnTo>
                      <a:pt x="53" y="379"/>
                    </a:lnTo>
                    <a:lnTo>
                      <a:pt x="65" y="387"/>
                    </a:lnTo>
                    <a:lnTo>
                      <a:pt x="76" y="394"/>
                    </a:lnTo>
                    <a:lnTo>
                      <a:pt x="90" y="400"/>
                    </a:lnTo>
                    <a:lnTo>
                      <a:pt x="103" y="406"/>
                    </a:lnTo>
                    <a:lnTo>
                      <a:pt x="117" y="409"/>
                    </a:lnTo>
                    <a:lnTo>
                      <a:pt x="131" y="411"/>
                    </a:lnTo>
                    <a:lnTo>
                      <a:pt x="147" y="412"/>
                    </a:lnTo>
                    <a:lnTo>
                      <a:pt x="407" y="412"/>
                    </a:lnTo>
                    <a:lnTo>
                      <a:pt x="573" y="412"/>
                    </a:lnTo>
                    <a:lnTo>
                      <a:pt x="588" y="412"/>
                    </a:lnTo>
                    <a:lnTo>
                      <a:pt x="588" y="412"/>
                    </a:lnTo>
                    <a:lnTo>
                      <a:pt x="599" y="413"/>
                    </a:lnTo>
                    <a:lnTo>
                      <a:pt x="611" y="416"/>
                    </a:lnTo>
                    <a:lnTo>
                      <a:pt x="620" y="422"/>
                    </a:lnTo>
                    <a:lnTo>
                      <a:pt x="630" y="430"/>
                    </a:lnTo>
                    <a:lnTo>
                      <a:pt x="636" y="438"/>
                    </a:lnTo>
                    <a:lnTo>
                      <a:pt x="642" y="447"/>
                    </a:lnTo>
                    <a:lnTo>
                      <a:pt x="645" y="459"/>
                    </a:lnTo>
                    <a:lnTo>
                      <a:pt x="646" y="470"/>
                    </a:lnTo>
                    <a:lnTo>
                      <a:pt x="646" y="470"/>
                    </a:lnTo>
                    <a:lnTo>
                      <a:pt x="645" y="483"/>
                    </a:lnTo>
                    <a:lnTo>
                      <a:pt x="642" y="493"/>
                    </a:lnTo>
                    <a:lnTo>
                      <a:pt x="636" y="504"/>
                    </a:lnTo>
                    <a:lnTo>
                      <a:pt x="630" y="512"/>
                    </a:lnTo>
                    <a:lnTo>
                      <a:pt x="620" y="519"/>
                    </a:lnTo>
                    <a:lnTo>
                      <a:pt x="611" y="524"/>
                    </a:lnTo>
                    <a:lnTo>
                      <a:pt x="599" y="529"/>
                    </a:lnTo>
                    <a:lnTo>
                      <a:pt x="588" y="530"/>
                    </a:lnTo>
                    <a:lnTo>
                      <a:pt x="573" y="530"/>
                    </a:lnTo>
                    <a:lnTo>
                      <a:pt x="573" y="530"/>
                    </a:lnTo>
                    <a:lnTo>
                      <a:pt x="345" y="530"/>
                    </a:lnTo>
                    <a:lnTo>
                      <a:pt x="345" y="530"/>
                    </a:lnTo>
                    <a:lnTo>
                      <a:pt x="336" y="531"/>
                    </a:lnTo>
                    <a:lnTo>
                      <a:pt x="327" y="532"/>
                    </a:lnTo>
                    <a:lnTo>
                      <a:pt x="320" y="534"/>
                    </a:lnTo>
                    <a:lnTo>
                      <a:pt x="312" y="537"/>
                    </a:lnTo>
                    <a:lnTo>
                      <a:pt x="304" y="540"/>
                    </a:lnTo>
                    <a:lnTo>
                      <a:pt x="298" y="544"/>
                    </a:lnTo>
                    <a:lnTo>
                      <a:pt x="291" y="550"/>
                    </a:lnTo>
                    <a:lnTo>
                      <a:pt x="286" y="555"/>
                    </a:lnTo>
                    <a:lnTo>
                      <a:pt x="279" y="561"/>
                    </a:lnTo>
                    <a:lnTo>
                      <a:pt x="275" y="567"/>
                    </a:lnTo>
                    <a:lnTo>
                      <a:pt x="271" y="575"/>
                    </a:lnTo>
                    <a:lnTo>
                      <a:pt x="267" y="582"/>
                    </a:lnTo>
                    <a:lnTo>
                      <a:pt x="265" y="589"/>
                    </a:lnTo>
                    <a:lnTo>
                      <a:pt x="263" y="597"/>
                    </a:lnTo>
                    <a:lnTo>
                      <a:pt x="261" y="606"/>
                    </a:lnTo>
                    <a:lnTo>
                      <a:pt x="261" y="614"/>
                    </a:lnTo>
                    <a:lnTo>
                      <a:pt x="261" y="614"/>
                    </a:lnTo>
                    <a:lnTo>
                      <a:pt x="261" y="622"/>
                    </a:lnTo>
                    <a:lnTo>
                      <a:pt x="263" y="631"/>
                    </a:lnTo>
                    <a:lnTo>
                      <a:pt x="265" y="639"/>
                    </a:lnTo>
                    <a:lnTo>
                      <a:pt x="267" y="648"/>
                    </a:lnTo>
                    <a:lnTo>
                      <a:pt x="271" y="655"/>
                    </a:lnTo>
                    <a:lnTo>
                      <a:pt x="275" y="661"/>
                    </a:lnTo>
                    <a:lnTo>
                      <a:pt x="279" y="668"/>
                    </a:lnTo>
                    <a:lnTo>
                      <a:pt x="286" y="674"/>
                    </a:lnTo>
                    <a:lnTo>
                      <a:pt x="291" y="680"/>
                    </a:lnTo>
                    <a:lnTo>
                      <a:pt x="298" y="684"/>
                    </a:lnTo>
                    <a:lnTo>
                      <a:pt x="304" y="688"/>
                    </a:lnTo>
                    <a:lnTo>
                      <a:pt x="312" y="692"/>
                    </a:lnTo>
                    <a:lnTo>
                      <a:pt x="320" y="694"/>
                    </a:lnTo>
                    <a:lnTo>
                      <a:pt x="327" y="697"/>
                    </a:lnTo>
                    <a:lnTo>
                      <a:pt x="336" y="699"/>
                    </a:lnTo>
                    <a:lnTo>
                      <a:pt x="345" y="699"/>
                    </a:lnTo>
                    <a:lnTo>
                      <a:pt x="1150" y="699"/>
                    </a:lnTo>
                    <a:lnTo>
                      <a:pt x="1150" y="699"/>
                    </a:lnTo>
                    <a:lnTo>
                      <a:pt x="1158" y="699"/>
                    </a:lnTo>
                    <a:lnTo>
                      <a:pt x="1167" y="697"/>
                    </a:lnTo>
                    <a:lnTo>
                      <a:pt x="1175" y="694"/>
                    </a:lnTo>
                    <a:lnTo>
                      <a:pt x="1182" y="692"/>
                    </a:lnTo>
                    <a:lnTo>
                      <a:pt x="1189" y="689"/>
                    </a:lnTo>
                    <a:lnTo>
                      <a:pt x="1197" y="685"/>
                    </a:lnTo>
                    <a:lnTo>
                      <a:pt x="1203" y="680"/>
                    </a:lnTo>
                    <a:lnTo>
                      <a:pt x="1209" y="675"/>
                    </a:lnTo>
                    <a:lnTo>
                      <a:pt x="1214" y="668"/>
                    </a:lnTo>
                    <a:lnTo>
                      <a:pt x="1220" y="662"/>
                    </a:lnTo>
                    <a:lnTo>
                      <a:pt x="1224" y="656"/>
                    </a:lnTo>
                    <a:lnTo>
                      <a:pt x="1227" y="649"/>
                    </a:lnTo>
                    <a:lnTo>
                      <a:pt x="1230" y="641"/>
                    </a:lnTo>
                    <a:lnTo>
                      <a:pt x="1232" y="633"/>
                    </a:lnTo>
                    <a:lnTo>
                      <a:pt x="1233" y="626"/>
                    </a:lnTo>
                    <a:lnTo>
                      <a:pt x="1234" y="617"/>
                    </a:lnTo>
                    <a:lnTo>
                      <a:pt x="1234" y="617"/>
                    </a:lnTo>
                    <a:lnTo>
                      <a:pt x="1234" y="617"/>
                    </a:lnTo>
                    <a:lnTo>
                      <a:pt x="1234" y="407"/>
                    </a:lnTo>
                    <a:lnTo>
                      <a:pt x="1234" y="407"/>
                    </a:lnTo>
                    <a:lnTo>
                      <a:pt x="1235" y="397"/>
                    </a:lnTo>
                    <a:lnTo>
                      <a:pt x="1237" y="388"/>
                    </a:lnTo>
                    <a:lnTo>
                      <a:pt x="1242" y="381"/>
                    </a:lnTo>
                    <a:lnTo>
                      <a:pt x="1248" y="373"/>
                    </a:lnTo>
                    <a:lnTo>
                      <a:pt x="1254" y="367"/>
                    </a:lnTo>
                    <a:lnTo>
                      <a:pt x="1262" y="363"/>
                    </a:lnTo>
                    <a:lnTo>
                      <a:pt x="1271" y="360"/>
                    </a:lnTo>
                    <a:lnTo>
                      <a:pt x="1280" y="359"/>
                    </a:lnTo>
                    <a:lnTo>
                      <a:pt x="1406" y="358"/>
                    </a:lnTo>
                    <a:lnTo>
                      <a:pt x="1406" y="358"/>
                    </a:lnTo>
                    <a:lnTo>
                      <a:pt x="1416" y="358"/>
                    </a:lnTo>
                    <a:lnTo>
                      <a:pt x="1426" y="356"/>
                    </a:lnTo>
                    <a:lnTo>
                      <a:pt x="1435" y="354"/>
                    </a:lnTo>
                    <a:lnTo>
                      <a:pt x="1444" y="350"/>
                    </a:lnTo>
                    <a:lnTo>
                      <a:pt x="1452" y="346"/>
                    </a:lnTo>
                    <a:lnTo>
                      <a:pt x="1460" y="341"/>
                    </a:lnTo>
                    <a:lnTo>
                      <a:pt x="1468" y="336"/>
                    </a:lnTo>
                    <a:lnTo>
                      <a:pt x="1475" y="330"/>
                    </a:lnTo>
                    <a:lnTo>
                      <a:pt x="1481" y="322"/>
                    </a:lnTo>
                    <a:lnTo>
                      <a:pt x="1488" y="315"/>
                    </a:lnTo>
                    <a:lnTo>
                      <a:pt x="1492" y="307"/>
                    </a:lnTo>
                    <a:lnTo>
                      <a:pt x="1496" y="298"/>
                    </a:lnTo>
                    <a:lnTo>
                      <a:pt x="1499" y="289"/>
                    </a:lnTo>
                    <a:lnTo>
                      <a:pt x="1502" y="280"/>
                    </a:lnTo>
                    <a:lnTo>
                      <a:pt x="1503" y="270"/>
                    </a:lnTo>
                    <a:lnTo>
                      <a:pt x="1504" y="260"/>
                    </a:lnTo>
                    <a:lnTo>
                      <a:pt x="1504" y="98"/>
                    </a:lnTo>
                    <a:lnTo>
                      <a:pt x="1504" y="98"/>
                    </a:lnTo>
                    <a:lnTo>
                      <a:pt x="1503" y="89"/>
                    </a:lnTo>
                    <a:lnTo>
                      <a:pt x="1502" y="78"/>
                    </a:lnTo>
                    <a:lnTo>
                      <a:pt x="1499" y="69"/>
                    </a:lnTo>
                    <a:lnTo>
                      <a:pt x="1496" y="61"/>
                    </a:lnTo>
                    <a:lnTo>
                      <a:pt x="1492" y="51"/>
                    </a:lnTo>
                    <a:lnTo>
                      <a:pt x="1488" y="44"/>
                    </a:lnTo>
                    <a:lnTo>
                      <a:pt x="1481" y="36"/>
                    </a:lnTo>
                    <a:lnTo>
                      <a:pt x="1475" y="29"/>
                    </a:lnTo>
                    <a:lnTo>
                      <a:pt x="1468" y="23"/>
                    </a:lnTo>
                    <a:lnTo>
                      <a:pt x="1460" y="17"/>
                    </a:lnTo>
                    <a:lnTo>
                      <a:pt x="1452" y="13"/>
                    </a:lnTo>
                    <a:lnTo>
                      <a:pt x="1444" y="8"/>
                    </a:lnTo>
                    <a:lnTo>
                      <a:pt x="1435" y="4"/>
                    </a:lnTo>
                    <a:lnTo>
                      <a:pt x="1426" y="2"/>
                    </a:lnTo>
                    <a:lnTo>
                      <a:pt x="1416" y="1"/>
                    </a:lnTo>
                    <a:lnTo>
                      <a:pt x="14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grpSp>
            <p:nvGrpSpPr>
              <p:cNvPr id="14" name="Group 218"/>
              <p:cNvGrpSpPr/>
              <p:nvPr/>
            </p:nvGrpSpPr>
            <p:grpSpPr>
              <a:xfrm>
                <a:off x="1005595" y="2686650"/>
                <a:ext cx="1667897" cy="1271136"/>
                <a:chOff x="1005595" y="2686650"/>
                <a:chExt cx="1667897" cy="1271136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3" name="Freeform 288"/>
                <p:cNvSpPr>
                  <a:spLocks/>
                </p:cNvSpPr>
                <p:nvPr/>
              </p:nvSpPr>
              <p:spPr bwMode="auto">
                <a:xfrm>
                  <a:off x="2328159" y="3200981"/>
                  <a:ext cx="337989" cy="382075"/>
                </a:xfrm>
                <a:custGeom>
                  <a:avLst/>
                  <a:gdLst>
                    <a:gd name="T0" fmla="*/ 123 w 137"/>
                    <a:gd name="T1" fmla="*/ 0 h 156"/>
                    <a:gd name="T2" fmla="*/ 0 w 137"/>
                    <a:gd name="T3" fmla="*/ 133 h 156"/>
                    <a:gd name="T4" fmla="*/ 0 w 137"/>
                    <a:gd name="T5" fmla="*/ 156 h 156"/>
                    <a:gd name="T6" fmla="*/ 137 w 137"/>
                    <a:gd name="T7" fmla="*/ 8 h 156"/>
                    <a:gd name="T8" fmla="*/ 137 w 137"/>
                    <a:gd name="T9" fmla="*/ 8 h 156"/>
                    <a:gd name="T10" fmla="*/ 130 w 137"/>
                    <a:gd name="T11" fmla="*/ 3 h 156"/>
                    <a:gd name="T12" fmla="*/ 123 w 137"/>
                    <a:gd name="T13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7" h="156">
                      <a:moveTo>
                        <a:pt x="123" y="0"/>
                      </a:moveTo>
                      <a:lnTo>
                        <a:pt x="0" y="133"/>
                      </a:lnTo>
                      <a:lnTo>
                        <a:pt x="0" y="156"/>
                      </a:lnTo>
                      <a:lnTo>
                        <a:pt x="137" y="8"/>
                      </a:lnTo>
                      <a:lnTo>
                        <a:pt x="137" y="8"/>
                      </a:lnTo>
                      <a:lnTo>
                        <a:pt x="130" y="3"/>
                      </a:lnTo>
                      <a:lnTo>
                        <a:pt x="12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14" name="Freeform 289"/>
                <p:cNvSpPr>
                  <a:spLocks/>
                </p:cNvSpPr>
                <p:nvPr/>
              </p:nvSpPr>
              <p:spPr bwMode="auto">
                <a:xfrm>
                  <a:off x="2328159" y="3186286"/>
                  <a:ext cx="227777" cy="242473"/>
                </a:xfrm>
                <a:custGeom>
                  <a:avLst/>
                  <a:gdLst>
                    <a:gd name="T0" fmla="*/ 90 w 92"/>
                    <a:gd name="T1" fmla="*/ 0 h 100"/>
                    <a:gd name="T2" fmla="*/ 90 w 92"/>
                    <a:gd name="T3" fmla="*/ 0 h 100"/>
                    <a:gd name="T4" fmla="*/ 79 w 92"/>
                    <a:gd name="T5" fmla="*/ 1 h 100"/>
                    <a:gd name="T6" fmla="*/ 69 w 92"/>
                    <a:gd name="T7" fmla="*/ 3 h 100"/>
                    <a:gd name="T8" fmla="*/ 1 w 92"/>
                    <a:gd name="T9" fmla="*/ 76 h 100"/>
                    <a:gd name="T10" fmla="*/ 1 w 92"/>
                    <a:gd name="T11" fmla="*/ 76 h 100"/>
                    <a:gd name="T12" fmla="*/ 0 w 92"/>
                    <a:gd name="T13" fmla="*/ 83 h 100"/>
                    <a:gd name="T14" fmla="*/ 0 w 92"/>
                    <a:gd name="T15" fmla="*/ 91 h 100"/>
                    <a:gd name="T16" fmla="*/ 0 w 92"/>
                    <a:gd name="T17" fmla="*/ 100 h 100"/>
                    <a:gd name="T18" fmla="*/ 92 w 92"/>
                    <a:gd name="T19" fmla="*/ 0 h 100"/>
                    <a:gd name="T20" fmla="*/ 92 w 92"/>
                    <a:gd name="T21" fmla="*/ 0 h 100"/>
                    <a:gd name="T22" fmla="*/ 90 w 92"/>
                    <a:gd name="T2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" h="100">
                      <a:moveTo>
                        <a:pt x="90" y="0"/>
                      </a:moveTo>
                      <a:lnTo>
                        <a:pt x="90" y="0"/>
                      </a:lnTo>
                      <a:lnTo>
                        <a:pt x="79" y="1"/>
                      </a:lnTo>
                      <a:lnTo>
                        <a:pt x="69" y="3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0" y="83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15" name="Freeform 307"/>
                <p:cNvSpPr>
                  <a:spLocks/>
                </p:cNvSpPr>
                <p:nvPr/>
              </p:nvSpPr>
              <p:spPr bwMode="auto">
                <a:xfrm>
                  <a:off x="1630137" y="3274457"/>
                  <a:ext cx="213082" cy="176342"/>
                </a:xfrm>
                <a:custGeom>
                  <a:avLst/>
                  <a:gdLst>
                    <a:gd name="T0" fmla="*/ 87 w 87"/>
                    <a:gd name="T1" fmla="*/ 71 h 71"/>
                    <a:gd name="T2" fmla="*/ 0 w 87"/>
                    <a:gd name="T3" fmla="*/ 71 h 71"/>
                    <a:gd name="T4" fmla="*/ 0 w 87"/>
                    <a:gd name="T5" fmla="*/ 0 h 71"/>
                    <a:gd name="T6" fmla="*/ 87 w 87"/>
                    <a:gd name="T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71">
                      <a:moveTo>
                        <a:pt x="87" y="71"/>
                      </a:move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87" y="71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16" name="Freeform 308"/>
                <p:cNvSpPr>
                  <a:spLocks/>
                </p:cNvSpPr>
                <p:nvPr/>
              </p:nvSpPr>
              <p:spPr bwMode="auto">
                <a:xfrm>
                  <a:off x="1630137" y="3274457"/>
                  <a:ext cx="323293" cy="161647"/>
                </a:xfrm>
                <a:custGeom>
                  <a:avLst/>
                  <a:gdLst>
                    <a:gd name="T0" fmla="*/ 0 w 134"/>
                    <a:gd name="T1" fmla="*/ 0 h 65"/>
                    <a:gd name="T2" fmla="*/ 57 w 134"/>
                    <a:gd name="T3" fmla="*/ 0 h 65"/>
                    <a:gd name="T4" fmla="*/ 134 w 134"/>
                    <a:gd name="T5" fmla="*/ 65 h 65"/>
                    <a:gd name="T6" fmla="*/ 78 w 134"/>
                    <a:gd name="T7" fmla="*/ 65 h 65"/>
                    <a:gd name="T8" fmla="*/ 0 w 134"/>
                    <a:gd name="T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65">
                      <a:moveTo>
                        <a:pt x="0" y="0"/>
                      </a:moveTo>
                      <a:lnTo>
                        <a:pt x="57" y="0"/>
                      </a:lnTo>
                      <a:lnTo>
                        <a:pt x="134" y="65"/>
                      </a:lnTo>
                      <a:lnTo>
                        <a:pt x="78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C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17" name="Freeform 309"/>
                <p:cNvSpPr>
                  <a:spLocks/>
                </p:cNvSpPr>
                <p:nvPr/>
              </p:nvSpPr>
              <p:spPr bwMode="auto">
                <a:xfrm>
                  <a:off x="1960780" y="3274457"/>
                  <a:ext cx="213082" cy="176342"/>
                </a:xfrm>
                <a:custGeom>
                  <a:avLst/>
                  <a:gdLst>
                    <a:gd name="T0" fmla="*/ 86 w 86"/>
                    <a:gd name="T1" fmla="*/ 71 h 71"/>
                    <a:gd name="T2" fmla="*/ 0 w 86"/>
                    <a:gd name="T3" fmla="*/ 71 h 71"/>
                    <a:gd name="T4" fmla="*/ 0 w 86"/>
                    <a:gd name="T5" fmla="*/ 0 h 71"/>
                    <a:gd name="T6" fmla="*/ 86 w 86"/>
                    <a:gd name="T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" h="71">
                      <a:moveTo>
                        <a:pt x="86" y="71"/>
                      </a:move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86" y="71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18" name="Freeform 310"/>
                <p:cNvSpPr>
                  <a:spLocks/>
                </p:cNvSpPr>
                <p:nvPr/>
              </p:nvSpPr>
              <p:spPr bwMode="auto">
                <a:xfrm>
                  <a:off x="1960780" y="3274457"/>
                  <a:ext cx="323293" cy="161647"/>
                </a:xfrm>
                <a:custGeom>
                  <a:avLst/>
                  <a:gdLst>
                    <a:gd name="T0" fmla="*/ 0 w 133"/>
                    <a:gd name="T1" fmla="*/ 0 h 65"/>
                    <a:gd name="T2" fmla="*/ 56 w 133"/>
                    <a:gd name="T3" fmla="*/ 0 h 65"/>
                    <a:gd name="T4" fmla="*/ 133 w 133"/>
                    <a:gd name="T5" fmla="*/ 65 h 65"/>
                    <a:gd name="T6" fmla="*/ 78 w 133"/>
                    <a:gd name="T7" fmla="*/ 65 h 65"/>
                    <a:gd name="T8" fmla="*/ 0 w 133"/>
                    <a:gd name="T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65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133" y="65"/>
                      </a:lnTo>
                      <a:lnTo>
                        <a:pt x="78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C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19" name="Freeform 311"/>
                <p:cNvSpPr>
                  <a:spLocks/>
                </p:cNvSpPr>
                <p:nvPr/>
              </p:nvSpPr>
              <p:spPr bwMode="auto">
                <a:xfrm>
                  <a:off x="2298769" y="3274457"/>
                  <a:ext cx="213082" cy="176342"/>
                </a:xfrm>
                <a:custGeom>
                  <a:avLst/>
                  <a:gdLst>
                    <a:gd name="T0" fmla="*/ 86 w 86"/>
                    <a:gd name="T1" fmla="*/ 71 h 71"/>
                    <a:gd name="T2" fmla="*/ 0 w 86"/>
                    <a:gd name="T3" fmla="*/ 71 h 71"/>
                    <a:gd name="T4" fmla="*/ 0 w 86"/>
                    <a:gd name="T5" fmla="*/ 0 h 71"/>
                    <a:gd name="T6" fmla="*/ 86 w 86"/>
                    <a:gd name="T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" h="71">
                      <a:moveTo>
                        <a:pt x="86" y="71"/>
                      </a:move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86" y="71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0" name="Freeform 312"/>
                <p:cNvSpPr>
                  <a:spLocks/>
                </p:cNvSpPr>
                <p:nvPr/>
              </p:nvSpPr>
              <p:spPr bwMode="auto">
                <a:xfrm>
                  <a:off x="2298769" y="3274457"/>
                  <a:ext cx="330643" cy="161647"/>
                </a:xfrm>
                <a:custGeom>
                  <a:avLst/>
                  <a:gdLst>
                    <a:gd name="T0" fmla="*/ 0 w 134"/>
                    <a:gd name="T1" fmla="*/ 0 h 65"/>
                    <a:gd name="T2" fmla="*/ 56 w 134"/>
                    <a:gd name="T3" fmla="*/ 0 h 65"/>
                    <a:gd name="T4" fmla="*/ 134 w 134"/>
                    <a:gd name="T5" fmla="*/ 65 h 65"/>
                    <a:gd name="T6" fmla="*/ 79 w 134"/>
                    <a:gd name="T7" fmla="*/ 65 h 65"/>
                    <a:gd name="T8" fmla="*/ 0 w 134"/>
                    <a:gd name="T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65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134" y="65"/>
                      </a:lnTo>
                      <a:lnTo>
                        <a:pt x="79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C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1" name="Freeform 313"/>
                <p:cNvSpPr>
                  <a:spLocks/>
                </p:cNvSpPr>
                <p:nvPr/>
              </p:nvSpPr>
              <p:spPr bwMode="auto">
                <a:xfrm>
                  <a:off x="1255413" y="3178941"/>
                  <a:ext cx="367379" cy="257168"/>
                </a:xfrm>
                <a:custGeom>
                  <a:avLst/>
                  <a:gdLst>
                    <a:gd name="T0" fmla="*/ 0 w 149"/>
                    <a:gd name="T1" fmla="*/ 0 h 104"/>
                    <a:gd name="T2" fmla="*/ 71 w 149"/>
                    <a:gd name="T3" fmla="*/ 0 h 104"/>
                    <a:gd name="T4" fmla="*/ 149 w 149"/>
                    <a:gd name="T5" fmla="*/ 104 h 104"/>
                    <a:gd name="T6" fmla="*/ 78 w 149"/>
                    <a:gd name="T7" fmla="*/ 104 h 104"/>
                    <a:gd name="T8" fmla="*/ 0 w 149"/>
                    <a:gd name="T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104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149" y="104"/>
                      </a:lnTo>
                      <a:lnTo>
                        <a:pt x="78" y="1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2" name="Rectangle 314"/>
                <p:cNvSpPr>
                  <a:spLocks noChangeArrowheads="1"/>
                </p:cNvSpPr>
                <p:nvPr/>
              </p:nvSpPr>
              <p:spPr bwMode="auto">
                <a:xfrm>
                  <a:off x="1292148" y="3487540"/>
                  <a:ext cx="1307869" cy="470246"/>
                </a:xfrm>
                <a:prstGeom prst="rect">
                  <a:avLst/>
                </a:pr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3" name="Rectangle 315"/>
                <p:cNvSpPr>
                  <a:spLocks noChangeArrowheads="1"/>
                </p:cNvSpPr>
                <p:nvPr/>
              </p:nvSpPr>
              <p:spPr bwMode="auto">
                <a:xfrm>
                  <a:off x="1218672" y="3428759"/>
                  <a:ext cx="1454820" cy="117561"/>
                </a:xfrm>
                <a:prstGeom prst="rect">
                  <a:avLst/>
                </a:pr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4" name="Rectangle 316"/>
                <p:cNvSpPr>
                  <a:spLocks noChangeArrowheads="1"/>
                </p:cNvSpPr>
                <p:nvPr/>
              </p:nvSpPr>
              <p:spPr bwMode="auto">
                <a:xfrm>
                  <a:off x="1255413" y="2760126"/>
                  <a:ext cx="191037" cy="690674"/>
                </a:xfrm>
                <a:prstGeom prst="rect">
                  <a:avLst/>
                </a:prstGeom>
                <a:solidFill>
                  <a:srgbClr val="4D9C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5" name="Rectangle 317"/>
                <p:cNvSpPr>
                  <a:spLocks noChangeArrowheads="1"/>
                </p:cNvSpPr>
                <p:nvPr/>
              </p:nvSpPr>
              <p:spPr bwMode="auto">
                <a:xfrm>
                  <a:off x="1233368" y="2686650"/>
                  <a:ext cx="242472" cy="80826"/>
                </a:xfrm>
                <a:prstGeom prst="rect">
                  <a:avLst/>
                </a:prstGeom>
                <a:solidFill>
                  <a:srgbClr val="E85B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6" name="Freeform 318"/>
                <p:cNvSpPr>
                  <a:spLocks/>
                </p:cNvSpPr>
                <p:nvPr/>
              </p:nvSpPr>
              <p:spPr bwMode="auto">
                <a:xfrm>
                  <a:off x="1064376" y="2980554"/>
                  <a:ext cx="154301" cy="470246"/>
                </a:xfrm>
                <a:custGeom>
                  <a:avLst/>
                  <a:gdLst>
                    <a:gd name="T0" fmla="*/ 10 w 63"/>
                    <a:gd name="T1" fmla="*/ 0 h 190"/>
                    <a:gd name="T2" fmla="*/ 53 w 63"/>
                    <a:gd name="T3" fmla="*/ 0 h 190"/>
                    <a:gd name="T4" fmla="*/ 63 w 63"/>
                    <a:gd name="T5" fmla="*/ 190 h 190"/>
                    <a:gd name="T6" fmla="*/ 0 w 63"/>
                    <a:gd name="T7" fmla="*/ 190 h 190"/>
                    <a:gd name="T8" fmla="*/ 10 w 63"/>
                    <a:gd name="T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90">
                      <a:moveTo>
                        <a:pt x="10" y="0"/>
                      </a:moveTo>
                      <a:lnTo>
                        <a:pt x="53" y="0"/>
                      </a:lnTo>
                      <a:lnTo>
                        <a:pt x="63" y="190"/>
                      </a:lnTo>
                      <a:lnTo>
                        <a:pt x="0" y="19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4D9C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7" name="Rectangle 319"/>
                <p:cNvSpPr>
                  <a:spLocks noChangeArrowheads="1"/>
                </p:cNvSpPr>
                <p:nvPr/>
              </p:nvSpPr>
              <p:spPr bwMode="auto">
                <a:xfrm>
                  <a:off x="1079071" y="2907078"/>
                  <a:ext cx="132256" cy="88171"/>
                </a:xfrm>
                <a:prstGeom prst="rect">
                  <a:avLst/>
                </a:prstGeom>
                <a:solidFill>
                  <a:srgbClr val="E85B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8" name="Rectangle 320"/>
                <p:cNvSpPr>
                  <a:spLocks noChangeArrowheads="1"/>
                </p:cNvSpPr>
                <p:nvPr/>
              </p:nvSpPr>
              <p:spPr bwMode="auto">
                <a:xfrm>
                  <a:off x="1079071" y="3487540"/>
                  <a:ext cx="1307869" cy="470246"/>
                </a:xfrm>
                <a:prstGeom prst="rect">
                  <a:avLst/>
                </a:prstGeom>
                <a:solidFill>
                  <a:srgbClr val="4D9C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29" name="Rectangle 321"/>
                <p:cNvSpPr>
                  <a:spLocks noChangeArrowheads="1"/>
                </p:cNvSpPr>
                <p:nvPr/>
              </p:nvSpPr>
              <p:spPr bwMode="auto">
                <a:xfrm>
                  <a:off x="1005595" y="3428759"/>
                  <a:ext cx="1454820" cy="117561"/>
                </a:xfrm>
                <a:prstGeom prst="rect">
                  <a:avLst/>
                </a:prstGeom>
                <a:solidFill>
                  <a:srgbClr val="E85B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1145197" y="3590406"/>
                  <a:ext cx="102866" cy="110216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1314193" y="3590406"/>
                  <a:ext cx="102866" cy="110216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2" name="Rectangle 324"/>
                <p:cNvSpPr>
                  <a:spLocks noChangeArrowheads="1"/>
                </p:cNvSpPr>
                <p:nvPr/>
              </p:nvSpPr>
              <p:spPr bwMode="auto">
                <a:xfrm>
                  <a:off x="1483185" y="3590406"/>
                  <a:ext cx="95521" cy="110216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3" name="Rectangle 325"/>
                <p:cNvSpPr>
                  <a:spLocks noChangeArrowheads="1"/>
                </p:cNvSpPr>
                <p:nvPr/>
              </p:nvSpPr>
              <p:spPr bwMode="auto">
                <a:xfrm>
                  <a:off x="1652182" y="3590406"/>
                  <a:ext cx="95521" cy="110216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4" name="Rectangle 326"/>
                <p:cNvSpPr>
                  <a:spLocks noChangeArrowheads="1"/>
                </p:cNvSpPr>
                <p:nvPr/>
              </p:nvSpPr>
              <p:spPr bwMode="auto">
                <a:xfrm>
                  <a:off x="1145197" y="3744703"/>
                  <a:ext cx="102866" cy="117561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5" name="Rectangle 327"/>
                <p:cNvSpPr>
                  <a:spLocks noChangeArrowheads="1"/>
                </p:cNvSpPr>
                <p:nvPr/>
              </p:nvSpPr>
              <p:spPr bwMode="auto">
                <a:xfrm>
                  <a:off x="1314193" y="3744703"/>
                  <a:ext cx="102866" cy="117561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483185" y="3744703"/>
                  <a:ext cx="95521" cy="117561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52182" y="3744703"/>
                  <a:ext cx="95521" cy="117561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2056296" y="3590406"/>
                  <a:ext cx="102866" cy="110216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2225293" y="3590406"/>
                  <a:ext cx="102866" cy="110216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2056296" y="3744703"/>
                  <a:ext cx="102866" cy="117561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2225293" y="3744703"/>
                  <a:ext cx="102866" cy="117561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42" name="Freeform 334"/>
                <p:cNvSpPr>
                  <a:spLocks/>
                </p:cNvSpPr>
                <p:nvPr/>
              </p:nvSpPr>
              <p:spPr bwMode="auto">
                <a:xfrm>
                  <a:off x="1821174" y="3627142"/>
                  <a:ext cx="168997" cy="323294"/>
                </a:xfrm>
                <a:custGeom>
                  <a:avLst/>
                  <a:gdLst>
                    <a:gd name="T0" fmla="*/ 68 w 68"/>
                    <a:gd name="T1" fmla="*/ 7 h 132"/>
                    <a:gd name="T2" fmla="*/ 68 w 68"/>
                    <a:gd name="T3" fmla="*/ 7 h 132"/>
                    <a:gd name="T4" fmla="*/ 67 w 68"/>
                    <a:gd name="T5" fmla="*/ 5 h 132"/>
                    <a:gd name="T6" fmla="*/ 66 w 68"/>
                    <a:gd name="T7" fmla="*/ 3 h 132"/>
                    <a:gd name="T8" fmla="*/ 64 w 68"/>
                    <a:gd name="T9" fmla="*/ 2 h 132"/>
                    <a:gd name="T10" fmla="*/ 62 w 68"/>
                    <a:gd name="T11" fmla="*/ 0 h 132"/>
                    <a:gd name="T12" fmla="*/ 7 w 68"/>
                    <a:gd name="T13" fmla="*/ 0 h 132"/>
                    <a:gd name="T14" fmla="*/ 7 w 68"/>
                    <a:gd name="T15" fmla="*/ 0 h 132"/>
                    <a:gd name="T16" fmla="*/ 5 w 68"/>
                    <a:gd name="T17" fmla="*/ 2 h 132"/>
                    <a:gd name="T18" fmla="*/ 3 w 68"/>
                    <a:gd name="T19" fmla="*/ 3 h 132"/>
                    <a:gd name="T20" fmla="*/ 2 w 68"/>
                    <a:gd name="T21" fmla="*/ 5 h 132"/>
                    <a:gd name="T22" fmla="*/ 0 w 68"/>
                    <a:gd name="T23" fmla="*/ 7 h 132"/>
                    <a:gd name="T24" fmla="*/ 0 w 68"/>
                    <a:gd name="T25" fmla="*/ 125 h 132"/>
                    <a:gd name="T26" fmla="*/ 0 w 68"/>
                    <a:gd name="T27" fmla="*/ 125 h 132"/>
                    <a:gd name="T28" fmla="*/ 2 w 68"/>
                    <a:gd name="T29" fmla="*/ 128 h 132"/>
                    <a:gd name="T30" fmla="*/ 3 w 68"/>
                    <a:gd name="T31" fmla="*/ 130 h 132"/>
                    <a:gd name="T32" fmla="*/ 5 w 68"/>
                    <a:gd name="T33" fmla="*/ 131 h 132"/>
                    <a:gd name="T34" fmla="*/ 7 w 68"/>
                    <a:gd name="T35" fmla="*/ 132 h 132"/>
                    <a:gd name="T36" fmla="*/ 62 w 68"/>
                    <a:gd name="T37" fmla="*/ 132 h 132"/>
                    <a:gd name="T38" fmla="*/ 62 w 68"/>
                    <a:gd name="T39" fmla="*/ 132 h 132"/>
                    <a:gd name="T40" fmla="*/ 64 w 68"/>
                    <a:gd name="T41" fmla="*/ 131 h 132"/>
                    <a:gd name="T42" fmla="*/ 66 w 68"/>
                    <a:gd name="T43" fmla="*/ 130 h 132"/>
                    <a:gd name="T44" fmla="*/ 67 w 68"/>
                    <a:gd name="T45" fmla="*/ 128 h 132"/>
                    <a:gd name="T46" fmla="*/ 68 w 68"/>
                    <a:gd name="T47" fmla="*/ 125 h 132"/>
                    <a:gd name="T48" fmla="*/ 68 w 68"/>
                    <a:gd name="T49" fmla="*/ 7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8" h="132">
                      <a:moveTo>
                        <a:pt x="68" y="7"/>
                      </a:moveTo>
                      <a:lnTo>
                        <a:pt x="68" y="7"/>
                      </a:lnTo>
                      <a:lnTo>
                        <a:pt x="67" y="5"/>
                      </a:lnTo>
                      <a:lnTo>
                        <a:pt x="66" y="3"/>
                      </a:lnTo>
                      <a:lnTo>
                        <a:pt x="64" y="2"/>
                      </a:lnTo>
                      <a:lnTo>
                        <a:pt x="62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2" y="128"/>
                      </a:lnTo>
                      <a:lnTo>
                        <a:pt x="3" y="130"/>
                      </a:lnTo>
                      <a:lnTo>
                        <a:pt x="5" y="131"/>
                      </a:lnTo>
                      <a:lnTo>
                        <a:pt x="7" y="132"/>
                      </a:lnTo>
                      <a:lnTo>
                        <a:pt x="62" y="132"/>
                      </a:lnTo>
                      <a:lnTo>
                        <a:pt x="62" y="132"/>
                      </a:lnTo>
                      <a:lnTo>
                        <a:pt x="64" y="131"/>
                      </a:lnTo>
                      <a:lnTo>
                        <a:pt x="66" y="130"/>
                      </a:lnTo>
                      <a:lnTo>
                        <a:pt x="67" y="128"/>
                      </a:lnTo>
                      <a:lnTo>
                        <a:pt x="68" y="125"/>
                      </a:lnTo>
                      <a:lnTo>
                        <a:pt x="68" y="7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857914" y="3715313"/>
                  <a:ext cx="22045" cy="1322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grpSp>
            <p:nvGrpSpPr>
              <p:cNvPr id="15" name="Group 4"/>
              <p:cNvGrpSpPr/>
              <p:nvPr/>
            </p:nvGrpSpPr>
            <p:grpSpPr>
              <a:xfrm>
                <a:off x="1064376" y="4141473"/>
                <a:ext cx="705367" cy="506986"/>
                <a:chOff x="1064376" y="4141473"/>
                <a:chExt cx="705367" cy="506986"/>
              </a:xfrm>
            </p:grpSpPr>
            <p:sp>
              <p:nvSpPr>
                <p:cNvPr id="106" name="Freeform 336"/>
                <p:cNvSpPr>
                  <a:spLocks/>
                </p:cNvSpPr>
                <p:nvPr/>
              </p:nvSpPr>
              <p:spPr bwMode="auto">
                <a:xfrm>
                  <a:off x="1328888" y="4141473"/>
                  <a:ext cx="352684" cy="146952"/>
                </a:xfrm>
                <a:custGeom>
                  <a:avLst/>
                  <a:gdLst>
                    <a:gd name="T0" fmla="*/ 143 w 143"/>
                    <a:gd name="T1" fmla="*/ 59 h 59"/>
                    <a:gd name="T2" fmla="*/ 90 w 143"/>
                    <a:gd name="T3" fmla="*/ 0 h 59"/>
                    <a:gd name="T4" fmla="*/ 65 w 143"/>
                    <a:gd name="T5" fmla="*/ 23 h 59"/>
                    <a:gd name="T6" fmla="*/ 43 w 143"/>
                    <a:gd name="T7" fmla="*/ 17 h 59"/>
                    <a:gd name="T8" fmla="*/ 0 w 143"/>
                    <a:gd name="T9" fmla="*/ 59 h 59"/>
                    <a:gd name="T10" fmla="*/ 143 w 143"/>
                    <a:gd name="T1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3" h="59">
                      <a:moveTo>
                        <a:pt x="143" y="59"/>
                      </a:moveTo>
                      <a:lnTo>
                        <a:pt x="90" y="0"/>
                      </a:lnTo>
                      <a:lnTo>
                        <a:pt x="65" y="23"/>
                      </a:lnTo>
                      <a:lnTo>
                        <a:pt x="43" y="17"/>
                      </a:lnTo>
                      <a:lnTo>
                        <a:pt x="0" y="59"/>
                      </a:lnTo>
                      <a:lnTo>
                        <a:pt x="143" y="59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07" name="Freeform 337"/>
                <p:cNvSpPr>
                  <a:spLocks/>
                </p:cNvSpPr>
                <p:nvPr/>
              </p:nvSpPr>
              <p:spPr bwMode="auto">
                <a:xfrm>
                  <a:off x="1255413" y="4259035"/>
                  <a:ext cx="484940" cy="183692"/>
                </a:xfrm>
                <a:custGeom>
                  <a:avLst/>
                  <a:gdLst>
                    <a:gd name="T0" fmla="*/ 0 w 196"/>
                    <a:gd name="T1" fmla="*/ 0 h 75"/>
                    <a:gd name="T2" fmla="*/ 196 w 196"/>
                    <a:gd name="T3" fmla="*/ 1 h 75"/>
                    <a:gd name="T4" fmla="*/ 151 w 196"/>
                    <a:gd name="T5" fmla="*/ 61 h 75"/>
                    <a:gd name="T6" fmla="*/ 108 w 196"/>
                    <a:gd name="T7" fmla="*/ 75 h 75"/>
                    <a:gd name="T8" fmla="*/ 27 w 196"/>
                    <a:gd name="T9" fmla="*/ 46 h 75"/>
                    <a:gd name="T10" fmla="*/ 0 w 196"/>
                    <a:gd name="T11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" h="75">
                      <a:moveTo>
                        <a:pt x="0" y="0"/>
                      </a:moveTo>
                      <a:lnTo>
                        <a:pt x="196" y="1"/>
                      </a:lnTo>
                      <a:lnTo>
                        <a:pt x="151" y="61"/>
                      </a:lnTo>
                      <a:lnTo>
                        <a:pt x="108" y="75"/>
                      </a:lnTo>
                      <a:lnTo>
                        <a:pt x="27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08" name="Freeform 338"/>
                <p:cNvSpPr>
                  <a:spLocks/>
                </p:cNvSpPr>
                <p:nvPr/>
              </p:nvSpPr>
              <p:spPr bwMode="auto">
                <a:xfrm>
                  <a:off x="1064376" y="4266385"/>
                  <a:ext cx="543721" cy="271863"/>
                </a:xfrm>
                <a:custGeom>
                  <a:avLst/>
                  <a:gdLst>
                    <a:gd name="T0" fmla="*/ 209 w 220"/>
                    <a:gd name="T1" fmla="*/ 110 h 110"/>
                    <a:gd name="T2" fmla="*/ 209 w 220"/>
                    <a:gd name="T3" fmla="*/ 110 h 110"/>
                    <a:gd name="T4" fmla="*/ 213 w 220"/>
                    <a:gd name="T5" fmla="*/ 109 h 110"/>
                    <a:gd name="T6" fmla="*/ 216 w 220"/>
                    <a:gd name="T7" fmla="*/ 107 h 110"/>
                    <a:gd name="T8" fmla="*/ 218 w 220"/>
                    <a:gd name="T9" fmla="*/ 105 h 110"/>
                    <a:gd name="T10" fmla="*/ 220 w 220"/>
                    <a:gd name="T11" fmla="*/ 102 h 110"/>
                    <a:gd name="T12" fmla="*/ 220 w 220"/>
                    <a:gd name="T13" fmla="*/ 102 h 110"/>
                    <a:gd name="T14" fmla="*/ 220 w 220"/>
                    <a:gd name="T15" fmla="*/ 98 h 110"/>
                    <a:gd name="T16" fmla="*/ 219 w 220"/>
                    <a:gd name="T17" fmla="*/ 94 h 110"/>
                    <a:gd name="T18" fmla="*/ 217 w 220"/>
                    <a:gd name="T19" fmla="*/ 91 h 110"/>
                    <a:gd name="T20" fmla="*/ 213 w 220"/>
                    <a:gd name="T21" fmla="*/ 89 h 110"/>
                    <a:gd name="T22" fmla="*/ 92 w 220"/>
                    <a:gd name="T23" fmla="*/ 45 h 110"/>
                    <a:gd name="T24" fmla="*/ 69 w 220"/>
                    <a:gd name="T25" fmla="*/ 5 h 110"/>
                    <a:gd name="T26" fmla="*/ 69 w 220"/>
                    <a:gd name="T27" fmla="*/ 5 h 110"/>
                    <a:gd name="T28" fmla="*/ 67 w 220"/>
                    <a:gd name="T29" fmla="*/ 3 h 110"/>
                    <a:gd name="T30" fmla="*/ 65 w 220"/>
                    <a:gd name="T31" fmla="*/ 1 h 110"/>
                    <a:gd name="T32" fmla="*/ 62 w 220"/>
                    <a:gd name="T33" fmla="*/ 0 h 110"/>
                    <a:gd name="T34" fmla="*/ 59 w 220"/>
                    <a:gd name="T35" fmla="*/ 0 h 110"/>
                    <a:gd name="T36" fmla="*/ 11 w 220"/>
                    <a:gd name="T37" fmla="*/ 0 h 110"/>
                    <a:gd name="T38" fmla="*/ 11 w 220"/>
                    <a:gd name="T39" fmla="*/ 0 h 110"/>
                    <a:gd name="T40" fmla="*/ 7 w 220"/>
                    <a:gd name="T41" fmla="*/ 1 h 110"/>
                    <a:gd name="T42" fmla="*/ 3 w 220"/>
                    <a:gd name="T43" fmla="*/ 3 h 110"/>
                    <a:gd name="T44" fmla="*/ 1 w 220"/>
                    <a:gd name="T45" fmla="*/ 6 h 110"/>
                    <a:gd name="T46" fmla="*/ 0 w 220"/>
                    <a:gd name="T47" fmla="*/ 11 h 110"/>
                    <a:gd name="T48" fmla="*/ 0 w 220"/>
                    <a:gd name="T49" fmla="*/ 11 h 110"/>
                    <a:gd name="T50" fmla="*/ 1 w 220"/>
                    <a:gd name="T51" fmla="*/ 15 h 110"/>
                    <a:gd name="T52" fmla="*/ 3 w 220"/>
                    <a:gd name="T53" fmla="*/ 19 h 110"/>
                    <a:gd name="T54" fmla="*/ 7 w 220"/>
                    <a:gd name="T55" fmla="*/ 21 h 110"/>
                    <a:gd name="T56" fmla="*/ 11 w 220"/>
                    <a:gd name="T57" fmla="*/ 22 h 110"/>
                    <a:gd name="T58" fmla="*/ 53 w 220"/>
                    <a:gd name="T59" fmla="*/ 22 h 110"/>
                    <a:gd name="T60" fmla="*/ 75 w 220"/>
                    <a:gd name="T61" fmla="*/ 60 h 110"/>
                    <a:gd name="T62" fmla="*/ 75 w 220"/>
                    <a:gd name="T63" fmla="*/ 60 h 110"/>
                    <a:gd name="T64" fmla="*/ 77 w 220"/>
                    <a:gd name="T65" fmla="*/ 62 h 110"/>
                    <a:gd name="T66" fmla="*/ 81 w 220"/>
                    <a:gd name="T67" fmla="*/ 64 h 110"/>
                    <a:gd name="T68" fmla="*/ 206 w 220"/>
                    <a:gd name="T69" fmla="*/ 109 h 110"/>
                    <a:gd name="T70" fmla="*/ 206 w 220"/>
                    <a:gd name="T71" fmla="*/ 109 h 110"/>
                    <a:gd name="T72" fmla="*/ 209 w 220"/>
                    <a:gd name="T73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0" h="110">
                      <a:moveTo>
                        <a:pt x="209" y="110"/>
                      </a:moveTo>
                      <a:lnTo>
                        <a:pt x="209" y="110"/>
                      </a:lnTo>
                      <a:lnTo>
                        <a:pt x="213" y="109"/>
                      </a:lnTo>
                      <a:lnTo>
                        <a:pt x="216" y="107"/>
                      </a:lnTo>
                      <a:lnTo>
                        <a:pt x="218" y="105"/>
                      </a:lnTo>
                      <a:lnTo>
                        <a:pt x="220" y="102"/>
                      </a:lnTo>
                      <a:lnTo>
                        <a:pt x="220" y="102"/>
                      </a:lnTo>
                      <a:lnTo>
                        <a:pt x="220" y="98"/>
                      </a:lnTo>
                      <a:lnTo>
                        <a:pt x="219" y="94"/>
                      </a:lnTo>
                      <a:lnTo>
                        <a:pt x="217" y="91"/>
                      </a:lnTo>
                      <a:lnTo>
                        <a:pt x="213" y="89"/>
                      </a:lnTo>
                      <a:lnTo>
                        <a:pt x="92" y="45"/>
                      </a:lnTo>
                      <a:lnTo>
                        <a:pt x="69" y="5"/>
                      </a:lnTo>
                      <a:lnTo>
                        <a:pt x="69" y="5"/>
                      </a:lnTo>
                      <a:lnTo>
                        <a:pt x="67" y="3"/>
                      </a:lnTo>
                      <a:lnTo>
                        <a:pt x="65" y="1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53" y="22"/>
                      </a:lnTo>
                      <a:lnTo>
                        <a:pt x="75" y="60"/>
                      </a:lnTo>
                      <a:lnTo>
                        <a:pt x="75" y="60"/>
                      </a:lnTo>
                      <a:lnTo>
                        <a:pt x="77" y="62"/>
                      </a:lnTo>
                      <a:lnTo>
                        <a:pt x="81" y="64"/>
                      </a:lnTo>
                      <a:lnTo>
                        <a:pt x="206" y="109"/>
                      </a:lnTo>
                      <a:lnTo>
                        <a:pt x="206" y="109"/>
                      </a:lnTo>
                      <a:lnTo>
                        <a:pt x="209" y="110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09" name="Freeform 339"/>
                <p:cNvSpPr>
                  <a:spLocks/>
                </p:cNvSpPr>
                <p:nvPr/>
              </p:nvSpPr>
              <p:spPr bwMode="auto">
                <a:xfrm>
                  <a:off x="1064376" y="4266385"/>
                  <a:ext cx="543721" cy="271863"/>
                </a:xfrm>
                <a:custGeom>
                  <a:avLst/>
                  <a:gdLst>
                    <a:gd name="T0" fmla="*/ 209 w 220"/>
                    <a:gd name="T1" fmla="*/ 110 h 110"/>
                    <a:gd name="T2" fmla="*/ 209 w 220"/>
                    <a:gd name="T3" fmla="*/ 110 h 110"/>
                    <a:gd name="T4" fmla="*/ 213 w 220"/>
                    <a:gd name="T5" fmla="*/ 109 h 110"/>
                    <a:gd name="T6" fmla="*/ 216 w 220"/>
                    <a:gd name="T7" fmla="*/ 107 h 110"/>
                    <a:gd name="T8" fmla="*/ 218 w 220"/>
                    <a:gd name="T9" fmla="*/ 105 h 110"/>
                    <a:gd name="T10" fmla="*/ 220 w 220"/>
                    <a:gd name="T11" fmla="*/ 102 h 110"/>
                    <a:gd name="T12" fmla="*/ 220 w 220"/>
                    <a:gd name="T13" fmla="*/ 102 h 110"/>
                    <a:gd name="T14" fmla="*/ 220 w 220"/>
                    <a:gd name="T15" fmla="*/ 98 h 110"/>
                    <a:gd name="T16" fmla="*/ 219 w 220"/>
                    <a:gd name="T17" fmla="*/ 94 h 110"/>
                    <a:gd name="T18" fmla="*/ 217 w 220"/>
                    <a:gd name="T19" fmla="*/ 91 h 110"/>
                    <a:gd name="T20" fmla="*/ 213 w 220"/>
                    <a:gd name="T21" fmla="*/ 89 h 110"/>
                    <a:gd name="T22" fmla="*/ 92 w 220"/>
                    <a:gd name="T23" fmla="*/ 45 h 110"/>
                    <a:gd name="T24" fmla="*/ 69 w 220"/>
                    <a:gd name="T25" fmla="*/ 5 h 110"/>
                    <a:gd name="T26" fmla="*/ 69 w 220"/>
                    <a:gd name="T27" fmla="*/ 5 h 110"/>
                    <a:gd name="T28" fmla="*/ 67 w 220"/>
                    <a:gd name="T29" fmla="*/ 3 h 110"/>
                    <a:gd name="T30" fmla="*/ 65 w 220"/>
                    <a:gd name="T31" fmla="*/ 1 h 110"/>
                    <a:gd name="T32" fmla="*/ 62 w 220"/>
                    <a:gd name="T33" fmla="*/ 0 h 110"/>
                    <a:gd name="T34" fmla="*/ 59 w 220"/>
                    <a:gd name="T35" fmla="*/ 0 h 110"/>
                    <a:gd name="T36" fmla="*/ 11 w 220"/>
                    <a:gd name="T37" fmla="*/ 0 h 110"/>
                    <a:gd name="T38" fmla="*/ 11 w 220"/>
                    <a:gd name="T39" fmla="*/ 0 h 110"/>
                    <a:gd name="T40" fmla="*/ 7 w 220"/>
                    <a:gd name="T41" fmla="*/ 1 h 110"/>
                    <a:gd name="T42" fmla="*/ 3 w 220"/>
                    <a:gd name="T43" fmla="*/ 3 h 110"/>
                    <a:gd name="T44" fmla="*/ 1 w 220"/>
                    <a:gd name="T45" fmla="*/ 6 h 110"/>
                    <a:gd name="T46" fmla="*/ 0 w 220"/>
                    <a:gd name="T47" fmla="*/ 11 h 110"/>
                    <a:gd name="T48" fmla="*/ 0 w 220"/>
                    <a:gd name="T49" fmla="*/ 11 h 110"/>
                    <a:gd name="T50" fmla="*/ 1 w 220"/>
                    <a:gd name="T51" fmla="*/ 15 h 110"/>
                    <a:gd name="T52" fmla="*/ 3 w 220"/>
                    <a:gd name="T53" fmla="*/ 19 h 110"/>
                    <a:gd name="T54" fmla="*/ 7 w 220"/>
                    <a:gd name="T55" fmla="*/ 21 h 110"/>
                    <a:gd name="T56" fmla="*/ 11 w 220"/>
                    <a:gd name="T57" fmla="*/ 22 h 110"/>
                    <a:gd name="T58" fmla="*/ 53 w 220"/>
                    <a:gd name="T59" fmla="*/ 22 h 110"/>
                    <a:gd name="T60" fmla="*/ 75 w 220"/>
                    <a:gd name="T61" fmla="*/ 60 h 110"/>
                    <a:gd name="T62" fmla="*/ 75 w 220"/>
                    <a:gd name="T63" fmla="*/ 60 h 110"/>
                    <a:gd name="T64" fmla="*/ 77 w 220"/>
                    <a:gd name="T65" fmla="*/ 62 h 110"/>
                    <a:gd name="T66" fmla="*/ 81 w 220"/>
                    <a:gd name="T67" fmla="*/ 64 h 110"/>
                    <a:gd name="T68" fmla="*/ 206 w 220"/>
                    <a:gd name="T69" fmla="*/ 109 h 110"/>
                    <a:gd name="T70" fmla="*/ 206 w 220"/>
                    <a:gd name="T71" fmla="*/ 109 h 110"/>
                    <a:gd name="T72" fmla="*/ 209 w 220"/>
                    <a:gd name="T73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0" h="110">
                      <a:moveTo>
                        <a:pt x="209" y="110"/>
                      </a:moveTo>
                      <a:lnTo>
                        <a:pt x="209" y="110"/>
                      </a:lnTo>
                      <a:lnTo>
                        <a:pt x="213" y="109"/>
                      </a:lnTo>
                      <a:lnTo>
                        <a:pt x="216" y="107"/>
                      </a:lnTo>
                      <a:lnTo>
                        <a:pt x="218" y="105"/>
                      </a:lnTo>
                      <a:lnTo>
                        <a:pt x="220" y="102"/>
                      </a:lnTo>
                      <a:lnTo>
                        <a:pt x="220" y="102"/>
                      </a:lnTo>
                      <a:lnTo>
                        <a:pt x="220" y="98"/>
                      </a:lnTo>
                      <a:lnTo>
                        <a:pt x="219" y="94"/>
                      </a:lnTo>
                      <a:lnTo>
                        <a:pt x="217" y="91"/>
                      </a:lnTo>
                      <a:lnTo>
                        <a:pt x="213" y="89"/>
                      </a:lnTo>
                      <a:lnTo>
                        <a:pt x="92" y="45"/>
                      </a:lnTo>
                      <a:lnTo>
                        <a:pt x="69" y="5"/>
                      </a:lnTo>
                      <a:lnTo>
                        <a:pt x="69" y="5"/>
                      </a:lnTo>
                      <a:lnTo>
                        <a:pt x="67" y="3"/>
                      </a:lnTo>
                      <a:lnTo>
                        <a:pt x="65" y="1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53" y="22"/>
                      </a:lnTo>
                      <a:lnTo>
                        <a:pt x="75" y="60"/>
                      </a:lnTo>
                      <a:lnTo>
                        <a:pt x="75" y="60"/>
                      </a:lnTo>
                      <a:lnTo>
                        <a:pt x="77" y="62"/>
                      </a:lnTo>
                      <a:lnTo>
                        <a:pt x="81" y="64"/>
                      </a:lnTo>
                      <a:lnTo>
                        <a:pt x="206" y="109"/>
                      </a:lnTo>
                      <a:lnTo>
                        <a:pt x="206" y="109"/>
                      </a:lnTo>
                      <a:lnTo>
                        <a:pt x="209" y="1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10" name="Freeform 341"/>
                <p:cNvSpPr>
                  <a:spLocks/>
                </p:cNvSpPr>
                <p:nvPr/>
              </p:nvSpPr>
              <p:spPr bwMode="auto">
                <a:xfrm>
                  <a:off x="1248063" y="4545593"/>
                  <a:ext cx="521680" cy="102866"/>
                </a:xfrm>
                <a:custGeom>
                  <a:avLst/>
                  <a:gdLst>
                    <a:gd name="T0" fmla="*/ 106 w 213"/>
                    <a:gd name="T1" fmla="*/ 0 h 40"/>
                    <a:gd name="T2" fmla="*/ 106 w 213"/>
                    <a:gd name="T3" fmla="*/ 0 h 40"/>
                    <a:gd name="T4" fmla="*/ 85 w 213"/>
                    <a:gd name="T5" fmla="*/ 1 h 40"/>
                    <a:gd name="T6" fmla="*/ 66 w 213"/>
                    <a:gd name="T7" fmla="*/ 2 h 40"/>
                    <a:gd name="T8" fmla="*/ 47 w 213"/>
                    <a:gd name="T9" fmla="*/ 4 h 40"/>
                    <a:gd name="T10" fmla="*/ 31 w 213"/>
                    <a:gd name="T11" fmla="*/ 6 h 40"/>
                    <a:gd name="T12" fmla="*/ 19 w 213"/>
                    <a:gd name="T13" fmla="*/ 9 h 40"/>
                    <a:gd name="T14" fmla="*/ 8 w 213"/>
                    <a:gd name="T15" fmla="*/ 12 h 40"/>
                    <a:gd name="T16" fmla="*/ 3 w 213"/>
                    <a:gd name="T17" fmla="*/ 16 h 40"/>
                    <a:gd name="T18" fmla="*/ 1 w 213"/>
                    <a:gd name="T19" fmla="*/ 19 h 40"/>
                    <a:gd name="T20" fmla="*/ 0 w 213"/>
                    <a:gd name="T21" fmla="*/ 21 h 40"/>
                    <a:gd name="T22" fmla="*/ 0 w 213"/>
                    <a:gd name="T23" fmla="*/ 21 h 40"/>
                    <a:gd name="T24" fmla="*/ 1 w 213"/>
                    <a:gd name="T25" fmla="*/ 23 h 40"/>
                    <a:gd name="T26" fmla="*/ 3 w 213"/>
                    <a:gd name="T27" fmla="*/ 24 h 40"/>
                    <a:gd name="T28" fmla="*/ 8 w 213"/>
                    <a:gd name="T29" fmla="*/ 28 h 40"/>
                    <a:gd name="T30" fmla="*/ 19 w 213"/>
                    <a:gd name="T31" fmla="*/ 31 h 40"/>
                    <a:gd name="T32" fmla="*/ 31 w 213"/>
                    <a:gd name="T33" fmla="*/ 34 h 40"/>
                    <a:gd name="T34" fmla="*/ 47 w 213"/>
                    <a:gd name="T35" fmla="*/ 37 h 40"/>
                    <a:gd name="T36" fmla="*/ 66 w 213"/>
                    <a:gd name="T37" fmla="*/ 38 h 40"/>
                    <a:gd name="T38" fmla="*/ 85 w 213"/>
                    <a:gd name="T39" fmla="*/ 40 h 40"/>
                    <a:gd name="T40" fmla="*/ 106 w 213"/>
                    <a:gd name="T41" fmla="*/ 40 h 40"/>
                    <a:gd name="T42" fmla="*/ 106 w 213"/>
                    <a:gd name="T43" fmla="*/ 40 h 40"/>
                    <a:gd name="T44" fmla="*/ 128 w 213"/>
                    <a:gd name="T45" fmla="*/ 40 h 40"/>
                    <a:gd name="T46" fmla="*/ 148 w 213"/>
                    <a:gd name="T47" fmla="*/ 38 h 40"/>
                    <a:gd name="T48" fmla="*/ 166 w 213"/>
                    <a:gd name="T49" fmla="*/ 37 h 40"/>
                    <a:gd name="T50" fmla="*/ 182 w 213"/>
                    <a:gd name="T51" fmla="*/ 34 h 40"/>
                    <a:gd name="T52" fmla="*/ 195 w 213"/>
                    <a:gd name="T53" fmla="*/ 31 h 40"/>
                    <a:gd name="T54" fmla="*/ 204 w 213"/>
                    <a:gd name="T55" fmla="*/ 28 h 40"/>
                    <a:gd name="T56" fmla="*/ 210 w 213"/>
                    <a:gd name="T57" fmla="*/ 24 h 40"/>
                    <a:gd name="T58" fmla="*/ 213 w 213"/>
                    <a:gd name="T59" fmla="*/ 23 h 40"/>
                    <a:gd name="T60" fmla="*/ 213 w 213"/>
                    <a:gd name="T61" fmla="*/ 21 h 40"/>
                    <a:gd name="T62" fmla="*/ 213 w 213"/>
                    <a:gd name="T63" fmla="*/ 21 h 40"/>
                    <a:gd name="T64" fmla="*/ 213 w 213"/>
                    <a:gd name="T65" fmla="*/ 19 h 40"/>
                    <a:gd name="T66" fmla="*/ 210 w 213"/>
                    <a:gd name="T67" fmla="*/ 16 h 40"/>
                    <a:gd name="T68" fmla="*/ 204 w 213"/>
                    <a:gd name="T69" fmla="*/ 12 h 40"/>
                    <a:gd name="T70" fmla="*/ 195 w 213"/>
                    <a:gd name="T71" fmla="*/ 9 h 40"/>
                    <a:gd name="T72" fmla="*/ 182 w 213"/>
                    <a:gd name="T73" fmla="*/ 6 h 40"/>
                    <a:gd name="T74" fmla="*/ 166 w 213"/>
                    <a:gd name="T75" fmla="*/ 4 h 40"/>
                    <a:gd name="T76" fmla="*/ 148 w 213"/>
                    <a:gd name="T77" fmla="*/ 2 h 40"/>
                    <a:gd name="T78" fmla="*/ 128 w 213"/>
                    <a:gd name="T79" fmla="*/ 1 h 40"/>
                    <a:gd name="T80" fmla="*/ 106 w 213"/>
                    <a:gd name="T8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3" h="40">
                      <a:moveTo>
                        <a:pt x="106" y="0"/>
                      </a:moveTo>
                      <a:lnTo>
                        <a:pt x="106" y="0"/>
                      </a:lnTo>
                      <a:lnTo>
                        <a:pt x="85" y="1"/>
                      </a:lnTo>
                      <a:lnTo>
                        <a:pt x="66" y="2"/>
                      </a:lnTo>
                      <a:lnTo>
                        <a:pt x="47" y="4"/>
                      </a:lnTo>
                      <a:lnTo>
                        <a:pt x="31" y="6"/>
                      </a:lnTo>
                      <a:lnTo>
                        <a:pt x="19" y="9"/>
                      </a:lnTo>
                      <a:lnTo>
                        <a:pt x="8" y="12"/>
                      </a:lnTo>
                      <a:lnTo>
                        <a:pt x="3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8" y="28"/>
                      </a:lnTo>
                      <a:lnTo>
                        <a:pt x="19" y="31"/>
                      </a:lnTo>
                      <a:lnTo>
                        <a:pt x="31" y="34"/>
                      </a:lnTo>
                      <a:lnTo>
                        <a:pt x="47" y="37"/>
                      </a:lnTo>
                      <a:lnTo>
                        <a:pt x="66" y="38"/>
                      </a:lnTo>
                      <a:lnTo>
                        <a:pt x="85" y="40"/>
                      </a:lnTo>
                      <a:lnTo>
                        <a:pt x="106" y="40"/>
                      </a:lnTo>
                      <a:lnTo>
                        <a:pt x="106" y="40"/>
                      </a:lnTo>
                      <a:lnTo>
                        <a:pt x="128" y="40"/>
                      </a:lnTo>
                      <a:lnTo>
                        <a:pt x="148" y="38"/>
                      </a:lnTo>
                      <a:lnTo>
                        <a:pt x="166" y="37"/>
                      </a:lnTo>
                      <a:lnTo>
                        <a:pt x="182" y="34"/>
                      </a:lnTo>
                      <a:lnTo>
                        <a:pt x="195" y="31"/>
                      </a:lnTo>
                      <a:lnTo>
                        <a:pt x="204" y="28"/>
                      </a:lnTo>
                      <a:lnTo>
                        <a:pt x="210" y="24"/>
                      </a:lnTo>
                      <a:lnTo>
                        <a:pt x="213" y="23"/>
                      </a:lnTo>
                      <a:lnTo>
                        <a:pt x="213" y="21"/>
                      </a:lnTo>
                      <a:lnTo>
                        <a:pt x="213" y="21"/>
                      </a:lnTo>
                      <a:lnTo>
                        <a:pt x="213" y="19"/>
                      </a:lnTo>
                      <a:lnTo>
                        <a:pt x="210" y="16"/>
                      </a:lnTo>
                      <a:lnTo>
                        <a:pt x="204" y="12"/>
                      </a:lnTo>
                      <a:lnTo>
                        <a:pt x="195" y="9"/>
                      </a:lnTo>
                      <a:lnTo>
                        <a:pt x="182" y="6"/>
                      </a:lnTo>
                      <a:lnTo>
                        <a:pt x="166" y="4"/>
                      </a:lnTo>
                      <a:lnTo>
                        <a:pt x="148" y="2"/>
                      </a:lnTo>
                      <a:lnTo>
                        <a:pt x="128" y="1"/>
                      </a:lnTo>
                      <a:lnTo>
                        <a:pt x="10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11" name="Freeform 342"/>
                <p:cNvSpPr>
                  <a:spLocks noEditPoints="1"/>
                </p:cNvSpPr>
                <p:nvPr/>
              </p:nvSpPr>
              <p:spPr bwMode="auto">
                <a:xfrm>
                  <a:off x="1468490" y="4383946"/>
                  <a:ext cx="242472" cy="242473"/>
                </a:xfrm>
                <a:custGeom>
                  <a:avLst/>
                  <a:gdLst>
                    <a:gd name="T0" fmla="*/ 0 w 98"/>
                    <a:gd name="T1" fmla="*/ 49 h 98"/>
                    <a:gd name="T2" fmla="*/ 4 w 98"/>
                    <a:gd name="T3" fmla="*/ 29 h 98"/>
                    <a:gd name="T4" fmla="*/ 14 w 98"/>
                    <a:gd name="T5" fmla="*/ 14 h 98"/>
                    <a:gd name="T6" fmla="*/ 30 w 98"/>
                    <a:gd name="T7" fmla="*/ 3 h 98"/>
                    <a:gd name="T8" fmla="*/ 49 w 98"/>
                    <a:gd name="T9" fmla="*/ 0 h 98"/>
                    <a:gd name="T10" fmla="*/ 59 w 98"/>
                    <a:gd name="T11" fmla="*/ 1 h 98"/>
                    <a:gd name="T12" fmla="*/ 77 w 98"/>
                    <a:gd name="T13" fmla="*/ 8 h 98"/>
                    <a:gd name="T14" fmla="*/ 89 w 98"/>
                    <a:gd name="T15" fmla="*/ 21 h 98"/>
                    <a:gd name="T16" fmla="*/ 97 w 98"/>
                    <a:gd name="T17" fmla="*/ 39 h 98"/>
                    <a:gd name="T18" fmla="*/ 98 w 98"/>
                    <a:gd name="T19" fmla="*/ 49 h 98"/>
                    <a:gd name="T20" fmla="*/ 94 w 98"/>
                    <a:gd name="T21" fmla="*/ 68 h 98"/>
                    <a:gd name="T22" fmla="*/ 84 w 98"/>
                    <a:gd name="T23" fmla="*/ 83 h 98"/>
                    <a:gd name="T24" fmla="*/ 68 w 98"/>
                    <a:gd name="T25" fmla="*/ 94 h 98"/>
                    <a:gd name="T26" fmla="*/ 49 w 98"/>
                    <a:gd name="T27" fmla="*/ 98 h 98"/>
                    <a:gd name="T28" fmla="*/ 39 w 98"/>
                    <a:gd name="T29" fmla="*/ 97 h 98"/>
                    <a:gd name="T30" fmla="*/ 21 w 98"/>
                    <a:gd name="T31" fmla="*/ 90 h 98"/>
                    <a:gd name="T32" fmla="*/ 8 w 98"/>
                    <a:gd name="T33" fmla="*/ 76 h 98"/>
                    <a:gd name="T34" fmla="*/ 1 w 98"/>
                    <a:gd name="T35" fmla="*/ 58 h 98"/>
                    <a:gd name="T36" fmla="*/ 0 w 98"/>
                    <a:gd name="T37" fmla="*/ 49 h 98"/>
                    <a:gd name="T38" fmla="*/ 21 w 98"/>
                    <a:gd name="T39" fmla="*/ 49 h 98"/>
                    <a:gd name="T40" fmla="*/ 24 w 98"/>
                    <a:gd name="T41" fmla="*/ 59 h 98"/>
                    <a:gd name="T42" fmla="*/ 30 w 98"/>
                    <a:gd name="T43" fmla="*/ 69 h 98"/>
                    <a:gd name="T44" fmla="*/ 38 w 98"/>
                    <a:gd name="T45" fmla="*/ 74 h 98"/>
                    <a:gd name="T46" fmla="*/ 49 w 98"/>
                    <a:gd name="T47" fmla="*/ 76 h 98"/>
                    <a:gd name="T48" fmla="*/ 55 w 98"/>
                    <a:gd name="T49" fmla="*/ 76 h 98"/>
                    <a:gd name="T50" fmla="*/ 64 w 98"/>
                    <a:gd name="T51" fmla="*/ 72 h 98"/>
                    <a:gd name="T52" fmla="*/ 72 w 98"/>
                    <a:gd name="T53" fmla="*/ 65 h 98"/>
                    <a:gd name="T54" fmla="*/ 76 w 98"/>
                    <a:gd name="T55" fmla="*/ 54 h 98"/>
                    <a:gd name="T56" fmla="*/ 77 w 98"/>
                    <a:gd name="T57" fmla="*/ 49 h 98"/>
                    <a:gd name="T58" fmla="*/ 75 w 98"/>
                    <a:gd name="T59" fmla="*/ 38 h 98"/>
                    <a:gd name="T60" fmla="*/ 68 w 98"/>
                    <a:gd name="T61" fmla="*/ 29 h 98"/>
                    <a:gd name="T62" fmla="*/ 60 w 98"/>
                    <a:gd name="T63" fmla="*/ 23 h 98"/>
                    <a:gd name="T64" fmla="*/ 49 w 98"/>
                    <a:gd name="T65" fmla="*/ 21 h 98"/>
                    <a:gd name="T66" fmla="*/ 43 w 98"/>
                    <a:gd name="T67" fmla="*/ 22 h 98"/>
                    <a:gd name="T68" fmla="*/ 33 w 98"/>
                    <a:gd name="T69" fmla="*/ 26 h 98"/>
                    <a:gd name="T70" fmla="*/ 26 w 98"/>
                    <a:gd name="T71" fmla="*/ 33 h 98"/>
                    <a:gd name="T72" fmla="*/ 21 w 98"/>
                    <a:gd name="T73" fmla="*/ 43 h 98"/>
                    <a:gd name="T74" fmla="*/ 21 w 98"/>
                    <a:gd name="T75" fmla="*/ 4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8" h="98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1" y="39"/>
                      </a:lnTo>
                      <a:lnTo>
                        <a:pt x="4" y="29"/>
                      </a:lnTo>
                      <a:lnTo>
                        <a:pt x="8" y="21"/>
                      </a:lnTo>
                      <a:lnTo>
                        <a:pt x="14" y="14"/>
                      </a:lnTo>
                      <a:lnTo>
                        <a:pt x="21" y="8"/>
                      </a:lnTo>
                      <a:lnTo>
                        <a:pt x="30" y="3"/>
                      </a:lnTo>
                      <a:lnTo>
                        <a:pt x="39" y="1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59" y="1"/>
                      </a:lnTo>
                      <a:lnTo>
                        <a:pt x="68" y="3"/>
                      </a:lnTo>
                      <a:lnTo>
                        <a:pt x="77" y="8"/>
                      </a:lnTo>
                      <a:lnTo>
                        <a:pt x="84" y="14"/>
                      </a:lnTo>
                      <a:lnTo>
                        <a:pt x="89" y="21"/>
                      </a:lnTo>
                      <a:lnTo>
                        <a:pt x="94" y="29"/>
                      </a:lnTo>
                      <a:lnTo>
                        <a:pt x="97" y="39"/>
                      </a:lnTo>
                      <a:lnTo>
                        <a:pt x="98" y="49"/>
                      </a:lnTo>
                      <a:lnTo>
                        <a:pt x="98" y="49"/>
                      </a:lnTo>
                      <a:lnTo>
                        <a:pt x="97" y="58"/>
                      </a:lnTo>
                      <a:lnTo>
                        <a:pt x="94" y="68"/>
                      </a:lnTo>
                      <a:lnTo>
                        <a:pt x="89" y="76"/>
                      </a:lnTo>
                      <a:lnTo>
                        <a:pt x="84" y="83"/>
                      </a:lnTo>
                      <a:lnTo>
                        <a:pt x="77" y="90"/>
                      </a:lnTo>
                      <a:lnTo>
                        <a:pt x="68" y="94"/>
                      </a:lnTo>
                      <a:lnTo>
                        <a:pt x="59" y="97"/>
                      </a:lnTo>
                      <a:lnTo>
                        <a:pt x="49" y="98"/>
                      </a:lnTo>
                      <a:lnTo>
                        <a:pt x="49" y="98"/>
                      </a:lnTo>
                      <a:lnTo>
                        <a:pt x="39" y="97"/>
                      </a:lnTo>
                      <a:lnTo>
                        <a:pt x="30" y="94"/>
                      </a:lnTo>
                      <a:lnTo>
                        <a:pt x="21" y="90"/>
                      </a:lnTo>
                      <a:lnTo>
                        <a:pt x="14" y="83"/>
                      </a:lnTo>
                      <a:lnTo>
                        <a:pt x="8" y="76"/>
                      </a:lnTo>
                      <a:lnTo>
                        <a:pt x="4" y="68"/>
                      </a:lnTo>
                      <a:lnTo>
                        <a:pt x="1" y="58"/>
                      </a:lnTo>
                      <a:lnTo>
                        <a:pt x="0" y="49"/>
                      </a:lnTo>
                      <a:lnTo>
                        <a:pt x="0" y="49"/>
                      </a:lnTo>
                      <a:close/>
                      <a:moveTo>
                        <a:pt x="21" y="49"/>
                      </a:moveTo>
                      <a:lnTo>
                        <a:pt x="21" y="49"/>
                      </a:lnTo>
                      <a:lnTo>
                        <a:pt x="21" y="54"/>
                      </a:lnTo>
                      <a:lnTo>
                        <a:pt x="24" y="59"/>
                      </a:lnTo>
                      <a:lnTo>
                        <a:pt x="26" y="65"/>
                      </a:lnTo>
                      <a:lnTo>
                        <a:pt x="30" y="69"/>
                      </a:lnTo>
                      <a:lnTo>
                        <a:pt x="33" y="72"/>
                      </a:lnTo>
                      <a:lnTo>
                        <a:pt x="38" y="74"/>
                      </a:lnTo>
                      <a:lnTo>
                        <a:pt x="43" y="76"/>
                      </a:lnTo>
                      <a:lnTo>
                        <a:pt x="49" y="76"/>
                      </a:lnTo>
                      <a:lnTo>
                        <a:pt x="49" y="76"/>
                      </a:lnTo>
                      <a:lnTo>
                        <a:pt x="55" y="76"/>
                      </a:lnTo>
                      <a:lnTo>
                        <a:pt x="60" y="74"/>
                      </a:lnTo>
                      <a:lnTo>
                        <a:pt x="64" y="72"/>
                      </a:lnTo>
                      <a:lnTo>
                        <a:pt x="68" y="69"/>
                      </a:lnTo>
                      <a:lnTo>
                        <a:pt x="72" y="65"/>
                      </a:lnTo>
                      <a:lnTo>
                        <a:pt x="75" y="59"/>
                      </a:lnTo>
                      <a:lnTo>
                        <a:pt x="76" y="54"/>
                      </a:lnTo>
                      <a:lnTo>
                        <a:pt x="77" y="49"/>
                      </a:lnTo>
                      <a:lnTo>
                        <a:pt x="77" y="49"/>
                      </a:lnTo>
                      <a:lnTo>
                        <a:pt x="76" y="43"/>
                      </a:lnTo>
                      <a:lnTo>
                        <a:pt x="75" y="38"/>
                      </a:lnTo>
                      <a:lnTo>
                        <a:pt x="72" y="33"/>
                      </a:lnTo>
                      <a:lnTo>
                        <a:pt x="68" y="29"/>
                      </a:lnTo>
                      <a:lnTo>
                        <a:pt x="64" y="26"/>
                      </a:lnTo>
                      <a:lnTo>
                        <a:pt x="60" y="23"/>
                      </a:lnTo>
                      <a:lnTo>
                        <a:pt x="55" y="22"/>
                      </a:lnTo>
                      <a:lnTo>
                        <a:pt x="49" y="21"/>
                      </a:lnTo>
                      <a:lnTo>
                        <a:pt x="49" y="21"/>
                      </a:lnTo>
                      <a:lnTo>
                        <a:pt x="43" y="22"/>
                      </a:lnTo>
                      <a:lnTo>
                        <a:pt x="38" y="23"/>
                      </a:lnTo>
                      <a:lnTo>
                        <a:pt x="33" y="26"/>
                      </a:lnTo>
                      <a:lnTo>
                        <a:pt x="30" y="29"/>
                      </a:lnTo>
                      <a:lnTo>
                        <a:pt x="26" y="33"/>
                      </a:lnTo>
                      <a:lnTo>
                        <a:pt x="24" y="38"/>
                      </a:lnTo>
                      <a:lnTo>
                        <a:pt x="21" y="43"/>
                      </a:lnTo>
                      <a:lnTo>
                        <a:pt x="21" y="49"/>
                      </a:lnTo>
                      <a:lnTo>
                        <a:pt x="21" y="49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12" name="Freeform 343"/>
                <p:cNvSpPr>
                  <a:spLocks/>
                </p:cNvSpPr>
                <p:nvPr/>
              </p:nvSpPr>
              <p:spPr bwMode="auto">
                <a:xfrm>
                  <a:off x="1299498" y="4398641"/>
                  <a:ext cx="191037" cy="198387"/>
                </a:xfrm>
                <a:custGeom>
                  <a:avLst/>
                  <a:gdLst>
                    <a:gd name="T0" fmla="*/ 15 w 80"/>
                    <a:gd name="T1" fmla="*/ 79 h 79"/>
                    <a:gd name="T2" fmla="*/ 15 w 80"/>
                    <a:gd name="T3" fmla="*/ 79 h 79"/>
                    <a:gd name="T4" fmla="*/ 17 w 80"/>
                    <a:gd name="T5" fmla="*/ 79 h 79"/>
                    <a:gd name="T6" fmla="*/ 20 w 80"/>
                    <a:gd name="T7" fmla="*/ 77 h 79"/>
                    <a:gd name="T8" fmla="*/ 77 w 80"/>
                    <a:gd name="T9" fmla="*/ 38 h 79"/>
                    <a:gd name="T10" fmla="*/ 77 w 80"/>
                    <a:gd name="T11" fmla="*/ 38 h 79"/>
                    <a:gd name="T12" fmla="*/ 79 w 80"/>
                    <a:gd name="T13" fmla="*/ 36 h 79"/>
                    <a:gd name="T14" fmla="*/ 80 w 80"/>
                    <a:gd name="T15" fmla="*/ 34 h 79"/>
                    <a:gd name="T16" fmla="*/ 80 w 80"/>
                    <a:gd name="T17" fmla="*/ 31 h 79"/>
                    <a:gd name="T18" fmla="*/ 79 w 80"/>
                    <a:gd name="T19" fmla="*/ 28 h 79"/>
                    <a:gd name="T20" fmla="*/ 79 w 80"/>
                    <a:gd name="T21" fmla="*/ 28 h 79"/>
                    <a:gd name="T22" fmla="*/ 77 w 80"/>
                    <a:gd name="T23" fmla="*/ 26 h 79"/>
                    <a:gd name="T24" fmla="*/ 74 w 80"/>
                    <a:gd name="T25" fmla="*/ 25 h 79"/>
                    <a:gd name="T26" fmla="*/ 71 w 80"/>
                    <a:gd name="T27" fmla="*/ 25 h 79"/>
                    <a:gd name="T28" fmla="*/ 68 w 80"/>
                    <a:gd name="T29" fmla="*/ 26 h 79"/>
                    <a:gd name="T30" fmla="*/ 21 w 80"/>
                    <a:gd name="T31" fmla="*/ 59 h 79"/>
                    <a:gd name="T32" fmla="*/ 13 w 80"/>
                    <a:gd name="T33" fmla="*/ 6 h 79"/>
                    <a:gd name="T34" fmla="*/ 13 w 80"/>
                    <a:gd name="T35" fmla="*/ 6 h 79"/>
                    <a:gd name="T36" fmla="*/ 12 w 80"/>
                    <a:gd name="T37" fmla="*/ 3 h 79"/>
                    <a:gd name="T38" fmla="*/ 11 w 80"/>
                    <a:gd name="T39" fmla="*/ 1 h 79"/>
                    <a:gd name="T40" fmla="*/ 8 w 80"/>
                    <a:gd name="T41" fmla="*/ 0 h 79"/>
                    <a:gd name="T42" fmla="*/ 5 w 80"/>
                    <a:gd name="T43" fmla="*/ 0 h 79"/>
                    <a:gd name="T44" fmla="*/ 5 w 80"/>
                    <a:gd name="T45" fmla="*/ 0 h 79"/>
                    <a:gd name="T46" fmla="*/ 3 w 80"/>
                    <a:gd name="T47" fmla="*/ 0 h 79"/>
                    <a:gd name="T48" fmla="*/ 1 w 80"/>
                    <a:gd name="T49" fmla="*/ 2 h 79"/>
                    <a:gd name="T50" fmla="*/ 0 w 80"/>
                    <a:gd name="T51" fmla="*/ 6 h 79"/>
                    <a:gd name="T52" fmla="*/ 0 w 80"/>
                    <a:gd name="T53" fmla="*/ 8 h 79"/>
                    <a:gd name="T54" fmla="*/ 8 w 80"/>
                    <a:gd name="T55" fmla="*/ 72 h 79"/>
                    <a:gd name="T56" fmla="*/ 8 w 80"/>
                    <a:gd name="T57" fmla="*/ 72 h 79"/>
                    <a:gd name="T58" fmla="*/ 10 w 80"/>
                    <a:gd name="T59" fmla="*/ 75 h 79"/>
                    <a:gd name="T60" fmla="*/ 12 w 80"/>
                    <a:gd name="T61" fmla="*/ 77 h 79"/>
                    <a:gd name="T62" fmla="*/ 12 w 80"/>
                    <a:gd name="T63" fmla="*/ 77 h 79"/>
                    <a:gd name="T64" fmla="*/ 15 w 80"/>
                    <a:gd name="T65" fmla="*/ 79 h 79"/>
                    <a:gd name="T66" fmla="*/ 15 w 80"/>
                    <a:gd name="T6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0" h="79">
                      <a:moveTo>
                        <a:pt x="15" y="79"/>
                      </a:moveTo>
                      <a:lnTo>
                        <a:pt x="15" y="79"/>
                      </a:lnTo>
                      <a:lnTo>
                        <a:pt x="17" y="79"/>
                      </a:lnTo>
                      <a:lnTo>
                        <a:pt x="20" y="77"/>
                      </a:lnTo>
                      <a:lnTo>
                        <a:pt x="77" y="38"/>
                      </a:lnTo>
                      <a:lnTo>
                        <a:pt x="77" y="38"/>
                      </a:lnTo>
                      <a:lnTo>
                        <a:pt x="79" y="36"/>
                      </a:lnTo>
                      <a:lnTo>
                        <a:pt x="80" y="34"/>
                      </a:lnTo>
                      <a:lnTo>
                        <a:pt x="80" y="31"/>
                      </a:lnTo>
                      <a:lnTo>
                        <a:pt x="79" y="28"/>
                      </a:lnTo>
                      <a:lnTo>
                        <a:pt x="79" y="28"/>
                      </a:lnTo>
                      <a:lnTo>
                        <a:pt x="77" y="26"/>
                      </a:lnTo>
                      <a:lnTo>
                        <a:pt x="74" y="25"/>
                      </a:lnTo>
                      <a:lnTo>
                        <a:pt x="71" y="25"/>
                      </a:lnTo>
                      <a:lnTo>
                        <a:pt x="68" y="26"/>
                      </a:lnTo>
                      <a:lnTo>
                        <a:pt x="21" y="59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8" y="72"/>
                      </a:lnTo>
                      <a:lnTo>
                        <a:pt x="8" y="72"/>
                      </a:lnTo>
                      <a:lnTo>
                        <a:pt x="10" y="75"/>
                      </a:lnTo>
                      <a:lnTo>
                        <a:pt x="12" y="77"/>
                      </a:lnTo>
                      <a:lnTo>
                        <a:pt x="12" y="77"/>
                      </a:lnTo>
                      <a:lnTo>
                        <a:pt x="1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grpSp>
            <p:nvGrpSpPr>
              <p:cNvPr id="16" name="Group 10"/>
              <p:cNvGrpSpPr/>
              <p:nvPr/>
            </p:nvGrpSpPr>
            <p:grpSpPr>
              <a:xfrm>
                <a:off x="2475111" y="4699890"/>
                <a:ext cx="1241742" cy="1190310"/>
                <a:chOff x="2475111" y="4699890"/>
                <a:chExt cx="1241742" cy="1190310"/>
              </a:xfrm>
            </p:grpSpPr>
            <p:sp>
              <p:nvSpPr>
                <p:cNvPr id="84" name="Rectangle 344"/>
                <p:cNvSpPr>
                  <a:spLocks noChangeArrowheads="1"/>
                </p:cNvSpPr>
                <p:nvPr/>
              </p:nvSpPr>
              <p:spPr bwMode="auto">
                <a:xfrm>
                  <a:off x="2533891" y="5478735"/>
                  <a:ext cx="712717" cy="66131"/>
                </a:xfrm>
                <a:prstGeom prst="rect">
                  <a:avLst/>
                </a:pr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85" name="Freeform 345"/>
                <p:cNvSpPr>
                  <a:spLocks/>
                </p:cNvSpPr>
                <p:nvPr/>
              </p:nvSpPr>
              <p:spPr bwMode="auto">
                <a:xfrm>
                  <a:off x="2511846" y="5206876"/>
                  <a:ext cx="565766" cy="205733"/>
                </a:xfrm>
                <a:custGeom>
                  <a:avLst/>
                  <a:gdLst>
                    <a:gd name="T0" fmla="*/ 18 w 232"/>
                    <a:gd name="T1" fmla="*/ 52 h 85"/>
                    <a:gd name="T2" fmla="*/ 18 w 232"/>
                    <a:gd name="T3" fmla="*/ 52 h 85"/>
                    <a:gd name="T4" fmla="*/ 21 w 232"/>
                    <a:gd name="T5" fmla="*/ 46 h 85"/>
                    <a:gd name="T6" fmla="*/ 28 w 232"/>
                    <a:gd name="T7" fmla="*/ 33 h 85"/>
                    <a:gd name="T8" fmla="*/ 33 w 232"/>
                    <a:gd name="T9" fmla="*/ 26 h 85"/>
                    <a:gd name="T10" fmla="*/ 39 w 232"/>
                    <a:gd name="T11" fmla="*/ 17 h 85"/>
                    <a:gd name="T12" fmla="*/ 48 w 232"/>
                    <a:gd name="T13" fmla="*/ 11 h 85"/>
                    <a:gd name="T14" fmla="*/ 58 w 232"/>
                    <a:gd name="T15" fmla="*/ 5 h 85"/>
                    <a:gd name="T16" fmla="*/ 58 w 232"/>
                    <a:gd name="T17" fmla="*/ 5 h 85"/>
                    <a:gd name="T18" fmla="*/ 69 w 232"/>
                    <a:gd name="T19" fmla="*/ 2 h 85"/>
                    <a:gd name="T20" fmla="*/ 79 w 232"/>
                    <a:gd name="T21" fmla="*/ 0 h 85"/>
                    <a:gd name="T22" fmla="*/ 88 w 232"/>
                    <a:gd name="T23" fmla="*/ 0 h 85"/>
                    <a:gd name="T24" fmla="*/ 99 w 232"/>
                    <a:gd name="T25" fmla="*/ 2 h 85"/>
                    <a:gd name="T26" fmla="*/ 107 w 232"/>
                    <a:gd name="T27" fmla="*/ 5 h 85"/>
                    <a:gd name="T28" fmla="*/ 115 w 232"/>
                    <a:gd name="T29" fmla="*/ 9 h 85"/>
                    <a:gd name="T30" fmla="*/ 121 w 232"/>
                    <a:gd name="T31" fmla="*/ 14 h 85"/>
                    <a:gd name="T32" fmla="*/ 125 w 232"/>
                    <a:gd name="T33" fmla="*/ 21 h 85"/>
                    <a:gd name="T34" fmla="*/ 125 w 232"/>
                    <a:gd name="T35" fmla="*/ 21 h 85"/>
                    <a:gd name="T36" fmla="*/ 127 w 232"/>
                    <a:gd name="T37" fmla="*/ 24 h 85"/>
                    <a:gd name="T38" fmla="*/ 129 w 232"/>
                    <a:gd name="T39" fmla="*/ 25 h 85"/>
                    <a:gd name="T40" fmla="*/ 131 w 232"/>
                    <a:gd name="T41" fmla="*/ 25 h 85"/>
                    <a:gd name="T42" fmla="*/ 134 w 232"/>
                    <a:gd name="T43" fmla="*/ 25 h 85"/>
                    <a:gd name="T44" fmla="*/ 141 w 232"/>
                    <a:gd name="T45" fmla="*/ 22 h 85"/>
                    <a:gd name="T46" fmla="*/ 147 w 232"/>
                    <a:gd name="T47" fmla="*/ 16 h 85"/>
                    <a:gd name="T48" fmla="*/ 155 w 232"/>
                    <a:gd name="T49" fmla="*/ 12 h 85"/>
                    <a:gd name="T50" fmla="*/ 158 w 232"/>
                    <a:gd name="T51" fmla="*/ 10 h 85"/>
                    <a:gd name="T52" fmla="*/ 162 w 232"/>
                    <a:gd name="T53" fmla="*/ 9 h 85"/>
                    <a:gd name="T54" fmla="*/ 167 w 232"/>
                    <a:gd name="T55" fmla="*/ 9 h 85"/>
                    <a:gd name="T56" fmla="*/ 172 w 232"/>
                    <a:gd name="T57" fmla="*/ 9 h 85"/>
                    <a:gd name="T58" fmla="*/ 176 w 232"/>
                    <a:gd name="T59" fmla="*/ 11 h 85"/>
                    <a:gd name="T60" fmla="*/ 180 w 232"/>
                    <a:gd name="T61" fmla="*/ 14 h 85"/>
                    <a:gd name="T62" fmla="*/ 180 w 232"/>
                    <a:gd name="T63" fmla="*/ 14 h 85"/>
                    <a:gd name="T64" fmla="*/ 190 w 232"/>
                    <a:gd name="T65" fmla="*/ 24 h 85"/>
                    <a:gd name="T66" fmla="*/ 199 w 232"/>
                    <a:gd name="T67" fmla="*/ 34 h 85"/>
                    <a:gd name="T68" fmla="*/ 216 w 232"/>
                    <a:gd name="T69" fmla="*/ 56 h 85"/>
                    <a:gd name="T70" fmla="*/ 228 w 232"/>
                    <a:gd name="T71" fmla="*/ 75 h 85"/>
                    <a:gd name="T72" fmla="*/ 232 w 232"/>
                    <a:gd name="T73" fmla="*/ 82 h 85"/>
                    <a:gd name="T74" fmla="*/ 232 w 232"/>
                    <a:gd name="T75" fmla="*/ 82 h 85"/>
                    <a:gd name="T76" fmla="*/ 188 w 232"/>
                    <a:gd name="T77" fmla="*/ 82 h 85"/>
                    <a:gd name="T78" fmla="*/ 154 w 232"/>
                    <a:gd name="T79" fmla="*/ 83 h 85"/>
                    <a:gd name="T80" fmla="*/ 142 w 232"/>
                    <a:gd name="T81" fmla="*/ 84 h 85"/>
                    <a:gd name="T82" fmla="*/ 134 w 232"/>
                    <a:gd name="T83" fmla="*/ 85 h 85"/>
                    <a:gd name="T84" fmla="*/ 134 w 232"/>
                    <a:gd name="T85" fmla="*/ 85 h 85"/>
                    <a:gd name="T86" fmla="*/ 131 w 232"/>
                    <a:gd name="T87" fmla="*/ 85 h 85"/>
                    <a:gd name="T88" fmla="*/ 126 w 232"/>
                    <a:gd name="T89" fmla="*/ 84 h 85"/>
                    <a:gd name="T90" fmla="*/ 109 w 232"/>
                    <a:gd name="T91" fmla="*/ 81 h 85"/>
                    <a:gd name="T92" fmla="*/ 63 w 232"/>
                    <a:gd name="T93" fmla="*/ 70 h 85"/>
                    <a:gd name="T94" fmla="*/ 0 w 232"/>
                    <a:gd name="T95" fmla="*/ 52 h 85"/>
                    <a:gd name="T96" fmla="*/ 18 w 232"/>
                    <a:gd name="T97" fmla="*/ 5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2" h="85">
                      <a:moveTo>
                        <a:pt x="18" y="52"/>
                      </a:moveTo>
                      <a:lnTo>
                        <a:pt x="18" y="52"/>
                      </a:lnTo>
                      <a:lnTo>
                        <a:pt x="21" y="46"/>
                      </a:lnTo>
                      <a:lnTo>
                        <a:pt x="28" y="33"/>
                      </a:lnTo>
                      <a:lnTo>
                        <a:pt x="33" y="26"/>
                      </a:lnTo>
                      <a:lnTo>
                        <a:pt x="39" y="17"/>
                      </a:lnTo>
                      <a:lnTo>
                        <a:pt x="48" y="11"/>
                      </a:lnTo>
                      <a:lnTo>
                        <a:pt x="58" y="5"/>
                      </a:lnTo>
                      <a:lnTo>
                        <a:pt x="58" y="5"/>
                      </a:lnTo>
                      <a:lnTo>
                        <a:pt x="69" y="2"/>
                      </a:lnTo>
                      <a:lnTo>
                        <a:pt x="79" y="0"/>
                      </a:lnTo>
                      <a:lnTo>
                        <a:pt x="88" y="0"/>
                      </a:lnTo>
                      <a:lnTo>
                        <a:pt x="99" y="2"/>
                      </a:lnTo>
                      <a:lnTo>
                        <a:pt x="107" y="5"/>
                      </a:lnTo>
                      <a:lnTo>
                        <a:pt x="115" y="9"/>
                      </a:lnTo>
                      <a:lnTo>
                        <a:pt x="121" y="14"/>
                      </a:lnTo>
                      <a:lnTo>
                        <a:pt x="125" y="21"/>
                      </a:lnTo>
                      <a:lnTo>
                        <a:pt x="125" y="21"/>
                      </a:lnTo>
                      <a:lnTo>
                        <a:pt x="127" y="24"/>
                      </a:lnTo>
                      <a:lnTo>
                        <a:pt x="129" y="25"/>
                      </a:lnTo>
                      <a:lnTo>
                        <a:pt x="131" y="25"/>
                      </a:lnTo>
                      <a:lnTo>
                        <a:pt x="134" y="25"/>
                      </a:lnTo>
                      <a:lnTo>
                        <a:pt x="141" y="22"/>
                      </a:lnTo>
                      <a:lnTo>
                        <a:pt x="147" y="16"/>
                      </a:lnTo>
                      <a:lnTo>
                        <a:pt x="155" y="12"/>
                      </a:lnTo>
                      <a:lnTo>
                        <a:pt x="158" y="10"/>
                      </a:lnTo>
                      <a:lnTo>
                        <a:pt x="162" y="9"/>
                      </a:lnTo>
                      <a:lnTo>
                        <a:pt x="167" y="9"/>
                      </a:lnTo>
                      <a:lnTo>
                        <a:pt x="172" y="9"/>
                      </a:lnTo>
                      <a:lnTo>
                        <a:pt x="176" y="11"/>
                      </a:lnTo>
                      <a:lnTo>
                        <a:pt x="180" y="14"/>
                      </a:lnTo>
                      <a:lnTo>
                        <a:pt x="180" y="14"/>
                      </a:lnTo>
                      <a:lnTo>
                        <a:pt x="190" y="24"/>
                      </a:lnTo>
                      <a:lnTo>
                        <a:pt x="199" y="34"/>
                      </a:lnTo>
                      <a:lnTo>
                        <a:pt x="216" y="56"/>
                      </a:lnTo>
                      <a:lnTo>
                        <a:pt x="228" y="75"/>
                      </a:lnTo>
                      <a:lnTo>
                        <a:pt x="232" y="82"/>
                      </a:lnTo>
                      <a:lnTo>
                        <a:pt x="232" y="82"/>
                      </a:lnTo>
                      <a:lnTo>
                        <a:pt x="188" y="82"/>
                      </a:lnTo>
                      <a:lnTo>
                        <a:pt x="154" y="83"/>
                      </a:lnTo>
                      <a:lnTo>
                        <a:pt x="142" y="84"/>
                      </a:lnTo>
                      <a:lnTo>
                        <a:pt x="134" y="85"/>
                      </a:lnTo>
                      <a:lnTo>
                        <a:pt x="134" y="85"/>
                      </a:lnTo>
                      <a:lnTo>
                        <a:pt x="131" y="85"/>
                      </a:lnTo>
                      <a:lnTo>
                        <a:pt x="126" y="84"/>
                      </a:lnTo>
                      <a:lnTo>
                        <a:pt x="109" y="81"/>
                      </a:lnTo>
                      <a:lnTo>
                        <a:pt x="63" y="70"/>
                      </a:lnTo>
                      <a:lnTo>
                        <a:pt x="0" y="52"/>
                      </a:lnTo>
                      <a:lnTo>
                        <a:pt x="18" y="52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86" name="Freeform 346"/>
                <p:cNvSpPr>
                  <a:spLocks/>
                </p:cNvSpPr>
                <p:nvPr/>
              </p:nvSpPr>
              <p:spPr bwMode="auto">
                <a:xfrm>
                  <a:off x="2511846" y="5206876"/>
                  <a:ext cx="565766" cy="205733"/>
                </a:xfrm>
                <a:custGeom>
                  <a:avLst/>
                  <a:gdLst>
                    <a:gd name="T0" fmla="*/ 18 w 232"/>
                    <a:gd name="T1" fmla="*/ 52 h 85"/>
                    <a:gd name="T2" fmla="*/ 18 w 232"/>
                    <a:gd name="T3" fmla="*/ 52 h 85"/>
                    <a:gd name="T4" fmla="*/ 21 w 232"/>
                    <a:gd name="T5" fmla="*/ 46 h 85"/>
                    <a:gd name="T6" fmla="*/ 28 w 232"/>
                    <a:gd name="T7" fmla="*/ 33 h 85"/>
                    <a:gd name="T8" fmla="*/ 33 w 232"/>
                    <a:gd name="T9" fmla="*/ 26 h 85"/>
                    <a:gd name="T10" fmla="*/ 39 w 232"/>
                    <a:gd name="T11" fmla="*/ 17 h 85"/>
                    <a:gd name="T12" fmla="*/ 48 w 232"/>
                    <a:gd name="T13" fmla="*/ 11 h 85"/>
                    <a:gd name="T14" fmla="*/ 58 w 232"/>
                    <a:gd name="T15" fmla="*/ 5 h 85"/>
                    <a:gd name="T16" fmla="*/ 58 w 232"/>
                    <a:gd name="T17" fmla="*/ 5 h 85"/>
                    <a:gd name="T18" fmla="*/ 69 w 232"/>
                    <a:gd name="T19" fmla="*/ 2 h 85"/>
                    <a:gd name="T20" fmla="*/ 79 w 232"/>
                    <a:gd name="T21" fmla="*/ 0 h 85"/>
                    <a:gd name="T22" fmla="*/ 88 w 232"/>
                    <a:gd name="T23" fmla="*/ 0 h 85"/>
                    <a:gd name="T24" fmla="*/ 99 w 232"/>
                    <a:gd name="T25" fmla="*/ 2 h 85"/>
                    <a:gd name="T26" fmla="*/ 107 w 232"/>
                    <a:gd name="T27" fmla="*/ 5 h 85"/>
                    <a:gd name="T28" fmla="*/ 115 w 232"/>
                    <a:gd name="T29" fmla="*/ 9 h 85"/>
                    <a:gd name="T30" fmla="*/ 121 w 232"/>
                    <a:gd name="T31" fmla="*/ 14 h 85"/>
                    <a:gd name="T32" fmla="*/ 125 w 232"/>
                    <a:gd name="T33" fmla="*/ 21 h 85"/>
                    <a:gd name="T34" fmla="*/ 125 w 232"/>
                    <a:gd name="T35" fmla="*/ 21 h 85"/>
                    <a:gd name="T36" fmla="*/ 127 w 232"/>
                    <a:gd name="T37" fmla="*/ 24 h 85"/>
                    <a:gd name="T38" fmla="*/ 129 w 232"/>
                    <a:gd name="T39" fmla="*/ 25 h 85"/>
                    <a:gd name="T40" fmla="*/ 131 w 232"/>
                    <a:gd name="T41" fmla="*/ 25 h 85"/>
                    <a:gd name="T42" fmla="*/ 134 w 232"/>
                    <a:gd name="T43" fmla="*/ 25 h 85"/>
                    <a:gd name="T44" fmla="*/ 141 w 232"/>
                    <a:gd name="T45" fmla="*/ 22 h 85"/>
                    <a:gd name="T46" fmla="*/ 147 w 232"/>
                    <a:gd name="T47" fmla="*/ 16 h 85"/>
                    <a:gd name="T48" fmla="*/ 155 w 232"/>
                    <a:gd name="T49" fmla="*/ 12 h 85"/>
                    <a:gd name="T50" fmla="*/ 158 w 232"/>
                    <a:gd name="T51" fmla="*/ 10 h 85"/>
                    <a:gd name="T52" fmla="*/ 162 w 232"/>
                    <a:gd name="T53" fmla="*/ 9 h 85"/>
                    <a:gd name="T54" fmla="*/ 167 w 232"/>
                    <a:gd name="T55" fmla="*/ 9 h 85"/>
                    <a:gd name="T56" fmla="*/ 172 w 232"/>
                    <a:gd name="T57" fmla="*/ 9 h 85"/>
                    <a:gd name="T58" fmla="*/ 176 w 232"/>
                    <a:gd name="T59" fmla="*/ 11 h 85"/>
                    <a:gd name="T60" fmla="*/ 180 w 232"/>
                    <a:gd name="T61" fmla="*/ 14 h 85"/>
                    <a:gd name="T62" fmla="*/ 180 w 232"/>
                    <a:gd name="T63" fmla="*/ 14 h 85"/>
                    <a:gd name="T64" fmla="*/ 190 w 232"/>
                    <a:gd name="T65" fmla="*/ 24 h 85"/>
                    <a:gd name="T66" fmla="*/ 199 w 232"/>
                    <a:gd name="T67" fmla="*/ 34 h 85"/>
                    <a:gd name="T68" fmla="*/ 216 w 232"/>
                    <a:gd name="T69" fmla="*/ 56 h 85"/>
                    <a:gd name="T70" fmla="*/ 228 w 232"/>
                    <a:gd name="T71" fmla="*/ 75 h 85"/>
                    <a:gd name="T72" fmla="*/ 232 w 232"/>
                    <a:gd name="T73" fmla="*/ 82 h 85"/>
                    <a:gd name="T74" fmla="*/ 232 w 232"/>
                    <a:gd name="T75" fmla="*/ 82 h 85"/>
                    <a:gd name="T76" fmla="*/ 188 w 232"/>
                    <a:gd name="T77" fmla="*/ 82 h 85"/>
                    <a:gd name="T78" fmla="*/ 154 w 232"/>
                    <a:gd name="T79" fmla="*/ 83 h 85"/>
                    <a:gd name="T80" fmla="*/ 142 w 232"/>
                    <a:gd name="T81" fmla="*/ 84 h 85"/>
                    <a:gd name="T82" fmla="*/ 134 w 232"/>
                    <a:gd name="T83" fmla="*/ 85 h 85"/>
                    <a:gd name="T84" fmla="*/ 134 w 232"/>
                    <a:gd name="T85" fmla="*/ 85 h 85"/>
                    <a:gd name="T86" fmla="*/ 131 w 232"/>
                    <a:gd name="T87" fmla="*/ 85 h 85"/>
                    <a:gd name="T88" fmla="*/ 126 w 232"/>
                    <a:gd name="T89" fmla="*/ 84 h 85"/>
                    <a:gd name="T90" fmla="*/ 109 w 232"/>
                    <a:gd name="T91" fmla="*/ 81 h 85"/>
                    <a:gd name="T92" fmla="*/ 63 w 232"/>
                    <a:gd name="T93" fmla="*/ 70 h 85"/>
                    <a:gd name="T94" fmla="*/ 0 w 232"/>
                    <a:gd name="T95" fmla="*/ 5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2" h="85">
                      <a:moveTo>
                        <a:pt x="18" y="52"/>
                      </a:moveTo>
                      <a:lnTo>
                        <a:pt x="18" y="52"/>
                      </a:lnTo>
                      <a:lnTo>
                        <a:pt x="21" y="46"/>
                      </a:lnTo>
                      <a:lnTo>
                        <a:pt x="28" y="33"/>
                      </a:lnTo>
                      <a:lnTo>
                        <a:pt x="33" y="26"/>
                      </a:lnTo>
                      <a:lnTo>
                        <a:pt x="39" y="17"/>
                      </a:lnTo>
                      <a:lnTo>
                        <a:pt x="48" y="11"/>
                      </a:lnTo>
                      <a:lnTo>
                        <a:pt x="58" y="5"/>
                      </a:lnTo>
                      <a:lnTo>
                        <a:pt x="58" y="5"/>
                      </a:lnTo>
                      <a:lnTo>
                        <a:pt x="69" y="2"/>
                      </a:lnTo>
                      <a:lnTo>
                        <a:pt x="79" y="0"/>
                      </a:lnTo>
                      <a:lnTo>
                        <a:pt x="88" y="0"/>
                      </a:lnTo>
                      <a:lnTo>
                        <a:pt x="99" y="2"/>
                      </a:lnTo>
                      <a:lnTo>
                        <a:pt x="107" y="5"/>
                      </a:lnTo>
                      <a:lnTo>
                        <a:pt x="115" y="9"/>
                      </a:lnTo>
                      <a:lnTo>
                        <a:pt x="121" y="14"/>
                      </a:lnTo>
                      <a:lnTo>
                        <a:pt x="125" y="21"/>
                      </a:lnTo>
                      <a:lnTo>
                        <a:pt x="125" y="21"/>
                      </a:lnTo>
                      <a:lnTo>
                        <a:pt x="127" y="24"/>
                      </a:lnTo>
                      <a:lnTo>
                        <a:pt x="129" y="25"/>
                      </a:lnTo>
                      <a:lnTo>
                        <a:pt x="131" y="25"/>
                      </a:lnTo>
                      <a:lnTo>
                        <a:pt x="134" y="25"/>
                      </a:lnTo>
                      <a:lnTo>
                        <a:pt x="141" y="22"/>
                      </a:lnTo>
                      <a:lnTo>
                        <a:pt x="147" y="16"/>
                      </a:lnTo>
                      <a:lnTo>
                        <a:pt x="155" y="12"/>
                      </a:lnTo>
                      <a:lnTo>
                        <a:pt x="158" y="10"/>
                      </a:lnTo>
                      <a:lnTo>
                        <a:pt x="162" y="9"/>
                      </a:lnTo>
                      <a:lnTo>
                        <a:pt x="167" y="9"/>
                      </a:lnTo>
                      <a:lnTo>
                        <a:pt x="172" y="9"/>
                      </a:lnTo>
                      <a:lnTo>
                        <a:pt x="176" y="11"/>
                      </a:lnTo>
                      <a:lnTo>
                        <a:pt x="180" y="14"/>
                      </a:lnTo>
                      <a:lnTo>
                        <a:pt x="180" y="14"/>
                      </a:lnTo>
                      <a:lnTo>
                        <a:pt x="190" y="24"/>
                      </a:lnTo>
                      <a:lnTo>
                        <a:pt x="199" y="34"/>
                      </a:lnTo>
                      <a:lnTo>
                        <a:pt x="216" y="56"/>
                      </a:lnTo>
                      <a:lnTo>
                        <a:pt x="228" y="75"/>
                      </a:lnTo>
                      <a:lnTo>
                        <a:pt x="232" y="82"/>
                      </a:lnTo>
                      <a:lnTo>
                        <a:pt x="232" y="82"/>
                      </a:lnTo>
                      <a:lnTo>
                        <a:pt x="188" y="82"/>
                      </a:lnTo>
                      <a:lnTo>
                        <a:pt x="154" y="83"/>
                      </a:lnTo>
                      <a:lnTo>
                        <a:pt x="142" y="84"/>
                      </a:lnTo>
                      <a:lnTo>
                        <a:pt x="134" y="85"/>
                      </a:lnTo>
                      <a:lnTo>
                        <a:pt x="134" y="85"/>
                      </a:lnTo>
                      <a:lnTo>
                        <a:pt x="131" y="85"/>
                      </a:lnTo>
                      <a:lnTo>
                        <a:pt x="126" y="84"/>
                      </a:lnTo>
                      <a:lnTo>
                        <a:pt x="109" y="81"/>
                      </a:lnTo>
                      <a:lnTo>
                        <a:pt x="63" y="7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87" name="Freeform 347"/>
                <p:cNvSpPr>
                  <a:spLocks/>
                </p:cNvSpPr>
                <p:nvPr/>
              </p:nvSpPr>
              <p:spPr bwMode="auto">
                <a:xfrm>
                  <a:off x="2497151" y="5295047"/>
                  <a:ext cx="551071" cy="213082"/>
                </a:xfrm>
                <a:custGeom>
                  <a:avLst/>
                  <a:gdLst>
                    <a:gd name="T0" fmla="*/ 225 w 227"/>
                    <a:gd name="T1" fmla="*/ 14 h 88"/>
                    <a:gd name="T2" fmla="*/ 225 w 227"/>
                    <a:gd name="T3" fmla="*/ 14 h 88"/>
                    <a:gd name="T4" fmla="*/ 212 w 227"/>
                    <a:gd name="T5" fmla="*/ 13 h 88"/>
                    <a:gd name="T6" fmla="*/ 186 w 227"/>
                    <a:gd name="T7" fmla="*/ 11 h 88"/>
                    <a:gd name="T8" fmla="*/ 109 w 227"/>
                    <a:gd name="T9" fmla="*/ 6 h 88"/>
                    <a:gd name="T10" fmla="*/ 0 w 227"/>
                    <a:gd name="T11" fmla="*/ 0 h 88"/>
                    <a:gd name="T12" fmla="*/ 7 w 227"/>
                    <a:gd name="T13" fmla="*/ 88 h 88"/>
                    <a:gd name="T14" fmla="*/ 222 w 227"/>
                    <a:gd name="T15" fmla="*/ 88 h 88"/>
                    <a:gd name="T16" fmla="*/ 227 w 227"/>
                    <a:gd name="T17" fmla="*/ 23 h 88"/>
                    <a:gd name="T18" fmla="*/ 225 w 227"/>
                    <a:gd name="T19" fmla="*/ 1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88">
                      <a:moveTo>
                        <a:pt x="225" y="14"/>
                      </a:moveTo>
                      <a:lnTo>
                        <a:pt x="225" y="14"/>
                      </a:lnTo>
                      <a:lnTo>
                        <a:pt x="212" y="13"/>
                      </a:lnTo>
                      <a:lnTo>
                        <a:pt x="186" y="11"/>
                      </a:lnTo>
                      <a:lnTo>
                        <a:pt x="109" y="6"/>
                      </a:lnTo>
                      <a:lnTo>
                        <a:pt x="0" y="0"/>
                      </a:lnTo>
                      <a:lnTo>
                        <a:pt x="7" y="88"/>
                      </a:lnTo>
                      <a:lnTo>
                        <a:pt x="222" y="88"/>
                      </a:lnTo>
                      <a:lnTo>
                        <a:pt x="227" y="23"/>
                      </a:lnTo>
                      <a:lnTo>
                        <a:pt x="225" y="14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88" name="Freeform 348"/>
                <p:cNvSpPr>
                  <a:spLocks/>
                </p:cNvSpPr>
                <p:nvPr/>
              </p:nvSpPr>
              <p:spPr bwMode="auto">
                <a:xfrm>
                  <a:off x="2497151" y="5295047"/>
                  <a:ext cx="551071" cy="213082"/>
                </a:xfrm>
                <a:custGeom>
                  <a:avLst/>
                  <a:gdLst>
                    <a:gd name="T0" fmla="*/ 225 w 227"/>
                    <a:gd name="T1" fmla="*/ 14 h 88"/>
                    <a:gd name="T2" fmla="*/ 225 w 227"/>
                    <a:gd name="T3" fmla="*/ 14 h 88"/>
                    <a:gd name="T4" fmla="*/ 212 w 227"/>
                    <a:gd name="T5" fmla="*/ 13 h 88"/>
                    <a:gd name="T6" fmla="*/ 186 w 227"/>
                    <a:gd name="T7" fmla="*/ 11 h 88"/>
                    <a:gd name="T8" fmla="*/ 109 w 227"/>
                    <a:gd name="T9" fmla="*/ 6 h 88"/>
                    <a:gd name="T10" fmla="*/ 0 w 227"/>
                    <a:gd name="T11" fmla="*/ 0 h 88"/>
                    <a:gd name="T12" fmla="*/ 7 w 227"/>
                    <a:gd name="T13" fmla="*/ 88 h 88"/>
                    <a:gd name="T14" fmla="*/ 222 w 227"/>
                    <a:gd name="T15" fmla="*/ 88 h 88"/>
                    <a:gd name="T16" fmla="*/ 227 w 227"/>
                    <a:gd name="T17" fmla="*/ 2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7" h="88">
                      <a:moveTo>
                        <a:pt x="225" y="14"/>
                      </a:moveTo>
                      <a:lnTo>
                        <a:pt x="225" y="14"/>
                      </a:lnTo>
                      <a:lnTo>
                        <a:pt x="212" y="13"/>
                      </a:lnTo>
                      <a:lnTo>
                        <a:pt x="186" y="11"/>
                      </a:lnTo>
                      <a:lnTo>
                        <a:pt x="109" y="6"/>
                      </a:lnTo>
                      <a:lnTo>
                        <a:pt x="0" y="0"/>
                      </a:lnTo>
                      <a:lnTo>
                        <a:pt x="7" y="88"/>
                      </a:lnTo>
                      <a:lnTo>
                        <a:pt x="222" y="88"/>
                      </a:lnTo>
                      <a:lnTo>
                        <a:pt x="227" y="2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89" name="Freeform 349"/>
                <p:cNvSpPr>
                  <a:spLocks/>
                </p:cNvSpPr>
                <p:nvPr/>
              </p:nvSpPr>
              <p:spPr bwMode="auto">
                <a:xfrm>
                  <a:off x="3246604" y="4699890"/>
                  <a:ext cx="433509" cy="448205"/>
                </a:xfrm>
                <a:custGeom>
                  <a:avLst/>
                  <a:gdLst>
                    <a:gd name="T0" fmla="*/ 50 w 176"/>
                    <a:gd name="T1" fmla="*/ 182 h 182"/>
                    <a:gd name="T2" fmla="*/ 50 w 176"/>
                    <a:gd name="T3" fmla="*/ 182 h 182"/>
                    <a:gd name="T4" fmla="*/ 46 w 176"/>
                    <a:gd name="T5" fmla="*/ 178 h 182"/>
                    <a:gd name="T6" fmla="*/ 33 w 176"/>
                    <a:gd name="T7" fmla="*/ 169 h 182"/>
                    <a:gd name="T8" fmla="*/ 17 w 176"/>
                    <a:gd name="T9" fmla="*/ 160 h 182"/>
                    <a:gd name="T10" fmla="*/ 8 w 176"/>
                    <a:gd name="T11" fmla="*/ 157 h 182"/>
                    <a:gd name="T12" fmla="*/ 0 w 176"/>
                    <a:gd name="T13" fmla="*/ 154 h 182"/>
                    <a:gd name="T14" fmla="*/ 161 w 176"/>
                    <a:gd name="T15" fmla="*/ 0 h 182"/>
                    <a:gd name="T16" fmla="*/ 176 w 176"/>
                    <a:gd name="T17" fmla="*/ 14 h 182"/>
                    <a:gd name="T18" fmla="*/ 50 w 176"/>
                    <a:gd name="T19" fmla="*/ 182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6" h="182">
                      <a:moveTo>
                        <a:pt x="50" y="182"/>
                      </a:moveTo>
                      <a:lnTo>
                        <a:pt x="50" y="182"/>
                      </a:lnTo>
                      <a:lnTo>
                        <a:pt x="46" y="178"/>
                      </a:lnTo>
                      <a:lnTo>
                        <a:pt x="33" y="169"/>
                      </a:lnTo>
                      <a:lnTo>
                        <a:pt x="17" y="160"/>
                      </a:lnTo>
                      <a:lnTo>
                        <a:pt x="8" y="157"/>
                      </a:lnTo>
                      <a:lnTo>
                        <a:pt x="0" y="154"/>
                      </a:lnTo>
                      <a:lnTo>
                        <a:pt x="161" y="0"/>
                      </a:lnTo>
                      <a:lnTo>
                        <a:pt x="176" y="14"/>
                      </a:lnTo>
                      <a:lnTo>
                        <a:pt x="50" y="182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0" name="Freeform 350"/>
                <p:cNvSpPr>
                  <a:spLocks/>
                </p:cNvSpPr>
                <p:nvPr/>
              </p:nvSpPr>
              <p:spPr bwMode="auto">
                <a:xfrm>
                  <a:off x="3591942" y="4758671"/>
                  <a:ext cx="124911" cy="470246"/>
                </a:xfrm>
                <a:custGeom>
                  <a:avLst/>
                  <a:gdLst>
                    <a:gd name="T0" fmla="*/ 44 w 53"/>
                    <a:gd name="T1" fmla="*/ 0 h 193"/>
                    <a:gd name="T2" fmla="*/ 0 w 53"/>
                    <a:gd name="T3" fmla="*/ 60 h 193"/>
                    <a:gd name="T4" fmla="*/ 30 w 53"/>
                    <a:gd name="T5" fmla="*/ 193 h 193"/>
                    <a:gd name="T6" fmla="*/ 53 w 53"/>
                    <a:gd name="T7" fmla="*/ 193 h 193"/>
                    <a:gd name="T8" fmla="*/ 44 w 53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3">
                      <a:moveTo>
                        <a:pt x="44" y="0"/>
                      </a:moveTo>
                      <a:lnTo>
                        <a:pt x="0" y="60"/>
                      </a:lnTo>
                      <a:lnTo>
                        <a:pt x="30" y="193"/>
                      </a:lnTo>
                      <a:lnTo>
                        <a:pt x="53" y="19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1" name="Freeform 351"/>
                <p:cNvSpPr>
                  <a:spLocks/>
                </p:cNvSpPr>
                <p:nvPr/>
              </p:nvSpPr>
              <p:spPr bwMode="auto">
                <a:xfrm>
                  <a:off x="3452336" y="5184831"/>
                  <a:ext cx="264513" cy="286558"/>
                </a:xfrm>
                <a:custGeom>
                  <a:avLst/>
                  <a:gdLst>
                    <a:gd name="T0" fmla="*/ 108 w 108"/>
                    <a:gd name="T1" fmla="*/ 31 h 119"/>
                    <a:gd name="T2" fmla="*/ 41 w 108"/>
                    <a:gd name="T3" fmla="*/ 31 h 119"/>
                    <a:gd name="T4" fmla="*/ 14 w 108"/>
                    <a:gd name="T5" fmla="*/ 0 h 119"/>
                    <a:gd name="T6" fmla="*/ 0 w 108"/>
                    <a:gd name="T7" fmla="*/ 4 h 119"/>
                    <a:gd name="T8" fmla="*/ 55 w 108"/>
                    <a:gd name="T9" fmla="*/ 119 h 119"/>
                    <a:gd name="T10" fmla="*/ 55 w 108"/>
                    <a:gd name="T11" fmla="*/ 119 h 119"/>
                    <a:gd name="T12" fmla="*/ 58 w 108"/>
                    <a:gd name="T13" fmla="*/ 119 h 119"/>
                    <a:gd name="T14" fmla="*/ 64 w 108"/>
                    <a:gd name="T15" fmla="*/ 117 h 119"/>
                    <a:gd name="T16" fmla="*/ 74 w 108"/>
                    <a:gd name="T17" fmla="*/ 113 h 119"/>
                    <a:gd name="T18" fmla="*/ 79 w 108"/>
                    <a:gd name="T19" fmla="*/ 109 h 119"/>
                    <a:gd name="T20" fmla="*/ 84 w 108"/>
                    <a:gd name="T21" fmla="*/ 105 h 119"/>
                    <a:gd name="T22" fmla="*/ 89 w 108"/>
                    <a:gd name="T23" fmla="*/ 100 h 119"/>
                    <a:gd name="T24" fmla="*/ 94 w 108"/>
                    <a:gd name="T25" fmla="*/ 94 h 119"/>
                    <a:gd name="T26" fmla="*/ 99 w 108"/>
                    <a:gd name="T27" fmla="*/ 87 h 119"/>
                    <a:gd name="T28" fmla="*/ 103 w 108"/>
                    <a:gd name="T29" fmla="*/ 79 h 119"/>
                    <a:gd name="T30" fmla="*/ 106 w 108"/>
                    <a:gd name="T31" fmla="*/ 68 h 119"/>
                    <a:gd name="T32" fmla="*/ 107 w 108"/>
                    <a:gd name="T33" fmla="*/ 57 h 119"/>
                    <a:gd name="T34" fmla="*/ 108 w 108"/>
                    <a:gd name="T35" fmla="*/ 44 h 119"/>
                    <a:gd name="T36" fmla="*/ 108 w 108"/>
                    <a:gd name="T37" fmla="*/ 31 h 119"/>
                    <a:gd name="T38" fmla="*/ 108 w 108"/>
                    <a:gd name="T39" fmla="*/ 31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8" h="119">
                      <a:moveTo>
                        <a:pt x="108" y="31"/>
                      </a:moveTo>
                      <a:lnTo>
                        <a:pt x="41" y="31"/>
                      </a:lnTo>
                      <a:lnTo>
                        <a:pt x="14" y="0"/>
                      </a:lnTo>
                      <a:lnTo>
                        <a:pt x="0" y="4"/>
                      </a:lnTo>
                      <a:lnTo>
                        <a:pt x="55" y="119"/>
                      </a:lnTo>
                      <a:lnTo>
                        <a:pt x="55" y="119"/>
                      </a:lnTo>
                      <a:lnTo>
                        <a:pt x="58" y="119"/>
                      </a:lnTo>
                      <a:lnTo>
                        <a:pt x="64" y="117"/>
                      </a:lnTo>
                      <a:lnTo>
                        <a:pt x="74" y="113"/>
                      </a:lnTo>
                      <a:lnTo>
                        <a:pt x="79" y="109"/>
                      </a:lnTo>
                      <a:lnTo>
                        <a:pt x="84" y="105"/>
                      </a:lnTo>
                      <a:lnTo>
                        <a:pt x="89" y="100"/>
                      </a:lnTo>
                      <a:lnTo>
                        <a:pt x="94" y="94"/>
                      </a:lnTo>
                      <a:lnTo>
                        <a:pt x="99" y="87"/>
                      </a:lnTo>
                      <a:lnTo>
                        <a:pt x="103" y="79"/>
                      </a:lnTo>
                      <a:lnTo>
                        <a:pt x="106" y="68"/>
                      </a:lnTo>
                      <a:lnTo>
                        <a:pt x="107" y="57"/>
                      </a:lnTo>
                      <a:lnTo>
                        <a:pt x="108" y="44"/>
                      </a:lnTo>
                      <a:lnTo>
                        <a:pt x="108" y="31"/>
                      </a:lnTo>
                      <a:lnTo>
                        <a:pt x="108" y="31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2" name="Freeform 352"/>
                <p:cNvSpPr>
                  <a:spLocks/>
                </p:cNvSpPr>
                <p:nvPr/>
              </p:nvSpPr>
              <p:spPr bwMode="auto">
                <a:xfrm>
                  <a:off x="3018831" y="5096660"/>
                  <a:ext cx="440855" cy="418815"/>
                </a:xfrm>
                <a:custGeom>
                  <a:avLst/>
                  <a:gdLst>
                    <a:gd name="T0" fmla="*/ 182 w 182"/>
                    <a:gd name="T1" fmla="*/ 172 h 172"/>
                    <a:gd name="T2" fmla="*/ 0 w 182"/>
                    <a:gd name="T3" fmla="*/ 172 h 172"/>
                    <a:gd name="T4" fmla="*/ 0 w 182"/>
                    <a:gd name="T5" fmla="*/ 0 h 172"/>
                    <a:gd name="T6" fmla="*/ 0 w 182"/>
                    <a:gd name="T7" fmla="*/ 0 h 172"/>
                    <a:gd name="T8" fmla="*/ 8 w 182"/>
                    <a:gd name="T9" fmla="*/ 0 h 172"/>
                    <a:gd name="T10" fmla="*/ 27 w 182"/>
                    <a:gd name="T11" fmla="*/ 0 h 172"/>
                    <a:gd name="T12" fmla="*/ 42 w 182"/>
                    <a:gd name="T13" fmla="*/ 2 h 172"/>
                    <a:gd name="T14" fmla="*/ 57 w 182"/>
                    <a:gd name="T15" fmla="*/ 4 h 172"/>
                    <a:gd name="T16" fmla="*/ 73 w 182"/>
                    <a:gd name="T17" fmla="*/ 9 h 172"/>
                    <a:gd name="T18" fmla="*/ 90 w 182"/>
                    <a:gd name="T19" fmla="*/ 15 h 172"/>
                    <a:gd name="T20" fmla="*/ 107 w 182"/>
                    <a:gd name="T21" fmla="*/ 24 h 172"/>
                    <a:gd name="T22" fmla="*/ 115 w 182"/>
                    <a:gd name="T23" fmla="*/ 29 h 172"/>
                    <a:gd name="T24" fmla="*/ 123 w 182"/>
                    <a:gd name="T25" fmla="*/ 34 h 172"/>
                    <a:gd name="T26" fmla="*/ 131 w 182"/>
                    <a:gd name="T27" fmla="*/ 42 h 172"/>
                    <a:gd name="T28" fmla="*/ 138 w 182"/>
                    <a:gd name="T29" fmla="*/ 49 h 172"/>
                    <a:gd name="T30" fmla="*/ 145 w 182"/>
                    <a:gd name="T31" fmla="*/ 56 h 172"/>
                    <a:gd name="T32" fmla="*/ 151 w 182"/>
                    <a:gd name="T33" fmla="*/ 66 h 172"/>
                    <a:gd name="T34" fmla="*/ 158 w 182"/>
                    <a:gd name="T35" fmla="*/ 75 h 172"/>
                    <a:gd name="T36" fmla="*/ 164 w 182"/>
                    <a:gd name="T37" fmla="*/ 86 h 172"/>
                    <a:gd name="T38" fmla="*/ 168 w 182"/>
                    <a:gd name="T39" fmla="*/ 98 h 172"/>
                    <a:gd name="T40" fmla="*/ 172 w 182"/>
                    <a:gd name="T41" fmla="*/ 110 h 172"/>
                    <a:gd name="T42" fmla="*/ 176 w 182"/>
                    <a:gd name="T43" fmla="*/ 124 h 172"/>
                    <a:gd name="T44" fmla="*/ 179 w 182"/>
                    <a:gd name="T45" fmla="*/ 138 h 172"/>
                    <a:gd name="T46" fmla="*/ 181 w 182"/>
                    <a:gd name="T47" fmla="*/ 155 h 172"/>
                    <a:gd name="T48" fmla="*/ 182 w 182"/>
                    <a:gd name="T49" fmla="*/ 172 h 172"/>
                    <a:gd name="T50" fmla="*/ 182 w 182"/>
                    <a:gd name="T5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2" h="172">
                      <a:moveTo>
                        <a:pt x="182" y="172"/>
                      </a:moveTo>
                      <a:lnTo>
                        <a:pt x="0" y="17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27" y="0"/>
                      </a:lnTo>
                      <a:lnTo>
                        <a:pt x="42" y="2"/>
                      </a:lnTo>
                      <a:lnTo>
                        <a:pt x="57" y="4"/>
                      </a:lnTo>
                      <a:lnTo>
                        <a:pt x="73" y="9"/>
                      </a:lnTo>
                      <a:lnTo>
                        <a:pt x="90" y="15"/>
                      </a:lnTo>
                      <a:lnTo>
                        <a:pt x="107" y="24"/>
                      </a:lnTo>
                      <a:lnTo>
                        <a:pt x="115" y="29"/>
                      </a:lnTo>
                      <a:lnTo>
                        <a:pt x="123" y="34"/>
                      </a:lnTo>
                      <a:lnTo>
                        <a:pt x="131" y="42"/>
                      </a:lnTo>
                      <a:lnTo>
                        <a:pt x="138" y="49"/>
                      </a:lnTo>
                      <a:lnTo>
                        <a:pt x="145" y="56"/>
                      </a:lnTo>
                      <a:lnTo>
                        <a:pt x="151" y="66"/>
                      </a:lnTo>
                      <a:lnTo>
                        <a:pt x="158" y="75"/>
                      </a:lnTo>
                      <a:lnTo>
                        <a:pt x="164" y="86"/>
                      </a:lnTo>
                      <a:lnTo>
                        <a:pt x="168" y="98"/>
                      </a:lnTo>
                      <a:lnTo>
                        <a:pt x="172" y="110"/>
                      </a:lnTo>
                      <a:lnTo>
                        <a:pt x="176" y="124"/>
                      </a:lnTo>
                      <a:lnTo>
                        <a:pt x="179" y="138"/>
                      </a:lnTo>
                      <a:lnTo>
                        <a:pt x="181" y="155"/>
                      </a:lnTo>
                      <a:lnTo>
                        <a:pt x="182" y="172"/>
                      </a:lnTo>
                      <a:lnTo>
                        <a:pt x="182" y="172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3" name="Freeform 353"/>
                <p:cNvSpPr>
                  <a:spLocks/>
                </p:cNvSpPr>
                <p:nvPr/>
              </p:nvSpPr>
              <p:spPr bwMode="auto">
                <a:xfrm>
                  <a:off x="3114347" y="5184831"/>
                  <a:ext cx="220427" cy="205733"/>
                </a:xfrm>
                <a:custGeom>
                  <a:avLst/>
                  <a:gdLst>
                    <a:gd name="T0" fmla="*/ 90 w 90"/>
                    <a:gd name="T1" fmla="*/ 85 h 85"/>
                    <a:gd name="T2" fmla="*/ 0 w 90"/>
                    <a:gd name="T3" fmla="*/ 85 h 85"/>
                    <a:gd name="T4" fmla="*/ 0 w 90"/>
                    <a:gd name="T5" fmla="*/ 0 h 85"/>
                    <a:gd name="T6" fmla="*/ 0 w 90"/>
                    <a:gd name="T7" fmla="*/ 0 h 85"/>
                    <a:gd name="T8" fmla="*/ 4 w 90"/>
                    <a:gd name="T9" fmla="*/ 0 h 85"/>
                    <a:gd name="T10" fmla="*/ 15 w 90"/>
                    <a:gd name="T11" fmla="*/ 0 h 85"/>
                    <a:gd name="T12" fmla="*/ 28 w 90"/>
                    <a:gd name="T13" fmla="*/ 2 h 85"/>
                    <a:gd name="T14" fmla="*/ 36 w 90"/>
                    <a:gd name="T15" fmla="*/ 4 h 85"/>
                    <a:gd name="T16" fmla="*/ 45 w 90"/>
                    <a:gd name="T17" fmla="*/ 8 h 85"/>
                    <a:gd name="T18" fmla="*/ 53 w 90"/>
                    <a:gd name="T19" fmla="*/ 12 h 85"/>
                    <a:gd name="T20" fmla="*/ 60 w 90"/>
                    <a:gd name="T21" fmla="*/ 17 h 85"/>
                    <a:gd name="T22" fmla="*/ 69 w 90"/>
                    <a:gd name="T23" fmla="*/ 24 h 85"/>
                    <a:gd name="T24" fmla="*/ 75 w 90"/>
                    <a:gd name="T25" fmla="*/ 33 h 85"/>
                    <a:gd name="T26" fmla="*/ 81 w 90"/>
                    <a:gd name="T27" fmla="*/ 43 h 85"/>
                    <a:gd name="T28" fmla="*/ 85 w 90"/>
                    <a:gd name="T29" fmla="*/ 55 h 85"/>
                    <a:gd name="T30" fmla="*/ 89 w 90"/>
                    <a:gd name="T31" fmla="*/ 69 h 85"/>
                    <a:gd name="T32" fmla="*/ 90 w 90"/>
                    <a:gd name="T33" fmla="*/ 85 h 85"/>
                    <a:gd name="T34" fmla="*/ 90 w 90"/>
                    <a:gd name="T35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0" h="85">
                      <a:moveTo>
                        <a:pt x="90" y="85"/>
                      </a:moveTo>
                      <a:lnTo>
                        <a:pt x="0" y="8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5" y="0"/>
                      </a:lnTo>
                      <a:lnTo>
                        <a:pt x="28" y="2"/>
                      </a:lnTo>
                      <a:lnTo>
                        <a:pt x="36" y="4"/>
                      </a:lnTo>
                      <a:lnTo>
                        <a:pt x="45" y="8"/>
                      </a:lnTo>
                      <a:lnTo>
                        <a:pt x="53" y="12"/>
                      </a:lnTo>
                      <a:lnTo>
                        <a:pt x="60" y="17"/>
                      </a:lnTo>
                      <a:lnTo>
                        <a:pt x="69" y="24"/>
                      </a:lnTo>
                      <a:lnTo>
                        <a:pt x="75" y="33"/>
                      </a:lnTo>
                      <a:lnTo>
                        <a:pt x="81" y="43"/>
                      </a:lnTo>
                      <a:lnTo>
                        <a:pt x="85" y="55"/>
                      </a:lnTo>
                      <a:lnTo>
                        <a:pt x="89" y="69"/>
                      </a:lnTo>
                      <a:lnTo>
                        <a:pt x="90" y="85"/>
                      </a:lnTo>
                      <a:lnTo>
                        <a:pt x="90" y="85"/>
                      </a:lnTo>
                      <a:close/>
                    </a:path>
                  </a:pathLst>
                </a:custGeom>
                <a:solidFill>
                  <a:srgbClr val="4D9C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4" name="Freeform 354"/>
                <p:cNvSpPr>
                  <a:spLocks noEditPoints="1"/>
                </p:cNvSpPr>
                <p:nvPr/>
              </p:nvSpPr>
              <p:spPr bwMode="auto">
                <a:xfrm>
                  <a:off x="2475111" y="5522820"/>
                  <a:ext cx="947840" cy="367380"/>
                </a:xfrm>
                <a:custGeom>
                  <a:avLst/>
                  <a:gdLst>
                    <a:gd name="T0" fmla="*/ 74 w 387"/>
                    <a:gd name="T1" fmla="*/ 148 h 148"/>
                    <a:gd name="T2" fmla="*/ 67 w 387"/>
                    <a:gd name="T3" fmla="*/ 148 h 148"/>
                    <a:gd name="T4" fmla="*/ 52 w 387"/>
                    <a:gd name="T5" fmla="*/ 145 h 148"/>
                    <a:gd name="T6" fmla="*/ 39 w 387"/>
                    <a:gd name="T7" fmla="*/ 139 h 148"/>
                    <a:gd name="T8" fmla="*/ 27 w 387"/>
                    <a:gd name="T9" fmla="*/ 131 h 148"/>
                    <a:gd name="T10" fmla="*/ 17 w 387"/>
                    <a:gd name="T11" fmla="*/ 121 h 148"/>
                    <a:gd name="T12" fmla="*/ 9 w 387"/>
                    <a:gd name="T13" fmla="*/ 109 h 148"/>
                    <a:gd name="T14" fmla="*/ 3 w 387"/>
                    <a:gd name="T15" fmla="*/ 96 h 148"/>
                    <a:gd name="T16" fmla="*/ 0 w 387"/>
                    <a:gd name="T17" fmla="*/ 81 h 148"/>
                    <a:gd name="T18" fmla="*/ 0 w 387"/>
                    <a:gd name="T19" fmla="*/ 74 h 148"/>
                    <a:gd name="T20" fmla="*/ 1 w 387"/>
                    <a:gd name="T21" fmla="*/ 58 h 148"/>
                    <a:gd name="T22" fmla="*/ 5 w 387"/>
                    <a:gd name="T23" fmla="*/ 45 h 148"/>
                    <a:gd name="T24" fmla="*/ 13 w 387"/>
                    <a:gd name="T25" fmla="*/ 32 h 148"/>
                    <a:gd name="T26" fmla="*/ 21 w 387"/>
                    <a:gd name="T27" fmla="*/ 21 h 148"/>
                    <a:gd name="T28" fmla="*/ 33 w 387"/>
                    <a:gd name="T29" fmla="*/ 13 h 148"/>
                    <a:gd name="T30" fmla="*/ 45 w 387"/>
                    <a:gd name="T31" fmla="*/ 5 h 148"/>
                    <a:gd name="T32" fmla="*/ 59 w 387"/>
                    <a:gd name="T33" fmla="*/ 1 h 148"/>
                    <a:gd name="T34" fmla="*/ 74 w 387"/>
                    <a:gd name="T35" fmla="*/ 0 h 148"/>
                    <a:gd name="T36" fmla="*/ 313 w 387"/>
                    <a:gd name="T37" fmla="*/ 0 h 148"/>
                    <a:gd name="T38" fmla="*/ 328 w 387"/>
                    <a:gd name="T39" fmla="*/ 1 h 148"/>
                    <a:gd name="T40" fmla="*/ 341 w 387"/>
                    <a:gd name="T41" fmla="*/ 5 h 148"/>
                    <a:gd name="T42" fmla="*/ 354 w 387"/>
                    <a:gd name="T43" fmla="*/ 13 h 148"/>
                    <a:gd name="T44" fmla="*/ 365 w 387"/>
                    <a:gd name="T45" fmla="*/ 21 h 148"/>
                    <a:gd name="T46" fmla="*/ 375 w 387"/>
                    <a:gd name="T47" fmla="*/ 32 h 148"/>
                    <a:gd name="T48" fmla="*/ 381 w 387"/>
                    <a:gd name="T49" fmla="*/ 45 h 148"/>
                    <a:gd name="T50" fmla="*/ 385 w 387"/>
                    <a:gd name="T51" fmla="*/ 58 h 148"/>
                    <a:gd name="T52" fmla="*/ 387 w 387"/>
                    <a:gd name="T53" fmla="*/ 74 h 148"/>
                    <a:gd name="T54" fmla="*/ 387 w 387"/>
                    <a:gd name="T55" fmla="*/ 81 h 148"/>
                    <a:gd name="T56" fmla="*/ 384 w 387"/>
                    <a:gd name="T57" fmla="*/ 96 h 148"/>
                    <a:gd name="T58" fmla="*/ 378 w 387"/>
                    <a:gd name="T59" fmla="*/ 109 h 148"/>
                    <a:gd name="T60" fmla="*/ 370 w 387"/>
                    <a:gd name="T61" fmla="*/ 121 h 148"/>
                    <a:gd name="T62" fmla="*/ 360 w 387"/>
                    <a:gd name="T63" fmla="*/ 131 h 148"/>
                    <a:gd name="T64" fmla="*/ 348 w 387"/>
                    <a:gd name="T65" fmla="*/ 139 h 148"/>
                    <a:gd name="T66" fmla="*/ 335 w 387"/>
                    <a:gd name="T67" fmla="*/ 145 h 148"/>
                    <a:gd name="T68" fmla="*/ 320 w 387"/>
                    <a:gd name="T69" fmla="*/ 148 h 148"/>
                    <a:gd name="T70" fmla="*/ 313 w 387"/>
                    <a:gd name="T71" fmla="*/ 148 h 148"/>
                    <a:gd name="T72" fmla="*/ 74 w 387"/>
                    <a:gd name="T73" fmla="*/ 24 h 148"/>
                    <a:gd name="T74" fmla="*/ 54 w 387"/>
                    <a:gd name="T75" fmla="*/ 28 h 148"/>
                    <a:gd name="T76" fmla="*/ 39 w 387"/>
                    <a:gd name="T77" fmla="*/ 39 h 148"/>
                    <a:gd name="T78" fmla="*/ 28 w 387"/>
                    <a:gd name="T79" fmla="*/ 54 h 148"/>
                    <a:gd name="T80" fmla="*/ 24 w 387"/>
                    <a:gd name="T81" fmla="*/ 74 h 148"/>
                    <a:gd name="T82" fmla="*/ 25 w 387"/>
                    <a:gd name="T83" fmla="*/ 83 h 148"/>
                    <a:gd name="T84" fmla="*/ 33 w 387"/>
                    <a:gd name="T85" fmla="*/ 101 h 148"/>
                    <a:gd name="T86" fmla="*/ 46 w 387"/>
                    <a:gd name="T87" fmla="*/ 115 h 148"/>
                    <a:gd name="T88" fmla="*/ 64 w 387"/>
                    <a:gd name="T89" fmla="*/ 122 h 148"/>
                    <a:gd name="T90" fmla="*/ 313 w 387"/>
                    <a:gd name="T91" fmla="*/ 123 h 148"/>
                    <a:gd name="T92" fmla="*/ 322 w 387"/>
                    <a:gd name="T93" fmla="*/ 122 h 148"/>
                    <a:gd name="T94" fmla="*/ 340 w 387"/>
                    <a:gd name="T95" fmla="*/ 115 h 148"/>
                    <a:gd name="T96" fmla="*/ 354 w 387"/>
                    <a:gd name="T97" fmla="*/ 101 h 148"/>
                    <a:gd name="T98" fmla="*/ 361 w 387"/>
                    <a:gd name="T99" fmla="*/ 83 h 148"/>
                    <a:gd name="T100" fmla="*/ 362 w 387"/>
                    <a:gd name="T101" fmla="*/ 74 h 148"/>
                    <a:gd name="T102" fmla="*/ 359 w 387"/>
                    <a:gd name="T103" fmla="*/ 54 h 148"/>
                    <a:gd name="T104" fmla="*/ 347 w 387"/>
                    <a:gd name="T105" fmla="*/ 39 h 148"/>
                    <a:gd name="T106" fmla="*/ 332 w 387"/>
                    <a:gd name="T107" fmla="*/ 28 h 148"/>
                    <a:gd name="T108" fmla="*/ 313 w 387"/>
                    <a:gd name="T109" fmla="*/ 2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87" h="148">
                      <a:moveTo>
                        <a:pt x="313" y="148"/>
                      </a:moveTo>
                      <a:lnTo>
                        <a:pt x="74" y="148"/>
                      </a:lnTo>
                      <a:lnTo>
                        <a:pt x="74" y="148"/>
                      </a:lnTo>
                      <a:lnTo>
                        <a:pt x="67" y="148"/>
                      </a:lnTo>
                      <a:lnTo>
                        <a:pt x="59" y="146"/>
                      </a:lnTo>
                      <a:lnTo>
                        <a:pt x="52" y="145"/>
                      </a:lnTo>
                      <a:lnTo>
                        <a:pt x="45" y="142"/>
                      </a:lnTo>
                      <a:lnTo>
                        <a:pt x="39" y="139"/>
                      </a:lnTo>
                      <a:lnTo>
                        <a:pt x="33" y="136"/>
                      </a:lnTo>
                      <a:lnTo>
                        <a:pt x="27" y="131"/>
                      </a:lnTo>
                      <a:lnTo>
                        <a:pt x="21" y="126"/>
                      </a:lnTo>
                      <a:lnTo>
                        <a:pt x="17" y="121"/>
                      </a:lnTo>
                      <a:lnTo>
                        <a:pt x="13" y="115"/>
                      </a:lnTo>
                      <a:lnTo>
                        <a:pt x="9" y="109"/>
                      </a:lnTo>
                      <a:lnTo>
                        <a:pt x="5" y="102"/>
                      </a:lnTo>
                      <a:lnTo>
                        <a:pt x="3" y="96"/>
                      </a:lnTo>
                      <a:lnTo>
                        <a:pt x="1" y="89"/>
                      </a:lnTo>
                      <a:lnTo>
                        <a:pt x="0" y="81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66"/>
                      </a:lnTo>
                      <a:lnTo>
                        <a:pt x="1" y="58"/>
                      </a:lnTo>
                      <a:lnTo>
                        <a:pt x="3" y="52"/>
                      </a:lnTo>
                      <a:lnTo>
                        <a:pt x="5" y="45"/>
                      </a:lnTo>
                      <a:lnTo>
                        <a:pt x="9" y="39"/>
                      </a:lnTo>
                      <a:lnTo>
                        <a:pt x="13" y="32"/>
                      </a:lnTo>
                      <a:lnTo>
                        <a:pt x="17" y="26"/>
                      </a:lnTo>
                      <a:lnTo>
                        <a:pt x="21" y="21"/>
                      </a:lnTo>
                      <a:lnTo>
                        <a:pt x="27" y="17"/>
                      </a:lnTo>
                      <a:lnTo>
                        <a:pt x="33" y="13"/>
                      </a:lnTo>
                      <a:lnTo>
                        <a:pt x="39" y="8"/>
                      </a:lnTo>
                      <a:lnTo>
                        <a:pt x="45" y="5"/>
                      </a:lnTo>
                      <a:lnTo>
                        <a:pt x="52" y="3"/>
                      </a:lnTo>
                      <a:lnTo>
                        <a:pt x="59" y="1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313" y="0"/>
                      </a:lnTo>
                      <a:lnTo>
                        <a:pt x="313" y="0"/>
                      </a:lnTo>
                      <a:lnTo>
                        <a:pt x="320" y="0"/>
                      </a:lnTo>
                      <a:lnTo>
                        <a:pt x="328" y="1"/>
                      </a:lnTo>
                      <a:lnTo>
                        <a:pt x="335" y="3"/>
                      </a:lnTo>
                      <a:lnTo>
                        <a:pt x="341" y="5"/>
                      </a:lnTo>
                      <a:lnTo>
                        <a:pt x="348" y="8"/>
                      </a:lnTo>
                      <a:lnTo>
                        <a:pt x="354" y="13"/>
                      </a:lnTo>
                      <a:lnTo>
                        <a:pt x="360" y="17"/>
                      </a:lnTo>
                      <a:lnTo>
                        <a:pt x="365" y="21"/>
                      </a:lnTo>
                      <a:lnTo>
                        <a:pt x="370" y="26"/>
                      </a:lnTo>
                      <a:lnTo>
                        <a:pt x="375" y="32"/>
                      </a:lnTo>
                      <a:lnTo>
                        <a:pt x="378" y="39"/>
                      </a:lnTo>
                      <a:lnTo>
                        <a:pt x="381" y="45"/>
                      </a:lnTo>
                      <a:lnTo>
                        <a:pt x="384" y="52"/>
                      </a:lnTo>
                      <a:lnTo>
                        <a:pt x="385" y="58"/>
                      </a:lnTo>
                      <a:lnTo>
                        <a:pt x="387" y="66"/>
                      </a:lnTo>
                      <a:lnTo>
                        <a:pt x="387" y="74"/>
                      </a:lnTo>
                      <a:lnTo>
                        <a:pt x="387" y="74"/>
                      </a:lnTo>
                      <a:lnTo>
                        <a:pt x="387" y="81"/>
                      </a:lnTo>
                      <a:lnTo>
                        <a:pt x="385" y="89"/>
                      </a:lnTo>
                      <a:lnTo>
                        <a:pt x="384" y="96"/>
                      </a:lnTo>
                      <a:lnTo>
                        <a:pt x="381" y="102"/>
                      </a:lnTo>
                      <a:lnTo>
                        <a:pt x="378" y="109"/>
                      </a:lnTo>
                      <a:lnTo>
                        <a:pt x="375" y="115"/>
                      </a:lnTo>
                      <a:lnTo>
                        <a:pt x="370" y="121"/>
                      </a:lnTo>
                      <a:lnTo>
                        <a:pt x="365" y="126"/>
                      </a:lnTo>
                      <a:lnTo>
                        <a:pt x="360" y="131"/>
                      </a:lnTo>
                      <a:lnTo>
                        <a:pt x="354" y="136"/>
                      </a:lnTo>
                      <a:lnTo>
                        <a:pt x="348" y="139"/>
                      </a:lnTo>
                      <a:lnTo>
                        <a:pt x="341" y="142"/>
                      </a:lnTo>
                      <a:lnTo>
                        <a:pt x="335" y="145"/>
                      </a:lnTo>
                      <a:lnTo>
                        <a:pt x="328" y="146"/>
                      </a:lnTo>
                      <a:lnTo>
                        <a:pt x="320" y="148"/>
                      </a:lnTo>
                      <a:lnTo>
                        <a:pt x="313" y="148"/>
                      </a:lnTo>
                      <a:lnTo>
                        <a:pt x="313" y="148"/>
                      </a:lnTo>
                      <a:close/>
                      <a:moveTo>
                        <a:pt x="74" y="24"/>
                      </a:moveTo>
                      <a:lnTo>
                        <a:pt x="74" y="24"/>
                      </a:lnTo>
                      <a:lnTo>
                        <a:pt x="64" y="25"/>
                      </a:lnTo>
                      <a:lnTo>
                        <a:pt x="54" y="28"/>
                      </a:lnTo>
                      <a:lnTo>
                        <a:pt x="46" y="32"/>
                      </a:lnTo>
                      <a:lnTo>
                        <a:pt x="39" y="39"/>
                      </a:lnTo>
                      <a:lnTo>
                        <a:pt x="33" y="46"/>
                      </a:lnTo>
                      <a:lnTo>
                        <a:pt x="28" y="54"/>
                      </a:lnTo>
                      <a:lnTo>
                        <a:pt x="25" y="64"/>
                      </a:lnTo>
                      <a:lnTo>
                        <a:pt x="24" y="74"/>
                      </a:lnTo>
                      <a:lnTo>
                        <a:pt x="24" y="74"/>
                      </a:lnTo>
                      <a:lnTo>
                        <a:pt x="25" y="83"/>
                      </a:lnTo>
                      <a:lnTo>
                        <a:pt x="28" y="93"/>
                      </a:lnTo>
                      <a:lnTo>
                        <a:pt x="33" y="101"/>
                      </a:lnTo>
                      <a:lnTo>
                        <a:pt x="39" y="108"/>
                      </a:lnTo>
                      <a:lnTo>
                        <a:pt x="46" y="115"/>
                      </a:lnTo>
                      <a:lnTo>
                        <a:pt x="54" y="120"/>
                      </a:lnTo>
                      <a:lnTo>
                        <a:pt x="64" y="122"/>
                      </a:lnTo>
                      <a:lnTo>
                        <a:pt x="74" y="123"/>
                      </a:lnTo>
                      <a:lnTo>
                        <a:pt x="313" y="123"/>
                      </a:lnTo>
                      <a:lnTo>
                        <a:pt x="313" y="123"/>
                      </a:lnTo>
                      <a:lnTo>
                        <a:pt x="322" y="122"/>
                      </a:lnTo>
                      <a:lnTo>
                        <a:pt x="332" y="120"/>
                      </a:lnTo>
                      <a:lnTo>
                        <a:pt x="340" y="115"/>
                      </a:lnTo>
                      <a:lnTo>
                        <a:pt x="347" y="108"/>
                      </a:lnTo>
                      <a:lnTo>
                        <a:pt x="354" y="101"/>
                      </a:lnTo>
                      <a:lnTo>
                        <a:pt x="359" y="93"/>
                      </a:lnTo>
                      <a:lnTo>
                        <a:pt x="361" y="83"/>
                      </a:lnTo>
                      <a:lnTo>
                        <a:pt x="362" y="74"/>
                      </a:lnTo>
                      <a:lnTo>
                        <a:pt x="362" y="74"/>
                      </a:lnTo>
                      <a:lnTo>
                        <a:pt x="361" y="64"/>
                      </a:lnTo>
                      <a:lnTo>
                        <a:pt x="359" y="54"/>
                      </a:lnTo>
                      <a:lnTo>
                        <a:pt x="354" y="46"/>
                      </a:lnTo>
                      <a:lnTo>
                        <a:pt x="347" y="39"/>
                      </a:lnTo>
                      <a:lnTo>
                        <a:pt x="340" y="32"/>
                      </a:lnTo>
                      <a:lnTo>
                        <a:pt x="332" y="28"/>
                      </a:lnTo>
                      <a:lnTo>
                        <a:pt x="322" y="25"/>
                      </a:lnTo>
                      <a:lnTo>
                        <a:pt x="313" y="24"/>
                      </a:lnTo>
                      <a:lnTo>
                        <a:pt x="74" y="24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5" name="Freeform 355"/>
                <p:cNvSpPr>
                  <a:spLocks/>
                </p:cNvSpPr>
                <p:nvPr/>
              </p:nvSpPr>
              <p:spPr bwMode="auto">
                <a:xfrm>
                  <a:off x="3165783" y="5633037"/>
                  <a:ext cx="139606" cy="139607"/>
                </a:xfrm>
                <a:custGeom>
                  <a:avLst/>
                  <a:gdLst>
                    <a:gd name="T0" fmla="*/ 0 w 57"/>
                    <a:gd name="T1" fmla="*/ 29 h 57"/>
                    <a:gd name="T2" fmla="*/ 0 w 57"/>
                    <a:gd name="T3" fmla="*/ 29 h 57"/>
                    <a:gd name="T4" fmla="*/ 1 w 57"/>
                    <a:gd name="T5" fmla="*/ 34 h 57"/>
                    <a:gd name="T6" fmla="*/ 3 w 57"/>
                    <a:gd name="T7" fmla="*/ 39 h 57"/>
                    <a:gd name="T8" fmla="*/ 5 w 57"/>
                    <a:gd name="T9" fmla="*/ 45 h 57"/>
                    <a:gd name="T10" fmla="*/ 8 w 57"/>
                    <a:gd name="T11" fmla="*/ 49 h 57"/>
                    <a:gd name="T12" fmla="*/ 12 w 57"/>
                    <a:gd name="T13" fmla="*/ 52 h 57"/>
                    <a:gd name="T14" fmla="*/ 17 w 57"/>
                    <a:gd name="T15" fmla="*/ 55 h 57"/>
                    <a:gd name="T16" fmla="*/ 23 w 57"/>
                    <a:gd name="T17" fmla="*/ 57 h 57"/>
                    <a:gd name="T18" fmla="*/ 29 w 57"/>
                    <a:gd name="T19" fmla="*/ 57 h 57"/>
                    <a:gd name="T20" fmla="*/ 29 w 57"/>
                    <a:gd name="T21" fmla="*/ 57 h 57"/>
                    <a:gd name="T22" fmla="*/ 34 w 57"/>
                    <a:gd name="T23" fmla="*/ 57 h 57"/>
                    <a:gd name="T24" fmla="*/ 40 w 57"/>
                    <a:gd name="T25" fmla="*/ 55 h 57"/>
                    <a:gd name="T26" fmla="*/ 45 w 57"/>
                    <a:gd name="T27" fmla="*/ 52 h 57"/>
                    <a:gd name="T28" fmla="*/ 49 w 57"/>
                    <a:gd name="T29" fmla="*/ 49 h 57"/>
                    <a:gd name="T30" fmla="*/ 53 w 57"/>
                    <a:gd name="T31" fmla="*/ 45 h 57"/>
                    <a:gd name="T32" fmla="*/ 55 w 57"/>
                    <a:gd name="T33" fmla="*/ 39 h 57"/>
                    <a:gd name="T34" fmla="*/ 57 w 57"/>
                    <a:gd name="T35" fmla="*/ 34 h 57"/>
                    <a:gd name="T36" fmla="*/ 57 w 57"/>
                    <a:gd name="T37" fmla="*/ 29 h 57"/>
                    <a:gd name="T38" fmla="*/ 57 w 57"/>
                    <a:gd name="T39" fmla="*/ 29 h 57"/>
                    <a:gd name="T40" fmla="*/ 57 w 57"/>
                    <a:gd name="T41" fmla="*/ 23 h 57"/>
                    <a:gd name="T42" fmla="*/ 55 w 57"/>
                    <a:gd name="T43" fmla="*/ 18 h 57"/>
                    <a:gd name="T44" fmla="*/ 53 w 57"/>
                    <a:gd name="T45" fmla="*/ 12 h 57"/>
                    <a:gd name="T46" fmla="*/ 49 w 57"/>
                    <a:gd name="T47" fmla="*/ 8 h 57"/>
                    <a:gd name="T48" fmla="*/ 45 w 57"/>
                    <a:gd name="T49" fmla="*/ 5 h 57"/>
                    <a:gd name="T50" fmla="*/ 40 w 57"/>
                    <a:gd name="T51" fmla="*/ 2 h 57"/>
                    <a:gd name="T52" fmla="*/ 34 w 57"/>
                    <a:gd name="T53" fmla="*/ 1 h 57"/>
                    <a:gd name="T54" fmla="*/ 29 w 57"/>
                    <a:gd name="T55" fmla="*/ 0 h 57"/>
                    <a:gd name="T56" fmla="*/ 29 w 57"/>
                    <a:gd name="T57" fmla="*/ 0 h 57"/>
                    <a:gd name="T58" fmla="*/ 23 w 57"/>
                    <a:gd name="T59" fmla="*/ 1 h 57"/>
                    <a:gd name="T60" fmla="*/ 17 w 57"/>
                    <a:gd name="T61" fmla="*/ 2 h 57"/>
                    <a:gd name="T62" fmla="*/ 12 w 57"/>
                    <a:gd name="T63" fmla="*/ 5 h 57"/>
                    <a:gd name="T64" fmla="*/ 8 w 57"/>
                    <a:gd name="T65" fmla="*/ 8 h 57"/>
                    <a:gd name="T66" fmla="*/ 5 w 57"/>
                    <a:gd name="T67" fmla="*/ 12 h 57"/>
                    <a:gd name="T68" fmla="*/ 3 w 57"/>
                    <a:gd name="T69" fmla="*/ 18 h 57"/>
                    <a:gd name="T70" fmla="*/ 1 w 57"/>
                    <a:gd name="T71" fmla="*/ 23 h 57"/>
                    <a:gd name="T72" fmla="*/ 0 w 57"/>
                    <a:gd name="T73" fmla="*/ 29 h 57"/>
                    <a:gd name="T74" fmla="*/ 0 w 57"/>
                    <a:gd name="T75" fmla="*/ 2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" h="57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1" y="34"/>
                      </a:lnTo>
                      <a:lnTo>
                        <a:pt x="3" y="39"/>
                      </a:lnTo>
                      <a:lnTo>
                        <a:pt x="5" y="45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3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34" y="57"/>
                      </a:lnTo>
                      <a:lnTo>
                        <a:pt x="40" y="55"/>
                      </a:lnTo>
                      <a:lnTo>
                        <a:pt x="45" y="52"/>
                      </a:lnTo>
                      <a:lnTo>
                        <a:pt x="49" y="49"/>
                      </a:lnTo>
                      <a:lnTo>
                        <a:pt x="53" y="45"/>
                      </a:lnTo>
                      <a:lnTo>
                        <a:pt x="55" y="39"/>
                      </a:lnTo>
                      <a:lnTo>
                        <a:pt x="57" y="34"/>
                      </a:lnTo>
                      <a:lnTo>
                        <a:pt x="57" y="29"/>
                      </a:lnTo>
                      <a:lnTo>
                        <a:pt x="57" y="29"/>
                      </a:lnTo>
                      <a:lnTo>
                        <a:pt x="57" y="23"/>
                      </a:lnTo>
                      <a:lnTo>
                        <a:pt x="55" y="18"/>
                      </a:lnTo>
                      <a:lnTo>
                        <a:pt x="53" y="12"/>
                      </a:lnTo>
                      <a:lnTo>
                        <a:pt x="49" y="8"/>
                      </a:lnTo>
                      <a:lnTo>
                        <a:pt x="45" y="5"/>
                      </a:lnTo>
                      <a:lnTo>
                        <a:pt x="40" y="2"/>
                      </a:lnTo>
                      <a:lnTo>
                        <a:pt x="34" y="1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3" y="1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3" y="18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6" name="Freeform 356"/>
                <p:cNvSpPr>
                  <a:spLocks/>
                </p:cNvSpPr>
                <p:nvPr/>
              </p:nvSpPr>
              <p:spPr bwMode="auto">
                <a:xfrm>
                  <a:off x="2754318" y="5684467"/>
                  <a:ext cx="389424" cy="36740"/>
                </a:xfrm>
                <a:custGeom>
                  <a:avLst/>
                  <a:gdLst>
                    <a:gd name="T0" fmla="*/ 152 w 161"/>
                    <a:gd name="T1" fmla="*/ 17 h 17"/>
                    <a:gd name="T2" fmla="*/ 9 w 161"/>
                    <a:gd name="T3" fmla="*/ 17 h 17"/>
                    <a:gd name="T4" fmla="*/ 9 w 161"/>
                    <a:gd name="T5" fmla="*/ 17 h 17"/>
                    <a:gd name="T6" fmla="*/ 5 w 161"/>
                    <a:gd name="T7" fmla="*/ 17 h 17"/>
                    <a:gd name="T8" fmla="*/ 2 w 161"/>
                    <a:gd name="T9" fmla="*/ 15 h 17"/>
                    <a:gd name="T10" fmla="*/ 1 w 161"/>
                    <a:gd name="T11" fmla="*/ 12 h 17"/>
                    <a:gd name="T12" fmla="*/ 0 w 161"/>
                    <a:gd name="T13" fmla="*/ 9 h 17"/>
                    <a:gd name="T14" fmla="*/ 0 w 161"/>
                    <a:gd name="T15" fmla="*/ 9 h 17"/>
                    <a:gd name="T16" fmla="*/ 1 w 161"/>
                    <a:gd name="T17" fmla="*/ 5 h 17"/>
                    <a:gd name="T18" fmla="*/ 2 w 161"/>
                    <a:gd name="T19" fmla="*/ 2 h 17"/>
                    <a:gd name="T20" fmla="*/ 5 w 161"/>
                    <a:gd name="T21" fmla="*/ 1 h 17"/>
                    <a:gd name="T22" fmla="*/ 9 w 161"/>
                    <a:gd name="T23" fmla="*/ 0 h 17"/>
                    <a:gd name="T24" fmla="*/ 152 w 161"/>
                    <a:gd name="T25" fmla="*/ 0 h 17"/>
                    <a:gd name="T26" fmla="*/ 152 w 161"/>
                    <a:gd name="T27" fmla="*/ 0 h 17"/>
                    <a:gd name="T28" fmla="*/ 155 w 161"/>
                    <a:gd name="T29" fmla="*/ 1 h 17"/>
                    <a:gd name="T30" fmla="*/ 158 w 161"/>
                    <a:gd name="T31" fmla="*/ 2 h 17"/>
                    <a:gd name="T32" fmla="*/ 160 w 161"/>
                    <a:gd name="T33" fmla="*/ 5 h 17"/>
                    <a:gd name="T34" fmla="*/ 161 w 161"/>
                    <a:gd name="T35" fmla="*/ 9 h 17"/>
                    <a:gd name="T36" fmla="*/ 161 w 161"/>
                    <a:gd name="T37" fmla="*/ 9 h 17"/>
                    <a:gd name="T38" fmla="*/ 160 w 161"/>
                    <a:gd name="T39" fmla="*/ 12 h 17"/>
                    <a:gd name="T40" fmla="*/ 158 w 161"/>
                    <a:gd name="T41" fmla="*/ 15 h 17"/>
                    <a:gd name="T42" fmla="*/ 155 w 161"/>
                    <a:gd name="T43" fmla="*/ 17 h 17"/>
                    <a:gd name="T44" fmla="*/ 152 w 161"/>
                    <a:gd name="T45" fmla="*/ 17 h 17"/>
                    <a:gd name="T46" fmla="*/ 152 w 161"/>
                    <a:gd name="T4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61" h="17">
                      <a:moveTo>
                        <a:pt x="152" y="17"/>
                      </a:move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2" y="15"/>
                      </a:lnTo>
                      <a:lnTo>
                        <a:pt x="1" y="12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52" y="0"/>
                      </a:lnTo>
                      <a:lnTo>
                        <a:pt x="152" y="0"/>
                      </a:lnTo>
                      <a:lnTo>
                        <a:pt x="155" y="1"/>
                      </a:lnTo>
                      <a:lnTo>
                        <a:pt x="158" y="2"/>
                      </a:lnTo>
                      <a:lnTo>
                        <a:pt x="160" y="5"/>
                      </a:lnTo>
                      <a:lnTo>
                        <a:pt x="161" y="9"/>
                      </a:lnTo>
                      <a:lnTo>
                        <a:pt x="161" y="9"/>
                      </a:lnTo>
                      <a:lnTo>
                        <a:pt x="160" y="12"/>
                      </a:lnTo>
                      <a:lnTo>
                        <a:pt x="158" y="15"/>
                      </a:lnTo>
                      <a:lnTo>
                        <a:pt x="155" y="17"/>
                      </a:lnTo>
                      <a:lnTo>
                        <a:pt x="152" y="17"/>
                      </a:lnTo>
                      <a:lnTo>
                        <a:pt x="152" y="17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7" name="Freeform 357"/>
                <p:cNvSpPr>
                  <a:spLocks/>
                </p:cNvSpPr>
                <p:nvPr/>
              </p:nvSpPr>
              <p:spPr bwMode="auto">
                <a:xfrm>
                  <a:off x="2585322" y="5633037"/>
                  <a:ext cx="139606" cy="139607"/>
                </a:xfrm>
                <a:custGeom>
                  <a:avLst/>
                  <a:gdLst>
                    <a:gd name="T0" fmla="*/ 0 w 57"/>
                    <a:gd name="T1" fmla="*/ 29 h 57"/>
                    <a:gd name="T2" fmla="*/ 0 w 57"/>
                    <a:gd name="T3" fmla="*/ 29 h 57"/>
                    <a:gd name="T4" fmla="*/ 1 w 57"/>
                    <a:gd name="T5" fmla="*/ 34 h 57"/>
                    <a:gd name="T6" fmla="*/ 2 w 57"/>
                    <a:gd name="T7" fmla="*/ 39 h 57"/>
                    <a:gd name="T8" fmla="*/ 5 w 57"/>
                    <a:gd name="T9" fmla="*/ 45 h 57"/>
                    <a:gd name="T10" fmla="*/ 8 w 57"/>
                    <a:gd name="T11" fmla="*/ 49 h 57"/>
                    <a:gd name="T12" fmla="*/ 13 w 57"/>
                    <a:gd name="T13" fmla="*/ 52 h 57"/>
                    <a:gd name="T14" fmla="*/ 18 w 57"/>
                    <a:gd name="T15" fmla="*/ 55 h 57"/>
                    <a:gd name="T16" fmla="*/ 23 w 57"/>
                    <a:gd name="T17" fmla="*/ 57 h 57"/>
                    <a:gd name="T18" fmla="*/ 29 w 57"/>
                    <a:gd name="T19" fmla="*/ 57 h 57"/>
                    <a:gd name="T20" fmla="*/ 29 w 57"/>
                    <a:gd name="T21" fmla="*/ 57 h 57"/>
                    <a:gd name="T22" fmla="*/ 35 w 57"/>
                    <a:gd name="T23" fmla="*/ 57 h 57"/>
                    <a:gd name="T24" fmla="*/ 40 w 57"/>
                    <a:gd name="T25" fmla="*/ 55 h 57"/>
                    <a:gd name="T26" fmla="*/ 45 w 57"/>
                    <a:gd name="T27" fmla="*/ 52 h 57"/>
                    <a:gd name="T28" fmla="*/ 49 w 57"/>
                    <a:gd name="T29" fmla="*/ 49 h 57"/>
                    <a:gd name="T30" fmla="*/ 52 w 57"/>
                    <a:gd name="T31" fmla="*/ 45 h 57"/>
                    <a:gd name="T32" fmla="*/ 55 w 57"/>
                    <a:gd name="T33" fmla="*/ 39 h 57"/>
                    <a:gd name="T34" fmla="*/ 56 w 57"/>
                    <a:gd name="T35" fmla="*/ 34 h 57"/>
                    <a:gd name="T36" fmla="*/ 57 w 57"/>
                    <a:gd name="T37" fmla="*/ 29 h 57"/>
                    <a:gd name="T38" fmla="*/ 57 w 57"/>
                    <a:gd name="T39" fmla="*/ 29 h 57"/>
                    <a:gd name="T40" fmla="*/ 56 w 57"/>
                    <a:gd name="T41" fmla="*/ 23 h 57"/>
                    <a:gd name="T42" fmla="*/ 55 w 57"/>
                    <a:gd name="T43" fmla="*/ 18 h 57"/>
                    <a:gd name="T44" fmla="*/ 52 w 57"/>
                    <a:gd name="T45" fmla="*/ 12 h 57"/>
                    <a:gd name="T46" fmla="*/ 49 w 57"/>
                    <a:gd name="T47" fmla="*/ 8 h 57"/>
                    <a:gd name="T48" fmla="*/ 45 w 57"/>
                    <a:gd name="T49" fmla="*/ 5 h 57"/>
                    <a:gd name="T50" fmla="*/ 40 w 57"/>
                    <a:gd name="T51" fmla="*/ 2 h 57"/>
                    <a:gd name="T52" fmla="*/ 35 w 57"/>
                    <a:gd name="T53" fmla="*/ 1 h 57"/>
                    <a:gd name="T54" fmla="*/ 29 w 57"/>
                    <a:gd name="T55" fmla="*/ 0 h 57"/>
                    <a:gd name="T56" fmla="*/ 29 w 57"/>
                    <a:gd name="T57" fmla="*/ 0 h 57"/>
                    <a:gd name="T58" fmla="*/ 23 w 57"/>
                    <a:gd name="T59" fmla="*/ 1 h 57"/>
                    <a:gd name="T60" fmla="*/ 18 w 57"/>
                    <a:gd name="T61" fmla="*/ 2 h 57"/>
                    <a:gd name="T62" fmla="*/ 13 w 57"/>
                    <a:gd name="T63" fmla="*/ 5 h 57"/>
                    <a:gd name="T64" fmla="*/ 8 w 57"/>
                    <a:gd name="T65" fmla="*/ 8 h 57"/>
                    <a:gd name="T66" fmla="*/ 5 w 57"/>
                    <a:gd name="T67" fmla="*/ 12 h 57"/>
                    <a:gd name="T68" fmla="*/ 2 w 57"/>
                    <a:gd name="T69" fmla="*/ 18 h 57"/>
                    <a:gd name="T70" fmla="*/ 1 w 57"/>
                    <a:gd name="T71" fmla="*/ 23 h 57"/>
                    <a:gd name="T72" fmla="*/ 0 w 57"/>
                    <a:gd name="T73" fmla="*/ 29 h 57"/>
                    <a:gd name="T74" fmla="*/ 0 w 57"/>
                    <a:gd name="T75" fmla="*/ 2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" h="57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1" y="34"/>
                      </a:lnTo>
                      <a:lnTo>
                        <a:pt x="2" y="39"/>
                      </a:lnTo>
                      <a:lnTo>
                        <a:pt x="5" y="45"/>
                      </a:lnTo>
                      <a:lnTo>
                        <a:pt x="8" y="49"/>
                      </a:lnTo>
                      <a:lnTo>
                        <a:pt x="13" y="52"/>
                      </a:lnTo>
                      <a:lnTo>
                        <a:pt x="18" y="55"/>
                      </a:lnTo>
                      <a:lnTo>
                        <a:pt x="23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35" y="57"/>
                      </a:lnTo>
                      <a:lnTo>
                        <a:pt x="40" y="55"/>
                      </a:lnTo>
                      <a:lnTo>
                        <a:pt x="45" y="52"/>
                      </a:lnTo>
                      <a:lnTo>
                        <a:pt x="49" y="49"/>
                      </a:lnTo>
                      <a:lnTo>
                        <a:pt x="52" y="45"/>
                      </a:lnTo>
                      <a:lnTo>
                        <a:pt x="55" y="39"/>
                      </a:lnTo>
                      <a:lnTo>
                        <a:pt x="56" y="34"/>
                      </a:lnTo>
                      <a:lnTo>
                        <a:pt x="57" y="29"/>
                      </a:lnTo>
                      <a:lnTo>
                        <a:pt x="57" y="29"/>
                      </a:lnTo>
                      <a:lnTo>
                        <a:pt x="56" y="23"/>
                      </a:lnTo>
                      <a:lnTo>
                        <a:pt x="55" y="18"/>
                      </a:lnTo>
                      <a:lnTo>
                        <a:pt x="52" y="12"/>
                      </a:lnTo>
                      <a:lnTo>
                        <a:pt x="49" y="8"/>
                      </a:lnTo>
                      <a:lnTo>
                        <a:pt x="45" y="5"/>
                      </a:lnTo>
                      <a:lnTo>
                        <a:pt x="40" y="2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3" y="1"/>
                      </a:lnTo>
                      <a:lnTo>
                        <a:pt x="18" y="2"/>
                      </a:lnTo>
                      <a:lnTo>
                        <a:pt x="13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8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8" name="Freeform 358"/>
                <p:cNvSpPr>
                  <a:spLocks/>
                </p:cNvSpPr>
                <p:nvPr/>
              </p:nvSpPr>
              <p:spPr bwMode="auto">
                <a:xfrm>
                  <a:off x="3121697" y="5779988"/>
                  <a:ext cx="95521" cy="95521"/>
                </a:xfrm>
                <a:custGeom>
                  <a:avLst/>
                  <a:gdLst>
                    <a:gd name="T0" fmla="*/ 0 w 39"/>
                    <a:gd name="T1" fmla="*/ 31 h 39"/>
                    <a:gd name="T2" fmla="*/ 0 w 39"/>
                    <a:gd name="T3" fmla="*/ 31 h 39"/>
                    <a:gd name="T4" fmla="*/ 0 w 39"/>
                    <a:gd name="T5" fmla="*/ 27 h 39"/>
                    <a:gd name="T6" fmla="*/ 1 w 39"/>
                    <a:gd name="T7" fmla="*/ 22 h 39"/>
                    <a:gd name="T8" fmla="*/ 5 w 39"/>
                    <a:gd name="T9" fmla="*/ 12 h 39"/>
                    <a:gd name="T10" fmla="*/ 8 w 39"/>
                    <a:gd name="T11" fmla="*/ 8 h 39"/>
                    <a:gd name="T12" fmla="*/ 11 w 39"/>
                    <a:gd name="T13" fmla="*/ 3 h 39"/>
                    <a:gd name="T14" fmla="*/ 16 w 39"/>
                    <a:gd name="T15" fmla="*/ 1 h 39"/>
                    <a:gd name="T16" fmla="*/ 20 w 39"/>
                    <a:gd name="T17" fmla="*/ 0 h 39"/>
                    <a:gd name="T18" fmla="*/ 20 w 39"/>
                    <a:gd name="T19" fmla="*/ 0 h 39"/>
                    <a:gd name="T20" fmla="*/ 23 w 39"/>
                    <a:gd name="T21" fmla="*/ 1 h 39"/>
                    <a:gd name="T22" fmla="*/ 27 w 39"/>
                    <a:gd name="T23" fmla="*/ 3 h 39"/>
                    <a:gd name="T24" fmla="*/ 30 w 39"/>
                    <a:gd name="T25" fmla="*/ 8 h 39"/>
                    <a:gd name="T26" fmla="*/ 33 w 39"/>
                    <a:gd name="T27" fmla="*/ 12 h 39"/>
                    <a:gd name="T28" fmla="*/ 38 w 39"/>
                    <a:gd name="T29" fmla="*/ 22 h 39"/>
                    <a:gd name="T30" fmla="*/ 39 w 39"/>
                    <a:gd name="T31" fmla="*/ 27 h 39"/>
                    <a:gd name="T32" fmla="*/ 39 w 39"/>
                    <a:gd name="T33" fmla="*/ 31 h 39"/>
                    <a:gd name="T34" fmla="*/ 39 w 39"/>
                    <a:gd name="T35" fmla="*/ 31 h 39"/>
                    <a:gd name="T36" fmla="*/ 39 w 39"/>
                    <a:gd name="T37" fmla="*/ 35 h 39"/>
                    <a:gd name="T38" fmla="*/ 38 w 39"/>
                    <a:gd name="T39" fmla="*/ 38 h 39"/>
                    <a:gd name="T40" fmla="*/ 35 w 39"/>
                    <a:gd name="T41" fmla="*/ 39 h 39"/>
                    <a:gd name="T42" fmla="*/ 33 w 39"/>
                    <a:gd name="T43" fmla="*/ 39 h 39"/>
                    <a:gd name="T44" fmla="*/ 27 w 39"/>
                    <a:gd name="T45" fmla="*/ 39 h 39"/>
                    <a:gd name="T46" fmla="*/ 20 w 39"/>
                    <a:gd name="T47" fmla="*/ 39 h 39"/>
                    <a:gd name="T48" fmla="*/ 20 w 39"/>
                    <a:gd name="T49" fmla="*/ 39 h 39"/>
                    <a:gd name="T50" fmla="*/ 11 w 39"/>
                    <a:gd name="T51" fmla="*/ 39 h 39"/>
                    <a:gd name="T52" fmla="*/ 5 w 39"/>
                    <a:gd name="T53" fmla="*/ 39 h 39"/>
                    <a:gd name="T54" fmla="*/ 3 w 39"/>
                    <a:gd name="T55" fmla="*/ 39 h 39"/>
                    <a:gd name="T56" fmla="*/ 1 w 39"/>
                    <a:gd name="T57" fmla="*/ 38 h 39"/>
                    <a:gd name="T58" fmla="*/ 0 w 39"/>
                    <a:gd name="T59" fmla="*/ 35 h 39"/>
                    <a:gd name="T60" fmla="*/ 0 w 39"/>
                    <a:gd name="T61" fmla="*/ 31 h 39"/>
                    <a:gd name="T62" fmla="*/ 0 w 39"/>
                    <a:gd name="T63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39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5" y="12"/>
                      </a:lnTo>
                      <a:lnTo>
                        <a:pt x="8" y="8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7" y="3"/>
                      </a:lnTo>
                      <a:lnTo>
                        <a:pt x="30" y="8"/>
                      </a:lnTo>
                      <a:lnTo>
                        <a:pt x="33" y="12"/>
                      </a:lnTo>
                      <a:lnTo>
                        <a:pt x="38" y="22"/>
                      </a:lnTo>
                      <a:lnTo>
                        <a:pt x="39" y="27"/>
                      </a:lnTo>
                      <a:lnTo>
                        <a:pt x="39" y="31"/>
                      </a:lnTo>
                      <a:lnTo>
                        <a:pt x="39" y="31"/>
                      </a:lnTo>
                      <a:lnTo>
                        <a:pt x="39" y="35"/>
                      </a:lnTo>
                      <a:lnTo>
                        <a:pt x="38" y="38"/>
                      </a:lnTo>
                      <a:lnTo>
                        <a:pt x="35" y="39"/>
                      </a:lnTo>
                      <a:lnTo>
                        <a:pt x="33" y="39"/>
                      </a:lnTo>
                      <a:lnTo>
                        <a:pt x="27" y="39"/>
                      </a:lnTo>
                      <a:lnTo>
                        <a:pt x="20" y="39"/>
                      </a:lnTo>
                      <a:lnTo>
                        <a:pt x="20" y="39"/>
                      </a:lnTo>
                      <a:lnTo>
                        <a:pt x="11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1" y="38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99" name="Freeform 359"/>
                <p:cNvSpPr>
                  <a:spLocks/>
                </p:cNvSpPr>
                <p:nvPr/>
              </p:nvSpPr>
              <p:spPr bwMode="auto">
                <a:xfrm>
                  <a:off x="2982091" y="5779988"/>
                  <a:ext cx="95521" cy="95521"/>
                </a:xfrm>
                <a:custGeom>
                  <a:avLst/>
                  <a:gdLst>
                    <a:gd name="T0" fmla="*/ 0 w 39"/>
                    <a:gd name="T1" fmla="*/ 31 h 39"/>
                    <a:gd name="T2" fmla="*/ 0 w 39"/>
                    <a:gd name="T3" fmla="*/ 31 h 39"/>
                    <a:gd name="T4" fmla="*/ 1 w 39"/>
                    <a:gd name="T5" fmla="*/ 27 h 39"/>
                    <a:gd name="T6" fmla="*/ 2 w 39"/>
                    <a:gd name="T7" fmla="*/ 22 h 39"/>
                    <a:gd name="T8" fmla="*/ 6 w 39"/>
                    <a:gd name="T9" fmla="*/ 12 h 39"/>
                    <a:gd name="T10" fmla="*/ 9 w 39"/>
                    <a:gd name="T11" fmla="*/ 8 h 39"/>
                    <a:gd name="T12" fmla="*/ 12 w 39"/>
                    <a:gd name="T13" fmla="*/ 3 h 39"/>
                    <a:gd name="T14" fmla="*/ 15 w 39"/>
                    <a:gd name="T15" fmla="*/ 1 h 39"/>
                    <a:gd name="T16" fmla="*/ 19 w 39"/>
                    <a:gd name="T17" fmla="*/ 0 h 39"/>
                    <a:gd name="T18" fmla="*/ 19 w 39"/>
                    <a:gd name="T19" fmla="*/ 0 h 39"/>
                    <a:gd name="T20" fmla="*/ 24 w 39"/>
                    <a:gd name="T21" fmla="*/ 1 h 39"/>
                    <a:gd name="T22" fmla="*/ 27 w 39"/>
                    <a:gd name="T23" fmla="*/ 3 h 39"/>
                    <a:gd name="T24" fmla="*/ 30 w 39"/>
                    <a:gd name="T25" fmla="*/ 8 h 39"/>
                    <a:gd name="T26" fmla="*/ 33 w 39"/>
                    <a:gd name="T27" fmla="*/ 12 h 39"/>
                    <a:gd name="T28" fmla="*/ 37 w 39"/>
                    <a:gd name="T29" fmla="*/ 22 h 39"/>
                    <a:gd name="T30" fmla="*/ 38 w 39"/>
                    <a:gd name="T31" fmla="*/ 27 h 39"/>
                    <a:gd name="T32" fmla="*/ 39 w 39"/>
                    <a:gd name="T33" fmla="*/ 31 h 39"/>
                    <a:gd name="T34" fmla="*/ 39 w 39"/>
                    <a:gd name="T35" fmla="*/ 31 h 39"/>
                    <a:gd name="T36" fmla="*/ 38 w 39"/>
                    <a:gd name="T37" fmla="*/ 35 h 39"/>
                    <a:gd name="T38" fmla="*/ 37 w 39"/>
                    <a:gd name="T39" fmla="*/ 38 h 39"/>
                    <a:gd name="T40" fmla="*/ 35 w 39"/>
                    <a:gd name="T41" fmla="*/ 39 h 39"/>
                    <a:gd name="T42" fmla="*/ 33 w 39"/>
                    <a:gd name="T43" fmla="*/ 39 h 39"/>
                    <a:gd name="T44" fmla="*/ 27 w 39"/>
                    <a:gd name="T45" fmla="*/ 39 h 39"/>
                    <a:gd name="T46" fmla="*/ 19 w 39"/>
                    <a:gd name="T47" fmla="*/ 39 h 39"/>
                    <a:gd name="T48" fmla="*/ 19 w 39"/>
                    <a:gd name="T49" fmla="*/ 39 h 39"/>
                    <a:gd name="T50" fmla="*/ 12 w 39"/>
                    <a:gd name="T51" fmla="*/ 39 h 39"/>
                    <a:gd name="T52" fmla="*/ 6 w 39"/>
                    <a:gd name="T53" fmla="*/ 39 h 39"/>
                    <a:gd name="T54" fmla="*/ 4 w 39"/>
                    <a:gd name="T55" fmla="*/ 39 h 39"/>
                    <a:gd name="T56" fmla="*/ 2 w 39"/>
                    <a:gd name="T57" fmla="*/ 38 h 39"/>
                    <a:gd name="T58" fmla="*/ 1 w 39"/>
                    <a:gd name="T59" fmla="*/ 35 h 39"/>
                    <a:gd name="T60" fmla="*/ 0 w 39"/>
                    <a:gd name="T61" fmla="*/ 31 h 39"/>
                    <a:gd name="T62" fmla="*/ 0 w 39"/>
                    <a:gd name="T63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39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2" y="22"/>
                      </a:lnTo>
                      <a:lnTo>
                        <a:pt x="6" y="12"/>
                      </a:lnTo>
                      <a:lnTo>
                        <a:pt x="9" y="8"/>
                      </a:lnTo>
                      <a:lnTo>
                        <a:pt x="12" y="3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4" y="1"/>
                      </a:lnTo>
                      <a:lnTo>
                        <a:pt x="27" y="3"/>
                      </a:lnTo>
                      <a:lnTo>
                        <a:pt x="30" y="8"/>
                      </a:lnTo>
                      <a:lnTo>
                        <a:pt x="33" y="12"/>
                      </a:lnTo>
                      <a:lnTo>
                        <a:pt x="37" y="22"/>
                      </a:lnTo>
                      <a:lnTo>
                        <a:pt x="38" y="27"/>
                      </a:lnTo>
                      <a:lnTo>
                        <a:pt x="39" y="31"/>
                      </a:lnTo>
                      <a:lnTo>
                        <a:pt x="39" y="31"/>
                      </a:lnTo>
                      <a:lnTo>
                        <a:pt x="38" y="35"/>
                      </a:lnTo>
                      <a:lnTo>
                        <a:pt x="37" y="38"/>
                      </a:lnTo>
                      <a:lnTo>
                        <a:pt x="35" y="39"/>
                      </a:lnTo>
                      <a:lnTo>
                        <a:pt x="33" y="39"/>
                      </a:lnTo>
                      <a:lnTo>
                        <a:pt x="27" y="39"/>
                      </a:lnTo>
                      <a:lnTo>
                        <a:pt x="19" y="39"/>
                      </a:lnTo>
                      <a:lnTo>
                        <a:pt x="19" y="39"/>
                      </a:lnTo>
                      <a:lnTo>
                        <a:pt x="12" y="39"/>
                      </a:lnTo>
                      <a:lnTo>
                        <a:pt x="6" y="39"/>
                      </a:lnTo>
                      <a:lnTo>
                        <a:pt x="4" y="39"/>
                      </a:lnTo>
                      <a:lnTo>
                        <a:pt x="2" y="38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00" name="Freeform 360"/>
                <p:cNvSpPr>
                  <a:spLocks/>
                </p:cNvSpPr>
                <p:nvPr/>
              </p:nvSpPr>
              <p:spPr bwMode="auto">
                <a:xfrm>
                  <a:off x="2842489" y="5779988"/>
                  <a:ext cx="95521" cy="95521"/>
                </a:xfrm>
                <a:custGeom>
                  <a:avLst/>
                  <a:gdLst>
                    <a:gd name="T0" fmla="*/ 0 w 39"/>
                    <a:gd name="T1" fmla="*/ 31 h 39"/>
                    <a:gd name="T2" fmla="*/ 0 w 39"/>
                    <a:gd name="T3" fmla="*/ 31 h 39"/>
                    <a:gd name="T4" fmla="*/ 0 w 39"/>
                    <a:gd name="T5" fmla="*/ 27 h 39"/>
                    <a:gd name="T6" fmla="*/ 1 w 39"/>
                    <a:gd name="T7" fmla="*/ 22 h 39"/>
                    <a:gd name="T8" fmla="*/ 6 w 39"/>
                    <a:gd name="T9" fmla="*/ 12 h 39"/>
                    <a:gd name="T10" fmla="*/ 9 w 39"/>
                    <a:gd name="T11" fmla="*/ 8 h 39"/>
                    <a:gd name="T12" fmla="*/ 12 w 39"/>
                    <a:gd name="T13" fmla="*/ 3 h 39"/>
                    <a:gd name="T14" fmla="*/ 16 w 39"/>
                    <a:gd name="T15" fmla="*/ 1 h 39"/>
                    <a:gd name="T16" fmla="*/ 19 w 39"/>
                    <a:gd name="T17" fmla="*/ 0 h 39"/>
                    <a:gd name="T18" fmla="*/ 19 w 39"/>
                    <a:gd name="T19" fmla="*/ 0 h 39"/>
                    <a:gd name="T20" fmla="*/ 23 w 39"/>
                    <a:gd name="T21" fmla="*/ 1 h 39"/>
                    <a:gd name="T22" fmla="*/ 27 w 39"/>
                    <a:gd name="T23" fmla="*/ 3 h 39"/>
                    <a:gd name="T24" fmla="*/ 31 w 39"/>
                    <a:gd name="T25" fmla="*/ 8 h 39"/>
                    <a:gd name="T26" fmla="*/ 34 w 39"/>
                    <a:gd name="T27" fmla="*/ 12 h 39"/>
                    <a:gd name="T28" fmla="*/ 38 w 39"/>
                    <a:gd name="T29" fmla="*/ 22 h 39"/>
                    <a:gd name="T30" fmla="*/ 39 w 39"/>
                    <a:gd name="T31" fmla="*/ 27 h 39"/>
                    <a:gd name="T32" fmla="*/ 39 w 39"/>
                    <a:gd name="T33" fmla="*/ 31 h 39"/>
                    <a:gd name="T34" fmla="*/ 39 w 39"/>
                    <a:gd name="T35" fmla="*/ 31 h 39"/>
                    <a:gd name="T36" fmla="*/ 39 w 39"/>
                    <a:gd name="T37" fmla="*/ 35 h 39"/>
                    <a:gd name="T38" fmla="*/ 38 w 39"/>
                    <a:gd name="T39" fmla="*/ 38 h 39"/>
                    <a:gd name="T40" fmla="*/ 36 w 39"/>
                    <a:gd name="T41" fmla="*/ 39 h 39"/>
                    <a:gd name="T42" fmla="*/ 34 w 39"/>
                    <a:gd name="T43" fmla="*/ 39 h 39"/>
                    <a:gd name="T44" fmla="*/ 27 w 39"/>
                    <a:gd name="T45" fmla="*/ 39 h 39"/>
                    <a:gd name="T46" fmla="*/ 19 w 39"/>
                    <a:gd name="T47" fmla="*/ 39 h 39"/>
                    <a:gd name="T48" fmla="*/ 19 w 39"/>
                    <a:gd name="T49" fmla="*/ 39 h 39"/>
                    <a:gd name="T50" fmla="*/ 12 w 39"/>
                    <a:gd name="T51" fmla="*/ 39 h 39"/>
                    <a:gd name="T52" fmla="*/ 6 w 39"/>
                    <a:gd name="T53" fmla="*/ 39 h 39"/>
                    <a:gd name="T54" fmla="*/ 4 w 39"/>
                    <a:gd name="T55" fmla="*/ 39 h 39"/>
                    <a:gd name="T56" fmla="*/ 1 w 39"/>
                    <a:gd name="T57" fmla="*/ 38 h 39"/>
                    <a:gd name="T58" fmla="*/ 0 w 39"/>
                    <a:gd name="T59" fmla="*/ 35 h 39"/>
                    <a:gd name="T60" fmla="*/ 0 w 39"/>
                    <a:gd name="T61" fmla="*/ 31 h 39"/>
                    <a:gd name="T62" fmla="*/ 0 w 39"/>
                    <a:gd name="T63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39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6" y="12"/>
                      </a:lnTo>
                      <a:lnTo>
                        <a:pt x="9" y="8"/>
                      </a:lnTo>
                      <a:lnTo>
                        <a:pt x="12" y="3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7" y="3"/>
                      </a:lnTo>
                      <a:lnTo>
                        <a:pt x="31" y="8"/>
                      </a:lnTo>
                      <a:lnTo>
                        <a:pt x="34" y="12"/>
                      </a:lnTo>
                      <a:lnTo>
                        <a:pt x="38" y="22"/>
                      </a:lnTo>
                      <a:lnTo>
                        <a:pt x="39" y="27"/>
                      </a:lnTo>
                      <a:lnTo>
                        <a:pt x="39" y="31"/>
                      </a:lnTo>
                      <a:lnTo>
                        <a:pt x="39" y="31"/>
                      </a:lnTo>
                      <a:lnTo>
                        <a:pt x="39" y="35"/>
                      </a:lnTo>
                      <a:lnTo>
                        <a:pt x="38" y="38"/>
                      </a:lnTo>
                      <a:lnTo>
                        <a:pt x="36" y="39"/>
                      </a:lnTo>
                      <a:lnTo>
                        <a:pt x="34" y="39"/>
                      </a:lnTo>
                      <a:lnTo>
                        <a:pt x="27" y="39"/>
                      </a:lnTo>
                      <a:lnTo>
                        <a:pt x="19" y="39"/>
                      </a:lnTo>
                      <a:lnTo>
                        <a:pt x="19" y="39"/>
                      </a:lnTo>
                      <a:lnTo>
                        <a:pt x="12" y="39"/>
                      </a:lnTo>
                      <a:lnTo>
                        <a:pt x="6" y="39"/>
                      </a:lnTo>
                      <a:lnTo>
                        <a:pt x="4" y="39"/>
                      </a:lnTo>
                      <a:lnTo>
                        <a:pt x="1" y="38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01" name="Freeform 361"/>
                <p:cNvSpPr>
                  <a:spLocks/>
                </p:cNvSpPr>
                <p:nvPr/>
              </p:nvSpPr>
              <p:spPr bwMode="auto">
                <a:xfrm>
                  <a:off x="2702883" y="5779988"/>
                  <a:ext cx="95521" cy="95521"/>
                </a:xfrm>
                <a:custGeom>
                  <a:avLst/>
                  <a:gdLst>
                    <a:gd name="T0" fmla="*/ 0 w 39"/>
                    <a:gd name="T1" fmla="*/ 31 h 39"/>
                    <a:gd name="T2" fmla="*/ 0 w 39"/>
                    <a:gd name="T3" fmla="*/ 31 h 39"/>
                    <a:gd name="T4" fmla="*/ 1 w 39"/>
                    <a:gd name="T5" fmla="*/ 27 h 39"/>
                    <a:gd name="T6" fmla="*/ 2 w 39"/>
                    <a:gd name="T7" fmla="*/ 22 h 39"/>
                    <a:gd name="T8" fmla="*/ 6 w 39"/>
                    <a:gd name="T9" fmla="*/ 12 h 39"/>
                    <a:gd name="T10" fmla="*/ 8 w 39"/>
                    <a:gd name="T11" fmla="*/ 8 h 39"/>
                    <a:gd name="T12" fmla="*/ 13 w 39"/>
                    <a:gd name="T13" fmla="*/ 3 h 39"/>
                    <a:gd name="T14" fmla="*/ 16 w 39"/>
                    <a:gd name="T15" fmla="*/ 1 h 39"/>
                    <a:gd name="T16" fmla="*/ 20 w 39"/>
                    <a:gd name="T17" fmla="*/ 0 h 39"/>
                    <a:gd name="T18" fmla="*/ 20 w 39"/>
                    <a:gd name="T19" fmla="*/ 0 h 39"/>
                    <a:gd name="T20" fmla="*/ 24 w 39"/>
                    <a:gd name="T21" fmla="*/ 1 h 39"/>
                    <a:gd name="T22" fmla="*/ 27 w 39"/>
                    <a:gd name="T23" fmla="*/ 3 h 39"/>
                    <a:gd name="T24" fmla="*/ 30 w 39"/>
                    <a:gd name="T25" fmla="*/ 8 h 39"/>
                    <a:gd name="T26" fmla="*/ 33 w 39"/>
                    <a:gd name="T27" fmla="*/ 12 h 39"/>
                    <a:gd name="T28" fmla="*/ 38 w 39"/>
                    <a:gd name="T29" fmla="*/ 22 h 39"/>
                    <a:gd name="T30" fmla="*/ 39 w 39"/>
                    <a:gd name="T31" fmla="*/ 27 h 39"/>
                    <a:gd name="T32" fmla="*/ 39 w 39"/>
                    <a:gd name="T33" fmla="*/ 31 h 39"/>
                    <a:gd name="T34" fmla="*/ 39 w 39"/>
                    <a:gd name="T35" fmla="*/ 31 h 39"/>
                    <a:gd name="T36" fmla="*/ 39 w 39"/>
                    <a:gd name="T37" fmla="*/ 35 h 39"/>
                    <a:gd name="T38" fmla="*/ 38 w 39"/>
                    <a:gd name="T39" fmla="*/ 38 h 39"/>
                    <a:gd name="T40" fmla="*/ 35 w 39"/>
                    <a:gd name="T41" fmla="*/ 39 h 39"/>
                    <a:gd name="T42" fmla="*/ 33 w 39"/>
                    <a:gd name="T43" fmla="*/ 39 h 39"/>
                    <a:gd name="T44" fmla="*/ 27 w 39"/>
                    <a:gd name="T45" fmla="*/ 39 h 39"/>
                    <a:gd name="T46" fmla="*/ 20 w 39"/>
                    <a:gd name="T47" fmla="*/ 39 h 39"/>
                    <a:gd name="T48" fmla="*/ 20 w 39"/>
                    <a:gd name="T49" fmla="*/ 39 h 39"/>
                    <a:gd name="T50" fmla="*/ 13 w 39"/>
                    <a:gd name="T51" fmla="*/ 39 h 39"/>
                    <a:gd name="T52" fmla="*/ 6 w 39"/>
                    <a:gd name="T53" fmla="*/ 39 h 39"/>
                    <a:gd name="T54" fmla="*/ 3 w 39"/>
                    <a:gd name="T55" fmla="*/ 39 h 39"/>
                    <a:gd name="T56" fmla="*/ 2 w 39"/>
                    <a:gd name="T57" fmla="*/ 38 h 39"/>
                    <a:gd name="T58" fmla="*/ 1 w 39"/>
                    <a:gd name="T59" fmla="*/ 35 h 39"/>
                    <a:gd name="T60" fmla="*/ 0 w 39"/>
                    <a:gd name="T61" fmla="*/ 31 h 39"/>
                    <a:gd name="T62" fmla="*/ 0 w 39"/>
                    <a:gd name="T63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39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2" y="22"/>
                      </a:lnTo>
                      <a:lnTo>
                        <a:pt x="6" y="12"/>
                      </a:lnTo>
                      <a:lnTo>
                        <a:pt x="8" y="8"/>
                      </a:lnTo>
                      <a:lnTo>
                        <a:pt x="13" y="3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4" y="1"/>
                      </a:lnTo>
                      <a:lnTo>
                        <a:pt x="27" y="3"/>
                      </a:lnTo>
                      <a:lnTo>
                        <a:pt x="30" y="8"/>
                      </a:lnTo>
                      <a:lnTo>
                        <a:pt x="33" y="12"/>
                      </a:lnTo>
                      <a:lnTo>
                        <a:pt x="38" y="22"/>
                      </a:lnTo>
                      <a:lnTo>
                        <a:pt x="39" y="27"/>
                      </a:lnTo>
                      <a:lnTo>
                        <a:pt x="39" y="31"/>
                      </a:lnTo>
                      <a:lnTo>
                        <a:pt x="39" y="31"/>
                      </a:lnTo>
                      <a:lnTo>
                        <a:pt x="39" y="35"/>
                      </a:lnTo>
                      <a:lnTo>
                        <a:pt x="38" y="38"/>
                      </a:lnTo>
                      <a:lnTo>
                        <a:pt x="35" y="39"/>
                      </a:lnTo>
                      <a:lnTo>
                        <a:pt x="33" y="39"/>
                      </a:lnTo>
                      <a:lnTo>
                        <a:pt x="27" y="39"/>
                      </a:lnTo>
                      <a:lnTo>
                        <a:pt x="20" y="39"/>
                      </a:lnTo>
                      <a:lnTo>
                        <a:pt x="20" y="39"/>
                      </a:lnTo>
                      <a:lnTo>
                        <a:pt x="13" y="39"/>
                      </a:lnTo>
                      <a:lnTo>
                        <a:pt x="6" y="39"/>
                      </a:lnTo>
                      <a:lnTo>
                        <a:pt x="3" y="39"/>
                      </a:lnTo>
                      <a:lnTo>
                        <a:pt x="2" y="38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02" name="Freeform 362"/>
                <p:cNvSpPr>
                  <a:spLocks/>
                </p:cNvSpPr>
                <p:nvPr/>
              </p:nvSpPr>
              <p:spPr bwMode="auto">
                <a:xfrm>
                  <a:off x="2702883" y="5537516"/>
                  <a:ext cx="95521" cy="95521"/>
                </a:xfrm>
                <a:custGeom>
                  <a:avLst/>
                  <a:gdLst>
                    <a:gd name="T0" fmla="*/ 39 w 39"/>
                    <a:gd name="T1" fmla="*/ 7 h 39"/>
                    <a:gd name="T2" fmla="*/ 39 w 39"/>
                    <a:gd name="T3" fmla="*/ 7 h 39"/>
                    <a:gd name="T4" fmla="*/ 39 w 39"/>
                    <a:gd name="T5" fmla="*/ 12 h 39"/>
                    <a:gd name="T6" fmla="*/ 38 w 39"/>
                    <a:gd name="T7" fmla="*/ 17 h 39"/>
                    <a:gd name="T8" fmla="*/ 33 w 39"/>
                    <a:gd name="T9" fmla="*/ 27 h 39"/>
                    <a:gd name="T10" fmla="*/ 30 w 39"/>
                    <a:gd name="T11" fmla="*/ 31 h 39"/>
                    <a:gd name="T12" fmla="*/ 27 w 39"/>
                    <a:gd name="T13" fmla="*/ 36 h 39"/>
                    <a:gd name="T14" fmla="*/ 24 w 39"/>
                    <a:gd name="T15" fmla="*/ 38 h 39"/>
                    <a:gd name="T16" fmla="*/ 20 w 39"/>
                    <a:gd name="T17" fmla="*/ 39 h 39"/>
                    <a:gd name="T18" fmla="*/ 20 w 39"/>
                    <a:gd name="T19" fmla="*/ 39 h 39"/>
                    <a:gd name="T20" fmla="*/ 16 w 39"/>
                    <a:gd name="T21" fmla="*/ 38 h 39"/>
                    <a:gd name="T22" fmla="*/ 13 w 39"/>
                    <a:gd name="T23" fmla="*/ 36 h 39"/>
                    <a:gd name="T24" fmla="*/ 8 w 39"/>
                    <a:gd name="T25" fmla="*/ 31 h 39"/>
                    <a:gd name="T26" fmla="*/ 6 w 39"/>
                    <a:gd name="T27" fmla="*/ 27 h 39"/>
                    <a:gd name="T28" fmla="*/ 2 w 39"/>
                    <a:gd name="T29" fmla="*/ 17 h 39"/>
                    <a:gd name="T30" fmla="*/ 1 w 39"/>
                    <a:gd name="T31" fmla="*/ 12 h 39"/>
                    <a:gd name="T32" fmla="*/ 0 w 39"/>
                    <a:gd name="T33" fmla="*/ 7 h 39"/>
                    <a:gd name="T34" fmla="*/ 0 w 39"/>
                    <a:gd name="T35" fmla="*/ 7 h 39"/>
                    <a:gd name="T36" fmla="*/ 1 w 39"/>
                    <a:gd name="T37" fmla="*/ 4 h 39"/>
                    <a:gd name="T38" fmla="*/ 2 w 39"/>
                    <a:gd name="T39" fmla="*/ 1 h 39"/>
                    <a:gd name="T40" fmla="*/ 3 w 39"/>
                    <a:gd name="T41" fmla="*/ 0 h 39"/>
                    <a:gd name="T42" fmla="*/ 6 w 39"/>
                    <a:gd name="T43" fmla="*/ 0 h 39"/>
                    <a:gd name="T44" fmla="*/ 13 w 39"/>
                    <a:gd name="T45" fmla="*/ 0 h 39"/>
                    <a:gd name="T46" fmla="*/ 20 w 39"/>
                    <a:gd name="T47" fmla="*/ 0 h 39"/>
                    <a:gd name="T48" fmla="*/ 20 w 39"/>
                    <a:gd name="T49" fmla="*/ 0 h 39"/>
                    <a:gd name="T50" fmla="*/ 27 w 39"/>
                    <a:gd name="T51" fmla="*/ 0 h 39"/>
                    <a:gd name="T52" fmla="*/ 33 w 39"/>
                    <a:gd name="T53" fmla="*/ 0 h 39"/>
                    <a:gd name="T54" fmla="*/ 35 w 39"/>
                    <a:gd name="T55" fmla="*/ 0 h 39"/>
                    <a:gd name="T56" fmla="*/ 38 w 39"/>
                    <a:gd name="T57" fmla="*/ 1 h 39"/>
                    <a:gd name="T58" fmla="*/ 39 w 39"/>
                    <a:gd name="T59" fmla="*/ 4 h 39"/>
                    <a:gd name="T60" fmla="*/ 39 w 39"/>
                    <a:gd name="T61" fmla="*/ 7 h 39"/>
                    <a:gd name="T62" fmla="*/ 39 w 39"/>
                    <a:gd name="T63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39">
                      <a:moveTo>
                        <a:pt x="39" y="7"/>
                      </a:moveTo>
                      <a:lnTo>
                        <a:pt x="39" y="7"/>
                      </a:lnTo>
                      <a:lnTo>
                        <a:pt x="39" y="12"/>
                      </a:lnTo>
                      <a:lnTo>
                        <a:pt x="38" y="17"/>
                      </a:lnTo>
                      <a:lnTo>
                        <a:pt x="33" y="27"/>
                      </a:lnTo>
                      <a:lnTo>
                        <a:pt x="30" y="31"/>
                      </a:lnTo>
                      <a:lnTo>
                        <a:pt x="27" y="36"/>
                      </a:lnTo>
                      <a:lnTo>
                        <a:pt x="24" y="38"/>
                      </a:lnTo>
                      <a:lnTo>
                        <a:pt x="20" y="39"/>
                      </a:lnTo>
                      <a:lnTo>
                        <a:pt x="20" y="39"/>
                      </a:lnTo>
                      <a:lnTo>
                        <a:pt x="16" y="38"/>
                      </a:lnTo>
                      <a:lnTo>
                        <a:pt x="13" y="36"/>
                      </a:lnTo>
                      <a:lnTo>
                        <a:pt x="8" y="31"/>
                      </a:lnTo>
                      <a:lnTo>
                        <a:pt x="6" y="27"/>
                      </a:lnTo>
                      <a:lnTo>
                        <a:pt x="2" y="17"/>
                      </a:lnTo>
                      <a:lnTo>
                        <a:pt x="1" y="1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lnTo>
                        <a:pt x="39" y="4"/>
                      </a:lnTo>
                      <a:lnTo>
                        <a:pt x="39" y="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03" name="Freeform 363"/>
                <p:cNvSpPr>
                  <a:spLocks/>
                </p:cNvSpPr>
                <p:nvPr/>
              </p:nvSpPr>
              <p:spPr bwMode="auto">
                <a:xfrm>
                  <a:off x="2842489" y="5537516"/>
                  <a:ext cx="95521" cy="95521"/>
                </a:xfrm>
                <a:custGeom>
                  <a:avLst/>
                  <a:gdLst>
                    <a:gd name="T0" fmla="*/ 39 w 39"/>
                    <a:gd name="T1" fmla="*/ 7 h 39"/>
                    <a:gd name="T2" fmla="*/ 39 w 39"/>
                    <a:gd name="T3" fmla="*/ 7 h 39"/>
                    <a:gd name="T4" fmla="*/ 39 w 39"/>
                    <a:gd name="T5" fmla="*/ 12 h 39"/>
                    <a:gd name="T6" fmla="*/ 38 w 39"/>
                    <a:gd name="T7" fmla="*/ 17 h 39"/>
                    <a:gd name="T8" fmla="*/ 34 w 39"/>
                    <a:gd name="T9" fmla="*/ 27 h 39"/>
                    <a:gd name="T10" fmla="*/ 31 w 39"/>
                    <a:gd name="T11" fmla="*/ 31 h 39"/>
                    <a:gd name="T12" fmla="*/ 27 w 39"/>
                    <a:gd name="T13" fmla="*/ 36 h 39"/>
                    <a:gd name="T14" fmla="*/ 23 w 39"/>
                    <a:gd name="T15" fmla="*/ 38 h 39"/>
                    <a:gd name="T16" fmla="*/ 19 w 39"/>
                    <a:gd name="T17" fmla="*/ 39 h 39"/>
                    <a:gd name="T18" fmla="*/ 19 w 39"/>
                    <a:gd name="T19" fmla="*/ 39 h 39"/>
                    <a:gd name="T20" fmla="*/ 16 w 39"/>
                    <a:gd name="T21" fmla="*/ 38 h 39"/>
                    <a:gd name="T22" fmla="*/ 12 w 39"/>
                    <a:gd name="T23" fmla="*/ 36 h 39"/>
                    <a:gd name="T24" fmla="*/ 9 w 39"/>
                    <a:gd name="T25" fmla="*/ 31 h 39"/>
                    <a:gd name="T26" fmla="*/ 6 w 39"/>
                    <a:gd name="T27" fmla="*/ 27 h 39"/>
                    <a:gd name="T28" fmla="*/ 1 w 39"/>
                    <a:gd name="T29" fmla="*/ 17 h 39"/>
                    <a:gd name="T30" fmla="*/ 0 w 39"/>
                    <a:gd name="T31" fmla="*/ 12 h 39"/>
                    <a:gd name="T32" fmla="*/ 0 w 39"/>
                    <a:gd name="T33" fmla="*/ 7 h 39"/>
                    <a:gd name="T34" fmla="*/ 0 w 39"/>
                    <a:gd name="T35" fmla="*/ 7 h 39"/>
                    <a:gd name="T36" fmla="*/ 0 w 39"/>
                    <a:gd name="T37" fmla="*/ 4 h 39"/>
                    <a:gd name="T38" fmla="*/ 1 w 39"/>
                    <a:gd name="T39" fmla="*/ 1 h 39"/>
                    <a:gd name="T40" fmla="*/ 4 w 39"/>
                    <a:gd name="T41" fmla="*/ 0 h 39"/>
                    <a:gd name="T42" fmla="*/ 6 w 39"/>
                    <a:gd name="T43" fmla="*/ 0 h 39"/>
                    <a:gd name="T44" fmla="*/ 12 w 39"/>
                    <a:gd name="T45" fmla="*/ 0 h 39"/>
                    <a:gd name="T46" fmla="*/ 19 w 39"/>
                    <a:gd name="T47" fmla="*/ 0 h 39"/>
                    <a:gd name="T48" fmla="*/ 19 w 39"/>
                    <a:gd name="T49" fmla="*/ 0 h 39"/>
                    <a:gd name="T50" fmla="*/ 27 w 39"/>
                    <a:gd name="T51" fmla="*/ 0 h 39"/>
                    <a:gd name="T52" fmla="*/ 34 w 39"/>
                    <a:gd name="T53" fmla="*/ 0 h 39"/>
                    <a:gd name="T54" fmla="*/ 36 w 39"/>
                    <a:gd name="T55" fmla="*/ 0 h 39"/>
                    <a:gd name="T56" fmla="*/ 38 w 39"/>
                    <a:gd name="T57" fmla="*/ 1 h 39"/>
                    <a:gd name="T58" fmla="*/ 39 w 39"/>
                    <a:gd name="T59" fmla="*/ 4 h 39"/>
                    <a:gd name="T60" fmla="*/ 39 w 39"/>
                    <a:gd name="T61" fmla="*/ 7 h 39"/>
                    <a:gd name="T62" fmla="*/ 39 w 39"/>
                    <a:gd name="T63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39">
                      <a:moveTo>
                        <a:pt x="39" y="7"/>
                      </a:moveTo>
                      <a:lnTo>
                        <a:pt x="39" y="7"/>
                      </a:lnTo>
                      <a:lnTo>
                        <a:pt x="39" y="12"/>
                      </a:lnTo>
                      <a:lnTo>
                        <a:pt x="38" y="17"/>
                      </a:lnTo>
                      <a:lnTo>
                        <a:pt x="34" y="27"/>
                      </a:lnTo>
                      <a:lnTo>
                        <a:pt x="31" y="31"/>
                      </a:lnTo>
                      <a:lnTo>
                        <a:pt x="27" y="36"/>
                      </a:lnTo>
                      <a:lnTo>
                        <a:pt x="23" y="38"/>
                      </a:lnTo>
                      <a:lnTo>
                        <a:pt x="19" y="39"/>
                      </a:lnTo>
                      <a:lnTo>
                        <a:pt x="19" y="39"/>
                      </a:lnTo>
                      <a:lnTo>
                        <a:pt x="16" y="38"/>
                      </a:lnTo>
                      <a:lnTo>
                        <a:pt x="12" y="36"/>
                      </a:lnTo>
                      <a:lnTo>
                        <a:pt x="9" y="31"/>
                      </a:lnTo>
                      <a:lnTo>
                        <a:pt x="6" y="27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4"/>
                      </a:lnTo>
                      <a:lnTo>
                        <a:pt x="39" y="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04" name="Freeform 364"/>
                <p:cNvSpPr>
                  <a:spLocks/>
                </p:cNvSpPr>
                <p:nvPr/>
              </p:nvSpPr>
              <p:spPr bwMode="auto">
                <a:xfrm>
                  <a:off x="2982091" y="5537516"/>
                  <a:ext cx="95521" cy="95521"/>
                </a:xfrm>
                <a:custGeom>
                  <a:avLst/>
                  <a:gdLst>
                    <a:gd name="T0" fmla="*/ 39 w 39"/>
                    <a:gd name="T1" fmla="*/ 7 h 39"/>
                    <a:gd name="T2" fmla="*/ 39 w 39"/>
                    <a:gd name="T3" fmla="*/ 7 h 39"/>
                    <a:gd name="T4" fmla="*/ 38 w 39"/>
                    <a:gd name="T5" fmla="*/ 12 h 39"/>
                    <a:gd name="T6" fmla="*/ 37 w 39"/>
                    <a:gd name="T7" fmla="*/ 17 h 39"/>
                    <a:gd name="T8" fmla="*/ 33 w 39"/>
                    <a:gd name="T9" fmla="*/ 27 h 39"/>
                    <a:gd name="T10" fmla="*/ 30 w 39"/>
                    <a:gd name="T11" fmla="*/ 31 h 39"/>
                    <a:gd name="T12" fmla="*/ 27 w 39"/>
                    <a:gd name="T13" fmla="*/ 36 h 39"/>
                    <a:gd name="T14" fmla="*/ 24 w 39"/>
                    <a:gd name="T15" fmla="*/ 38 h 39"/>
                    <a:gd name="T16" fmla="*/ 19 w 39"/>
                    <a:gd name="T17" fmla="*/ 39 h 39"/>
                    <a:gd name="T18" fmla="*/ 19 w 39"/>
                    <a:gd name="T19" fmla="*/ 39 h 39"/>
                    <a:gd name="T20" fmla="*/ 15 w 39"/>
                    <a:gd name="T21" fmla="*/ 38 h 39"/>
                    <a:gd name="T22" fmla="*/ 12 w 39"/>
                    <a:gd name="T23" fmla="*/ 36 h 39"/>
                    <a:gd name="T24" fmla="*/ 9 w 39"/>
                    <a:gd name="T25" fmla="*/ 31 h 39"/>
                    <a:gd name="T26" fmla="*/ 6 w 39"/>
                    <a:gd name="T27" fmla="*/ 27 h 39"/>
                    <a:gd name="T28" fmla="*/ 2 w 39"/>
                    <a:gd name="T29" fmla="*/ 17 h 39"/>
                    <a:gd name="T30" fmla="*/ 1 w 39"/>
                    <a:gd name="T31" fmla="*/ 12 h 39"/>
                    <a:gd name="T32" fmla="*/ 0 w 39"/>
                    <a:gd name="T33" fmla="*/ 7 h 39"/>
                    <a:gd name="T34" fmla="*/ 0 w 39"/>
                    <a:gd name="T35" fmla="*/ 7 h 39"/>
                    <a:gd name="T36" fmla="*/ 1 w 39"/>
                    <a:gd name="T37" fmla="*/ 4 h 39"/>
                    <a:gd name="T38" fmla="*/ 2 w 39"/>
                    <a:gd name="T39" fmla="*/ 1 h 39"/>
                    <a:gd name="T40" fmla="*/ 4 w 39"/>
                    <a:gd name="T41" fmla="*/ 0 h 39"/>
                    <a:gd name="T42" fmla="*/ 6 w 39"/>
                    <a:gd name="T43" fmla="*/ 0 h 39"/>
                    <a:gd name="T44" fmla="*/ 12 w 39"/>
                    <a:gd name="T45" fmla="*/ 0 h 39"/>
                    <a:gd name="T46" fmla="*/ 19 w 39"/>
                    <a:gd name="T47" fmla="*/ 0 h 39"/>
                    <a:gd name="T48" fmla="*/ 19 w 39"/>
                    <a:gd name="T49" fmla="*/ 0 h 39"/>
                    <a:gd name="T50" fmla="*/ 27 w 39"/>
                    <a:gd name="T51" fmla="*/ 0 h 39"/>
                    <a:gd name="T52" fmla="*/ 33 w 39"/>
                    <a:gd name="T53" fmla="*/ 0 h 39"/>
                    <a:gd name="T54" fmla="*/ 35 w 39"/>
                    <a:gd name="T55" fmla="*/ 0 h 39"/>
                    <a:gd name="T56" fmla="*/ 37 w 39"/>
                    <a:gd name="T57" fmla="*/ 1 h 39"/>
                    <a:gd name="T58" fmla="*/ 38 w 39"/>
                    <a:gd name="T59" fmla="*/ 4 h 39"/>
                    <a:gd name="T60" fmla="*/ 39 w 39"/>
                    <a:gd name="T61" fmla="*/ 7 h 39"/>
                    <a:gd name="T62" fmla="*/ 39 w 39"/>
                    <a:gd name="T63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39">
                      <a:moveTo>
                        <a:pt x="39" y="7"/>
                      </a:moveTo>
                      <a:lnTo>
                        <a:pt x="39" y="7"/>
                      </a:lnTo>
                      <a:lnTo>
                        <a:pt x="38" y="12"/>
                      </a:lnTo>
                      <a:lnTo>
                        <a:pt x="37" y="17"/>
                      </a:lnTo>
                      <a:lnTo>
                        <a:pt x="33" y="27"/>
                      </a:lnTo>
                      <a:lnTo>
                        <a:pt x="30" y="31"/>
                      </a:lnTo>
                      <a:lnTo>
                        <a:pt x="27" y="36"/>
                      </a:lnTo>
                      <a:lnTo>
                        <a:pt x="24" y="38"/>
                      </a:lnTo>
                      <a:lnTo>
                        <a:pt x="19" y="39"/>
                      </a:lnTo>
                      <a:lnTo>
                        <a:pt x="19" y="39"/>
                      </a:lnTo>
                      <a:lnTo>
                        <a:pt x="15" y="38"/>
                      </a:lnTo>
                      <a:lnTo>
                        <a:pt x="12" y="36"/>
                      </a:lnTo>
                      <a:lnTo>
                        <a:pt x="9" y="31"/>
                      </a:lnTo>
                      <a:lnTo>
                        <a:pt x="6" y="27"/>
                      </a:lnTo>
                      <a:lnTo>
                        <a:pt x="2" y="17"/>
                      </a:lnTo>
                      <a:lnTo>
                        <a:pt x="1" y="1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7" y="1"/>
                      </a:lnTo>
                      <a:lnTo>
                        <a:pt x="38" y="4"/>
                      </a:lnTo>
                      <a:lnTo>
                        <a:pt x="39" y="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105" name="Freeform 365"/>
                <p:cNvSpPr>
                  <a:spLocks/>
                </p:cNvSpPr>
                <p:nvPr/>
              </p:nvSpPr>
              <p:spPr bwMode="auto">
                <a:xfrm>
                  <a:off x="3121697" y="5537516"/>
                  <a:ext cx="95521" cy="95521"/>
                </a:xfrm>
                <a:custGeom>
                  <a:avLst/>
                  <a:gdLst>
                    <a:gd name="T0" fmla="*/ 39 w 39"/>
                    <a:gd name="T1" fmla="*/ 7 h 39"/>
                    <a:gd name="T2" fmla="*/ 39 w 39"/>
                    <a:gd name="T3" fmla="*/ 7 h 39"/>
                    <a:gd name="T4" fmla="*/ 39 w 39"/>
                    <a:gd name="T5" fmla="*/ 12 h 39"/>
                    <a:gd name="T6" fmla="*/ 38 w 39"/>
                    <a:gd name="T7" fmla="*/ 17 h 39"/>
                    <a:gd name="T8" fmla="*/ 33 w 39"/>
                    <a:gd name="T9" fmla="*/ 27 h 39"/>
                    <a:gd name="T10" fmla="*/ 30 w 39"/>
                    <a:gd name="T11" fmla="*/ 31 h 39"/>
                    <a:gd name="T12" fmla="*/ 27 w 39"/>
                    <a:gd name="T13" fmla="*/ 36 h 39"/>
                    <a:gd name="T14" fmla="*/ 23 w 39"/>
                    <a:gd name="T15" fmla="*/ 38 h 39"/>
                    <a:gd name="T16" fmla="*/ 20 w 39"/>
                    <a:gd name="T17" fmla="*/ 39 h 39"/>
                    <a:gd name="T18" fmla="*/ 20 w 39"/>
                    <a:gd name="T19" fmla="*/ 39 h 39"/>
                    <a:gd name="T20" fmla="*/ 16 w 39"/>
                    <a:gd name="T21" fmla="*/ 38 h 39"/>
                    <a:gd name="T22" fmla="*/ 11 w 39"/>
                    <a:gd name="T23" fmla="*/ 36 h 39"/>
                    <a:gd name="T24" fmla="*/ 8 w 39"/>
                    <a:gd name="T25" fmla="*/ 31 h 39"/>
                    <a:gd name="T26" fmla="*/ 5 w 39"/>
                    <a:gd name="T27" fmla="*/ 27 h 39"/>
                    <a:gd name="T28" fmla="*/ 1 w 39"/>
                    <a:gd name="T29" fmla="*/ 17 h 39"/>
                    <a:gd name="T30" fmla="*/ 0 w 39"/>
                    <a:gd name="T31" fmla="*/ 12 h 39"/>
                    <a:gd name="T32" fmla="*/ 0 w 39"/>
                    <a:gd name="T33" fmla="*/ 7 h 39"/>
                    <a:gd name="T34" fmla="*/ 0 w 39"/>
                    <a:gd name="T35" fmla="*/ 7 h 39"/>
                    <a:gd name="T36" fmla="*/ 0 w 39"/>
                    <a:gd name="T37" fmla="*/ 4 h 39"/>
                    <a:gd name="T38" fmla="*/ 1 w 39"/>
                    <a:gd name="T39" fmla="*/ 1 h 39"/>
                    <a:gd name="T40" fmla="*/ 3 w 39"/>
                    <a:gd name="T41" fmla="*/ 0 h 39"/>
                    <a:gd name="T42" fmla="*/ 5 w 39"/>
                    <a:gd name="T43" fmla="*/ 0 h 39"/>
                    <a:gd name="T44" fmla="*/ 11 w 39"/>
                    <a:gd name="T45" fmla="*/ 0 h 39"/>
                    <a:gd name="T46" fmla="*/ 20 w 39"/>
                    <a:gd name="T47" fmla="*/ 0 h 39"/>
                    <a:gd name="T48" fmla="*/ 20 w 39"/>
                    <a:gd name="T49" fmla="*/ 0 h 39"/>
                    <a:gd name="T50" fmla="*/ 27 w 39"/>
                    <a:gd name="T51" fmla="*/ 0 h 39"/>
                    <a:gd name="T52" fmla="*/ 33 w 39"/>
                    <a:gd name="T53" fmla="*/ 0 h 39"/>
                    <a:gd name="T54" fmla="*/ 35 w 39"/>
                    <a:gd name="T55" fmla="*/ 0 h 39"/>
                    <a:gd name="T56" fmla="*/ 38 w 39"/>
                    <a:gd name="T57" fmla="*/ 1 h 39"/>
                    <a:gd name="T58" fmla="*/ 39 w 39"/>
                    <a:gd name="T59" fmla="*/ 4 h 39"/>
                    <a:gd name="T60" fmla="*/ 39 w 39"/>
                    <a:gd name="T61" fmla="*/ 7 h 39"/>
                    <a:gd name="T62" fmla="*/ 39 w 39"/>
                    <a:gd name="T63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9" h="39">
                      <a:moveTo>
                        <a:pt x="39" y="7"/>
                      </a:moveTo>
                      <a:lnTo>
                        <a:pt x="39" y="7"/>
                      </a:lnTo>
                      <a:lnTo>
                        <a:pt x="39" y="12"/>
                      </a:lnTo>
                      <a:lnTo>
                        <a:pt x="38" y="17"/>
                      </a:lnTo>
                      <a:lnTo>
                        <a:pt x="33" y="27"/>
                      </a:lnTo>
                      <a:lnTo>
                        <a:pt x="30" y="31"/>
                      </a:lnTo>
                      <a:lnTo>
                        <a:pt x="27" y="36"/>
                      </a:lnTo>
                      <a:lnTo>
                        <a:pt x="23" y="38"/>
                      </a:lnTo>
                      <a:lnTo>
                        <a:pt x="20" y="39"/>
                      </a:lnTo>
                      <a:lnTo>
                        <a:pt x="20" y="39"/>
                      </a:lnTo>
                      <a:lnTo>
                        <a:pt x="16" y="38"/>
                      </a:lnTo>
                      <a:lnTo>
                        <a:pt x="11" y="36"/>
                      </a:lnTo>
                      <a:lnTo>
                        <a:pt x="8" y="31"/>
                      </a:lnTo>
                      <a:lnTo>
                        <a:pt x="5" y="27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lnTo>
                        <a:pt x="39" y="4"/>
                      </a:lnTo>
                      <a:lnTo>
                        <a:pt x="39" y="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grpSp>
            <p:nvGrpSpPr>
              <p:cNvPr id="17" name="Group 9"/>
              <p:cNvGrpSpPr/>
              <p:nvPr/>
            </p:nvGrpSpPr>
            <p:grpSpPr>
              <a:xfrm>
                <a:off x="1600746" y="4655805"/>
                <a:ext cx="793544" cy="712719"/>
                <a:chOff x="1600746" y="4655805"/>
                <a:chExt cx="793544" cy="712719"/>
              </a:xfrm>
            </p:grpSpPr>
            <p:sp>
              <p:nvSpPr>
                <p:cNvPr id="74" name="Freeform 368"/>
                <p:cNvSpPr>
                  <a:spLocks/>
                </p:cNvSpPr>
                <p:nvPr/>
              </p:nvSpPr>
              <p:spPr bwMode="auto">
                <a:xfrm>
                  <a:off x="1909345" y="4655805"/>
                  <a:ext cx="176342" cy="168997"/>
                </a:xfrm>
                <a:custGeom>
                  <a:avLst/>
                  <a:gdLst>
                    <a:gd name="T0" fmla="*/ 70 w 70"/>
                    <a:gd name="T1" fmla="*/ 34 h 68"/>
                    <a:gd name="T2" fmla="*/ 70 w 70"/>
                    <a:gd name="T3" fmla="*/ 34 h 68"/>
                    <a:gd name="T4" fmla="*/ 69 w 70"/>
                    <a:gd name="T5" fmla="*/ 41 h 68"/>
                    <a:gd name="T6" fmla="*/ 67 w 70"/>
                    <a:gd name="T7" fmla="*/ 48 h 68"/>
                    <a:gd name="T8" fmla="*/ 64 w 70"/>
                    <a:gd name="T9" fmla="*/ 54 h 68"/>
                    <a:gd name="T10" fmla="*/ 59 w 70"/>
                    <a:gd name="T11" fmla="*/ 59 h 68"/>
                    <a:gd name="T12" fmla="*/ 54 w 70"/>
                    <a:gd name="T13" fmla="*/ 63 h 68"/>
                    <a:gd name="T14" fmla="*/ 49 w 70"/>
                    <a:gd name="T15" fmla="*/ 66 h 68"/>
                    <a:gd name="T16" fmla="*/ 42 w 70"/>
                    <a:gd name="T17" fmla="*/ 68 h 68"/>
                    <a:gd name="T18" fmla="*/ 35 w 70"/>
                    <a:gd name="T19" fmla="*/ 68 h 68"/>
                    <a:gd name="T20" fmla="*/ 35 w 70"/>
                    <a:gd name="T21" fmla="*/ 68 h 68"/>
                    <a:gd name="T22" fmla="*/ 28 w 70"/>
                    <a:gd name="T23" fmla="*/ 68 h 68"/>
                    <a:gd name="T24" fmla="*/ 22 w 70"/>
                    <a:gd name="T25" fmla="*/ 66 h 68"/>
                    <a:gd name="T26" fmla="*/ 16 w 70"/>
                    <a:gd name="T27" fmla="*/ 63 h 68"/>
                    <a:gd name="T28" fmla="*/ 10 w 70"/>
                    <a:gd name="T29" fmla="*/ 59 h 68"/>
                    <a:gd name="T30" fmla="*/ 6 w 70"/>
                    <a:gd name="T31" fmla="*/ 54 h 68"/>
                    <a:gd name="T32" fmla="*/ 3 w 70"/>
                    <a:gd name="T33" fmla="*/ 48 h 68"/>
                    <a:gd name="T34" fmla="*/ 1 w 70"/>
                    <a:gd name="T35" fmla="*/ 41 h 68"/>
                    <a:gd name="T36" fmla="*/ 0 w 70"/>
                    <a:gd name="T37" fmla="*/ 34 h 68"/>
                    <a:gd name="T38" fmla="*/ 0 w 70"/>
                    <a:gd name="T39" fmla="*/ 34 h 68"/>
                    <a:gd name="T40" fmla="*/ 1 w 70"/>
                    <a:gd name="T41" fmla="*/ 27 h 68"/>
                    <a:gd name="T42" fmla="*/ 3 w 70"/>
                    <a:gd name="T43" fmla="*/ 20 h 68"/>
                    <a:gd name="T44" fmla="*/ 6 w 70"/>
                    <a:gd name="T45" fmla="*/ 14 h 68"/>
                    <a:gd name="T46" fmla="*/ 10 w 70"/>
                    <a:gd name="T47" fmla="*/ 10 h 68"/>
                    <a:gd name="T48" fmla="*/ 16 w 70"/>
                    <a:gd name="T49" fmla="*/ 5 h 68"/>
                    <a:gd name="T50" fmla="*/ 22 w 70"/>
                    <a:gd name="T51" fmla="*/ 2 h 68"/>
                    <a:gd name="T52" fmla="*/ 28 w 70"/>
                    <a:gd name="T53" fmla="*/ 0 h 68"/>
                    <a:gd name="T54" fmla="*/ 35 w 70"/>
                    <a:gd name="T55" fmla="*/ 0 h 68"/>
                    <a:gd name="T56" fmla="*/ 35 w 70"/>
                    <a:gd name="T57" fmla="*/ 0 h 68"/>
                    <a:gd name="T58" fmla="*/ 42 w 70"/>
                    <a:gd name="T59" fmla="*/ 0 h 68"/>
                    <a:gd name="T60" fmla="*/ 49 w 70"/>
                    <a:gd name="T61" fmla="*/ 2 h 68"/>
                    <a:gd name="T62" fmla="*/ 54 w 70"/>
                    <a:gd name="T63" fmla="*/ 5 h 68"/>
                    <a:gd name="T64" fmla="*/ 59 w 70"/>
                    <a:gd name="T65" fmla="*/ 10 h 68"/>
                    <a:gd name="T66" fmla="*/ 64 w 70"/>
                    <a:gd name="T67" fmla="*/ 14 h 68"/>
                    <a:gd name="T68" fmla="*/ 67 w 70"/>
                    <a:gd name="T69" fmla="*/ 20 h 68"/>
                    <a:gd name="T70" fmla="*/ 69 w 70"/>
                    <a:gd name="T71" fmla="*/ 27 h 68"/>
                    <a:gd name="T72" fmla="*/ 70 w 70"/>
                    <a:gd name="T73" fmla="*/ 34 h 68"/>
                    <a:gd name="T74" fmla="*/ 70 w 70"/>
                    <a:gd name="T75" fmla="*/ 3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0" h="68">
                      <a:moveTo>
                        <a:pt x="70" y="34"/>
                      </a:moveTo>
                      <a:lnTo>
                        <a:pt x="70" y="34"/>
                      </a:lnTo>
                      <a:lnTo>
                        <a:pt x="69" y="41"/>
                      </a:lnTo>
                      <a:lnTo>
                        <a:pt x="67" y="48"/>
                      </a:lnTo>
                      <a:lnTo>
                        <a:pt x="64" y="54"/>
                      </a:lnTo>
                      <a:lnTo>
                        <a:pt x="59" y="59"/>
                      </a:lnTo>
                      <a:lnTo>
                        <a:pt x="54" y="63"/>
                      </a:lnTo>
                      <a:lnTo>
                        <a:pt x="49" y="66"/>
                      </a:lnTo>
                      <a:lnTo>
                        <a:pt x="42" y="68"/>
                      </a:lnTo>
                      <a:lnTo>
                        <a:pt x="35" y="68"/>
                      </a:lnTo>
                      <a:lnTo>
                        <a:pt x="35" y="68"/>
                      </a:lnTo>
                      <a:lnTo>
                        <a:pt x="28" y="68"/>
                      </a:lnTo>
                      <a:lnTo>
                        <a:pt x="22" y="66"/>
                      </a:lnTo>
                      <a:lnTo>
                        <a:pt x="16" y="63"/>
                      </a:lnTo>
                      <a:lnTo>
                        <a:pt x="10" y="59"/>
                      </a:lnTo>
                      <a:lnTo>
                        <a:pt x="6" y="54"/>
                      </a:lnTo>
                      <a:lnTo>
                        <a:pt x="3" y="4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" y="27"/>
                      </a:lnTo>
                      <a:lnTo>
                        <a:pt x="3" y="20"/>
                      </a:lnTo>
                      <a:lnTo>
                        <a:pt x="6" y="14"/>
                      </a:lnTo>
                      <a:lnTo>
                        <a:pt x="10" y="10"/>
                      </a:lnTo>
                      <a:lnTo>
                        <a:pt x="16" y="5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9" y="2"/>
                      </a:lnTo>
                      <a:lnTo>
                        <a:pt x="54" y="5"/>
                      </a:lnTo>
                      <a:lnTo>
                        <a:pt x="59" y="10"/>
                      </a:lnTo>
                      <a:lnTo>
                        <a:pt x="64" y="14"/>
                      </a:lnTo>
                      <a:lnTo>
                        <a:pt x="67" y="20"/>
                      </a:lnTo>
                      <a:lnTo>
                        <a:pt x="69" y="27"/>
                      </a:lnTo>
                      <a:lnTo>
                        <a:pt x="70" y="34"/>
                      </a:lnTo>
                      <a:lnTo>
                        <a:pt x="70" y="34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5" name="Freeform 369"/>
                <p:cNvSpPr>
                  <a:spLocks/>
                </p:cNvSpPr>
                <p:nvPr/>
              </p:nvSpPr>
              <p:spPr bwMode="auto">
                <a:xfrm>
                  <a:off x="1615442" y="4736630"/>
                  <a:ext cx="286558" cy="154302"/>
                </a:xfrm>
                <a:custGeom>
                  <a:avLst/>
                  <a:gdLst>
                    <a:gd name="T0" fmla="*/ 10 w 117"/>
                    <a:gd name="T1" fmla="*/ 62 h 62"/>
                    <a:gd name="T2" fmla="*/ 10 w 117"/>
                    <a:gd name="T3" fmla="*/ 62 h 62"/>
                    <a:gd name="T4" fmla="*/ 6 w 117"/>
                    <a:gd name="T5" fmla="*/ 60 h 62"/>
                    <a:gd name="T6" fmla="*/ 6 w 117"/>
                    <a:gd name="T7" fmla="*/ 60 h 62"/>
                    <a:gd name="T8" fmla="*/ 3 w 117"/>
                    <a:gd name="T9" fmla="*/ 57 h 62"/>
                    <a:gd name="T10" fmla="*/ 1 w 117"/>
                    <a:gd name="T11" fmla="*/ 53 h 62"/>
                    <a:gd name="T12" fmla="*/ 0 w 117"/>
                    <a:gd name="T13" fmla="*/ 49 h 62"/>
                    <a:gd name="T14" fmla="*/ 2 w 117"/>
                    <a:gd name="T15" fmla="*/ 44 h 62"/>
                    <a:gd name="T16" fmla="*/ 2 w 117"/>
                    <a:gd name="T17" fmla="*/ 44 h 62"/>
                    <a:gd name="T18" fmla="*/ 8 w 117"/>
                    <a:gd name="T19" fmla="*/ 34 h 62"/>
                    <a:gd name="T20" fmla="*/ 15 w 117"/>
                    <a:gd name="T21" fmla="*/ 25 h 62"/>
                    <a:gd name="T22" fmla="*/ 22 w 117"/>
                    <a:gd name="T23" fmla="*/ 18 h 62"/>
                    <a:gd name="T24" fmla="*/ 29 w 117"/>
                    <a:gd name="T25" fmla="*/ 11 h 62"/>
                    <a:gd name="T26" fmla="*/ 36 w 117"/>
                    <a:gd name="T27" fmla="*/ 7 h 62"/>
                    <a:gd name="T28" fmla="*/ 44 w 117"/>
                    <a:gd name="T29" fmla="*/ 3 h 62"/>
                    <a:gd name="T30" fmla="*/ 52 w 117"/>
                    <a:gd name="T31" fmla="*/ 1 h 62"/>
                    <a:gd name="T32" fmla="*/ 59 w 117"/>
                    <a:gd name="T33" fmla="*/ 0 h 62"/>
                    <a:gd name="T34" fmla="*/ 59 w 117"/>
                    <a:gd name="T35" fmla="*/ 0 h 62"/>
                    <a:gd name="T36" fmla="*/ 66 w 117"/>
                    <a:gd name="T37" fmla="*/ 0 h 62"/>
                    <a:gd name="T38" fmla="*/ 71 w 117"/>
                    <a:gd name="T39" fmla="*/ 0 h 62"/>
                    <a:gd name="T40" fmla="*/ 81 w 117"/>
                    <a:gd name="T41" fmla="*/ 3 h 62"/>
                    <a:gd name="T42" fmla="*/ 91 w 117"/>
                    <a:gd name="T43" fmla="*/ 7 h 62"/>
                    <a:gd name="T44" fmla="*/ 98 w 117"/>
                    <a:gd name="T45" fmla="*/ 12 h 62"/>
                    <a:gd name="T46" fmla="*/ 105 w 117"/>
                    <a:gd name="T47" fmla="*/ 18 h 62"/>
                    <a:gd name="T48" fmla="*/ 109 w 117"/>
                    <a:gd name="T49" fmla="*/ 23 h 62"/>
                    <a:gd name="T50" fmla="*/ 115 w 117"/>
                    <a:gd name="T51" fmla="*/ 28 h 62"/>
                    <a:gd name="T52" fmla="*/ 115 w 117"/>
                    <a:gd name="T53" fmla="*/ 28 h 62"/>
                    <a:gd name="T54" fmla="*/ 117 w 117"/>
                    <a:gd name="T55" fmla="*/ 32 h 62"/>
                    <a:gd name="T56" fmla="*/ 117 w 117"/>
                    <a:gd name="T57" fmla="*/ 37 h 62"/>
                    <a:gd name="T58" fmla="*/ 115 w 117"/>
                    <a:gd name="T59" fmla="*/ 42 h 62"/>
                    <a:gd name="T60" fmla="*/ 112 w 117"/>
                    <a:gd name="T61" fmla="*/ 45 h 62"/>
                    <a:gd name="T62" fmla="*/ 112 w 117"/>
                    <a:gd name="T63" fmla="*/ 45 h 62"/>
                    <a:gd name="T64" fmla="*/ 107 w 117"/>
                    <a:gd name="T65" fmla="*/ 47 h 62"/>
                    <a:gd name="T66" fmla="*/ 103 w 117"/>
                    <a:gd name="T67" fmla="*/ 47 h 62"/>
                    <a:gd name="T68" fmla="*/ 99 w 117"/>
                    <a:gd name="T69" fmla="*/ 46 h 62"/>
                    <a:gd name="T70" fmla="*/ 95 w 117"/>
                    <a:gd name="T71" fmla="*/ 43 h 62"/>
                    <a:gd name="T72" fmla="*/ 95 w 117"/>
                    <a:gd name="T73" fmla="*/ 43 h 62"/>
                    <a:gd name="T74" fmla="*/ 92 w 117"/>
                    <a:gd name="T75" fmla="*/ 40 h 62"/>
                    <a:gd name="T76" fmla="*/ 84 w 117"/>
                    <a:gd name="T77" fmla="*/ 32 h 62"/>
                    <a:gd name="T78" fmla="*/ 80 w 117"/>
                    <a:gd name="T79" fmla="*/ 29 h 62"/>
                    <a:gd name="T80" fmla="*/ 74 w 117"/>
                    <a:gd name="T81" fmla="*/ 26 h 62"/>
                    <a:gd name="T82" fmla="*/ 68 w 117"/>
                    <a:gd name="T83" fmla="*/ 24 h 62"/>
                    <a:gd name="T84" fmla="*/ 60 w 117"/>
                    <a:gd name="T85" fmla="*/ 24 h 62"/>
                    <a:gd name="T86" fmla="*/ 60 w 117"/>
                    <a:gd name="T87" fmla="*/ 24 h 62"/>
                    <a:gd name="T88" fmla="*/ 55 w 117"/>
                    <a:gd name="T89" fmla="*/ 25 h 62"/>
                    <a:gd name="T90" fmla="*/ 49 w 117"/>
                    <a:gd name="T91" fmla="*/ 27 h 62"/>
                    <a:gd name="T92" fmla="*/ 44 w 117"/>
                    <a:gd name="T93" fmla="*/ 31 h 62"/>
                    <a:gd name="T94" fmla="*/ 39 w 117"/>
                    <a:gd name="T95" fmla="*/ 35 h 62"/>
                    <a:gd name="T96" fmla="*/ 30 w 117"/>
                    <a:gd name="T97" fmla="*/ 46 h 62"/>
                    <a:gd name="T98" fmla="*/ 23 w 117"/>
                    <a:gd name="T99" fmla="*/ 56 h 62"/>
                    <a:gd name="T100" fmla="*/ 23 w 117"/>
                    <a:gd name="T101" fmla="*/ 56 h 62"/>
                    <a:gd name="T102" fmla="*/ 21 w 117"/>
                    <a:gd name="T103" fmla="*/ 59 h 62"/>
                    <a:gd name="T104" fmla="*/ 18 w 117"/>
                    <a:gd name="T105" fmla="*/ 61 h 62"/>
                    <a:gd name="T106" fmla="*/ 15 w 117"/>
                    <a:gd name="T107" fmla="*/ 62 h 62"/>
                    <a:gd name="T108" fmla="*/ 10 w 117"/>
                    <a:gd name="T109" fmla="*/ 62 h 62"/>
                    <a:gd name="T110" fmla="*/ 10 w 117"/>
                    <a:gd name="T11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7" h="62">
                      <a:moveTo>
                        <a:pt x="10" y="62"/>
                      </a:moveTo>
                      <a:lnTo>
                        <a:pt x="10" y="62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3" y="57"/>
                      </a:lnTo>
                      <a:lnTo>
                        <a:pt x="1" y="53"/>
                      </a:lnTo>
                      <a:lnTo>
                        <a:pt x="0" y="49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8" y="34"/>
                      </a:lnTo>
                      <a:lnTo>
                        <a:pt x="15" y="25"/>
                      </a:lnTo>
                      <a:lnTo>
                        <a:pt x="22" y="18"/>
                      </a:lnTo>
                      <a:lnTo>
                        <a:pt x="29" y="11"/>
                      </a:lnTo>
                      <a:lnTo>
                        <a:pt x="36" y="7"/>
                      </a:lnTo>
                      <a:lnTo>
                        <a:pt x="44" y="3"/>
                      </a:lnTo>
                      <a:lnTo>
                        <a:pt x="52" y="1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81" y="3"/>
                      </a:lnTo>
                      <a:lnTo>
                        <a:pt x="91" y="7"/>
                      </a:lnTo>
                      <a:lnTo>
                        <a:pt x="98" y="12"/>
                      </a:lnTo>
                      <a:lnTo>
                        <a:pt x="105" y="18"/>
                      </a:lnTo>
                      <a:lnTo>
                        <a:pt x="109" y="23"/>
                      </a:lnTo>
                      <a:lnTo>
                        <a:pt x="115" y="28"/>
                      </a:lnTo>
                      <a:lnTo>
                        <a:pt x="115" y="28"/>
                      </a:lnTo>
                      <a:lnTo>
                        <a:pt x="117" y="32"/>
                      </a:lnTo>
                      <a:lnTo>
                        <a:pt x="117" y="37"/>
                      </a:lnTo>
                      <a:lnTo>
                        <a:pt x="115" y="42"/>
                      </a:lnTo>
                      <a:lnTo>
                        <a:pt x="112" y="45"/>
                      </a:lnTo>
                      <a:lnTo>
                        <a:pt x="112" y="45"/>
                      </a:lnTo>
                      <a:lnTo>
                        <a:pt x="107" y="47"/>
                      </a:lnTo>
                      <a:lnTo>
                        <a:pt x="103" y="47"/>
                      </a:lnTo>
                      <a:lnTo>
                        <a:pt x="99" y="46"/>
                      </a:lnTo>
                      <a:lnTo>
                        <a:pt x="95" y="43"/>
                      </a:lnTo>
                      <a:lnTo>
                        <a:pt x="95" y="43"/>
                      </a:lnTo>
                      <a:lnTo>
                        <a:pt x="92" y="40"/>
                      </a:lnTo>
                      <a:lnTo>
                        <a:pt x="84" y="32"/>
                      </a:lnTo>
                      <a:lnTo>
                        <a:pt x="80" y="29"/>
                      </a:lnTo>
                      <a:lnTo>
                        <a:pt x="74" y="26"/>
                      </a:lnTo>
                      <a:lnTo>
                        <a:pt x="68" y="24"/>
                      </a:lnTo>
                      <a:lnTo>
                        <a:pt x="60" y="24"/>
                      </a:lnTo>
                      <a:lnTo>
                        <a:pt x="60" y="24"/>
                      </a:lnTo>
                      <a:lnTo>
                        <a:pt x="55" y="25"/>
                      </a:lnTo>
                      <a:lnTo>
                        <a:pt x="49" y="27"/>
                      </a:lnTo>
                      <a:lnTo>
                        <a:pt x="44" y="31"/>
                      </a:lnTo>
                      <a:lnTo>
                        <a:pt x="39" y="35"/>
                      </a:lnTo>
                      <a:lnTo>
                        <a:pt x="30" y="46"/>
                      </a:lnTo>
                      <a:lnTo>
                        <a:pt x="23" y="56"/>
                      </a:lnTo>
                      <a:lnTo>
                        <a:pt x="23" y="56"/>
                      </a:lnTo>
                      <a:lnTo>
                        <a:pt x="21" y="59"/>
                      </a:lnTo>
                      <a:lnTo>
                        <a:pt x="18" y="61"/>
                      </a:lnTo>
                      <a:lnTo>
                        <a:pt x="15" y="62"/>
                      </a:lnTo>
                      <a:lnTo>
                        <a:pt x="10" y="62"/>
                      </a:lnTo>
                      <a:lnTo>
                        <a:pt x="10" y="62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6" name="Freeform 370"/>
                <p:cNvSpPr>
                  <a:spLocks/>
                </p:cNvSpPr>
                <p:nvPr/>
              </p:nvSpPr>
              <p:spPr bwMode="auto">
                <a:xfrm>
                  <a:off x="1843219" y="4868887"/>
                  <a:ext cx="132256" cy="220428"/>
                </a:xfrm>
                <a:custGeom>
                  <a:avLst/>
                  <a:gdLst>
                    <a:gd name="T0" fmla="*/ 40 w 53"/>
                    <a:gd name="T1" fmla="*/ 91 h 91"/>
                    <a:gd name="T2" fmla="*/ 40 w 53"/>
                    <a:gd name="T3" fmla="*/ 91 h 91"/>
                    <a:gd name="T4" fmla="*/ 36 w 53"/>
                    <a:gd name="T5" fmla="*/ 90 h 91"/>
                    <a:gd name="T6" fmla="*/ 32 w 53"/>
                    <a:gd name="T7" fmla="*/ 87 h 91"/>
                    <a:gd name="T8" fmla="*/ 32 w 53"/>
                    <a:gd name="T9" fmla="*/ 87 h 91"/>
                    <a:gd name="T10" fmla="*/ 27 w 53"/>
                    <a:gd name="T11" fmla="*/ 80 h 91"/>
                    <a:gd name="T12" fmla="*/ 22 w 53"/>
                    <a:gd name="T13" fmla="*/ 74 h 91"/>
                    <a:gd name="T14" fmla="*/ 16 w 53"/>
                    <a:gd name="T15" fmla="*/ 66 h 91"/>
                    <a:gd name="T16" fmla="*/ 10 w 53"/>
                    <a:gd name="T17" fmla="*/ 54 h 91"/>
                    <a:gd name="T18" fmla="*/ 6 w 53"/>
                    <a:gd name="T19" fmla="*/ 42 h 91"/>
                    <a:gd name="T20" fmla="*/ 2 w 53"/>
                    <a:gd name="T21" fmla="*/ 28 h 91"/>
                    <a:gd name="T22" fmla="*/ 1 w 53"/>
                    <a:gd name="T23" fmla="*/ 20 h 91"/>
                    <a:gd name="T24" fmla="*/ 0 w 53"/>
                    <a:gd name="T25" fmla="*/ 13 h 91"/>
                    <a:gd name="T26" fmla="*/ 0 w 53"/>
                    <a:gd name="T27" fmla="*/ 13 h 91"/>
                    <a:gd name="T28" fmla="*/ 1 w 53"/>
                    <a:gd name="T29" fmla="*/ 7 h 91"/>
                    <a:gd name="T30" fmla="*/ 3 w 53"/>
                    <a:gd name="T31" fmla="*/ 3 h 91"/>
                    <a:gd name="T32" fmla="*/ 7 w 53"/>
                    <a:gd name="T33" fmla="*/ 1 h 91"/>
                    <a:gd name="T34" fmla="*/ 11 w 53"/>
                    <a:gd name="T35" fmla="*/ 0 h 91"/>
                    <a:gd name="T36" fmla="*/ 11 w 53"/>
                    <a:gd name="T37" fmla="*/ 0 h 91"/>
                    <a:gd name="T38" fmla="*/ 16 w 53"/>
                    <a:gd name="T39" fmla="*/ 0 h 91"/>
                    <a:gd name="T40" fmla="*/ 21 w 53"/>
                    <a:gd name="T41" fmla="*/ 3 h 91"/>
                    <a:gd name="T42" fmla="*/ 23 w 53"/>
                    <a:gd name="T43" fmla="*/ 6 h 91"/>
                    <a:gd name="T44" fmla="*/ 24 w 53"/>
                    <a:gd name="T45" fmla="*/ 12 h 91"/>
                    <a:gd name="T46" fmla="*/ 24 w 53"/>
                    <a:gd name="T47" fmla="*/ 12 h 91"/>
                    <a:gd name="T48" fmla="*/ 26 w 53"/>
                    <a:gd name="T49" fmla="*/ 24 h 91"/>
                    <a:gd name="T50" fmla="*/ 29 w 53"/>
                    <a:gd name="T51" fmla="*/ 34 h 91"/>
                    <a:gd name="T52" fmla="*/ 33 w 53"/>
                    <a:gd name="T53" fmla="*/ 45 h 91"/>
                    <a:gd name="T54" fmla="*/ 37 w 53"/>
                    <a:gd name="T55" fmla="*/ 53 h 91"/>
                    <a:gd name="T56" fmla="*/ 46 w 53"/>
                    <a:gd name="T57" fmla="*/ 66 h 91"/>
                    <a:gd name="T58" fmla="*/ 50 w 53"/>
                    <a:gd name="T59" fmla="*/ 70 h 91"/>
                    <a:gd name="T60" fmla="*/ 50 w 53"/>
                    <a:gd name="T61" fmla="*/ 70 h 91"/>
                    <a:gd name="T62" fmla="*/ 52 w 53"/>
                    <a:gd name="T63" fmla="*/ 74 h 91"/>
                    <a:gd name="T64" fmla="*/ 53 w 53"/>
                    <a:gd name="T65" fmla="*/ 78 h 91"/>
                    <a:gd name="T66" fmla="*/ 52 w 53"/>
                    <a:gd name="T67" fmla="*/ 82 h 91"/>
                    <a:gd name="T68" fmla="*/ 49 w 53"/>
                    <a:gd name="T69" fmla="*/ 87 h 91"/>
                    <a:gd name="T70" fmla="*/ 49 w 53"/>
                    <a:gd name="T71" fmla="*/ 87 h 91"/>
                    <a:gd name="T72" fmla="*/ 46 w 53"/>
                    <a:gd name="T73" fmla="*/ 90 h 91"/>
                    <a:gd name="T74" fmla="*/ 40 w 53"/>
                    <a:gd name="T75" fmla="*/ 91 h 91"/>
                    <a:gd name="T76" fmla="*/ 40 w 53"/>
                    <a:gd name="T77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3" h="91">
                      <a:moveTo>
                        <a:pt x="40" y="91"/>
                      </a:moveTo>
                      <a:lnTo>
                        <a:pt x="40" y="91"/>
                      </a:lnTo>
                      <a:lnTo>
                        <a:pt x="36" y="90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27" y="80"/>
                      </a:lnTo>
                      <a:lnTo>
                        <a:pt x="22" y="74"/>
                      </a:lnTo>
                      <a:lnTo>
                        <a:pt x="16" y="66"/>
                      </a:lnTo>
                      <a:lnTo>
                        <a:pt x="10" y="54"/>
                      </a:lnTo>
                      <a:lnTo>
                        <a:pt x="6" y="42"/>
                      </a:lnTo>
                      <a:lnTo>
                        <a:pt x="2" y="28"/>
                      </a:lnTo>
                      <a:lnTo>
                        <a:pt x="1" y="20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3"/>
                      </a:lnTo>
                      <a:lnTo>
                        <a:pt x="23" y="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6" y="24"/>
                      </a:lnTo>
                      <a:lnTo>
                        <a:pt x="29" y="34"/>
                      </a:lnTo>
                      <a:lnTo>
                        <a:pt x="33" y="45"/>
                      </a:lnTo>
                      <a:lnTo>
                        <a:pt x="37" y="53"/>
                      </a:lnTo>
                      <a:lnTo>
                        <a:pt x="46" y="66"/>
                      </a:lnTo>
                      <a:lnTo>
                        <a:pt x="50" y="70"/>
                      </a:lnTo>
                      <a:lnTo>
                        <a:pt x="50" y="70"/>
                      </a:lnTo>
                      <a:lnTo>
                        <a:pt x="52" y="74"/>
                      </a:lnTo>
                      <a:lnTo>
                        <a:pt x="53" y="78"/>
                      </a:lnTo>
                      <a:lnTo>
                        <a:pt x="52" y="82"/>
                      </a:lnTo>
                      <a:lnTo>
                        <a:pt x="49" y="87"/>
                      </a:lnTo>
                      <a:lnTo>
                        <a:pt x="49" y="87"/>
                      </a:lnTo>
                      <a:lnTo>
                        <a:pt x="46" y="90"/>
                      </a:lnTo>
                      <a:lnTo>
                        <a:pt x="40" y="91"/>
                      </a:lnTo>
                      <a:lnTo>
                        <a:pt x="40" y="91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7" name="Freeform 371"/>
                <p:cNvSpPr>
                  <a:spLocks/>
                </p:cNvSpPr>
                <p:nvPr/>
              </p:nvSpPr>
              <p:spPr bwMode="auto">
                <a:xfrm>
                  <a:off x="1608096" y="4810106"/>
                  <a:ext cx="558416" cy="426160"/>
                </a:xfrm>
                <a:custGeom>
                  <a:avLst/>
                  <a:gdLst>
                    <a:gd name="T0" fmla="*/ 224 w 230"/>
                    <a:gd name="T1" fmla="*/ 173 h 173"/>
                    <a:gd name="T2" fmla="*/ 224 w 230"/>
                    <a:gd name="T3" fmla="*/ 173 h 173"/>
                    <a:gd name="T4" fmla="*/ 221 w 230"/>
                    <a:gd name="T5" fmla="*/ 172 h 173"/>
                    <a:gd name="T6" fmla="*/ 2 w 230"/>
                    <a:gd name="T7" fmla="*/ 12 h 173"/>
                    <a:gd name="T8" fmla="*/ 2 w 230"/>
                    <a:gd name="T9" fmla="*/ 12 h 173"/>
                    <a:gd name="T10" fmla="*/ 1 w 230"/>
                    <a:gd name="T11" fmla="*/ 9 h 173"/>
                    <a:gd name="T12" fmla="*/ 0 w 230"/>
                    <a:gd name="T13" fmla="*/ 7 h 173"/>
                    <a:gd name="T14" fmla="*/ 0 w 230"/>
                    <a:gd name="T15" fmla="*/ 5 h 173"/>
                    <a:gd name="T16" fmla="*/ 1 w 230"/>
                    <a:gd name="T17" fmla="*/ 3 h 173"/>
                    <a:gd name="T18" fmla="*/ 1 w 230"/>
                    <a:gd name="T19" fmla="*/ 3 h 173"/>
                    <a:gd name="T20" fmla="*/ 3 w 230"/>
                    <a:gd name="T21" fmla="*/ 1 h 173"/>
                    <a:gd name="T22" fmla="*/ 5 w 230"/>
                    <a:gd name="T23" fmla="*/ 0 h 173"/>
                    <a:gd name="T24" fmla="*/ 7 w 230"/>
                    <a:gd name="T25" fmla="*/ 0 h 173"/>
                    <a:gd name="T26" fmla="*/ 9 w 230"/>
                    <a:gd name="T27" fmla="*/ 1 h 173"/>
                    <a:gd name="T28" fmla="*/ 228 w 230"/>
                    <a:gd name="T29" fmla="*/ 163 h 173"/>
                    <a:gd name="T30" fmla="*/ 228 w 230"/>
                    <a:gd name="T31" fmla="*/ 163 h 173"/>
                    <a:gd name="T32" fmla="*/ 230 w 230"/>
                    <a:gd name="T33" fmla="*/ 164 h 173"/>
                    <a:gd name="T34" fmla="*/ 230 w 230"/>
                    <a:gd name="T35" fmla="*/ 166 h 173"/>
                    <a:gd name="T36" fmla="*/ 230 w 230"/>
                    <a:gd name="T37" fmla="*/ 169 h 173"/>
                    <a:gd name="T38" fmla="*/ 229 w 230"/>
                    <a:gd name="T39" fmla="*/ 171 h 173"/>
                    <a:gd name="T40" fmla="*/ 229 w 230"/>
                    <a:gd name="T41" fmla="*/ 171 h 173"/>
                    <a:gd name="T42" fmla="*/ 227 w 230"/>
                    <a:gd name="T43" fmla="*/ 173 h 173"/>
                    <a:gd name="T44" fmla="*/ 224 w 230"/>
                    <a:gd name="T45" fmla="*/ 173 h 173"/>
                    <a:gd name="T46" fmla="*/ 224 w 230"/>
                    <a:gd name="T47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30" h="173">
                      <a:moveTo>
                        <a:pt x="224" y="173"/>
                      </a:moveTo>
                      <a:lnTo>
                        <a:pt x="224" y="173"/>
                      </a:lnTo>
                      <a:lnTo>
                        <a:pt x="221" y="17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228" y="163"/>
                      </a:lnTo>
                      <a:lnTo>
                        <a:pt x="228" y="163"/>
                      </a:lnTo>
                      <a:lnTo>
                        <a:pt x="230" y="164"/>
                      </a:lnTo>
                      <a:lnTo>
                        <a:pt x="230" y="166"/>
                      </a:lnTo>
                      <a:lnTo>
                        <a:pt x="230" y="169"/>
                      </a:lnTo>
                      <a:lnTo>
                        <a:pt x="229" y="171"/>
                      </a:lnTo>
                      <a:lnTo>
                        <a:pt x="229" y="171"/>
                      </a:lnTo>
                      <a:lnTo>
                        <a:pt x="227" y="173"/>
                      </a:lnTo>
                      <a:lnTo>
                        <a:pt x="224" y="173"/>
                      </a:lnTo>
                      <a:lnTo>
                        <a:pt x="224" y="173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8" name="Freeform 372"/>
                <p:cNvSpPr>
                  <a:spLocks/>
                </p:cNvSpPr>
                <p:nvPr/>
              </p:nvSpPr>
              <p:spPr bwMode="auto">
                <a:xfrm>
                  <a:off x="1600746" y="4986449"/>
                  <a:ext cx="176342" cy="374729"/>
                </a:xfrm>
                <a:custGeom>
                  <a:avLst/>
                  <a:gdLst>
                    <a:gd name="T0" fmla="*/ 16 w 72"/>
                    <a:gd name="T1" fmla="*/ 154 h 154"/>
                    <a:gd name="T2" fmla="*/ 16 w 72"/>
                    <a:gd name="T3" fmla="*/ 154 h 154"/>
                    <a:gd name="T4" fmla="*/ 12 w 72"/>
                    <a:gd name="T5" fmla="*/ 153 h 154"/>
                    <a:gd name="T6" fmla="*/ 9 w 72"/>
                    <a:gd name="T7" fmla="*/ 152 h 154"/>
                    <a:gd name="T8" fmla="*/ 6 w 72"/>
                    <a:gd name="T9" fmla="*/ 150 h 154"/>
                    <a:gd name="T10" fmla="*/ 3 w 72"/>
                    <a:gd name="T11" fmla="*/ 148 h 154"/>
                    <a:gd name="T12" fmla="*/ 3 w 72"/>
                    <a:gd name="T13" fmla="*/ 148 h 154"/>
                    <a:gd name="T14" fmla="*/ 2 w 72"/>
                    <a:gd name="T15" fmla="*/ 145 h 154"/>
                    <a:gd name="T16" fmla="*/ 0 w 72"/>
                    <a:gd name="T17" fmla="*/ 142 h 154"/>
                    <a:gd name="T18" fmla="*/ 0 w 72"/>
                    <a:gd name="T19" fmla="*/ 136 h 154"/>
                    <a:gd name="T20" fmla="*/ 2 w 72"/>
                    <a:gd name="T21" fmla="*/ 129 h 154"/>
                    <a:gd name="T22" fmla="*/ 3 w 72"/>
                    <a:gd name="T23" fmla="*/ 127 h 154"/>
                    <a:gd name="T24" fmla="*/ 6 w 72"/>
                    <a:gd name="T25" fmla="*/ 124 h 154"/>
                    <a:gd name="T26" fmla="*/ 6 w 72"/>
                    <a:gd name="T27" fmla="*/ 124 h 154"/>
                    <a:gd name="T28" fmla="*/ 13 w 72"/>
                    <a:gd name="T29" fmla="*/ 117 h 154"/>
                    <a:gd name="T30" fmla="*/ 20 w 72"/>
                    <a:gd name="T31" fmla="*/ 108 h 154"/>
                    <a:gd name="T32" fmla="*/ 27 w 72"/>
                    <a:gd name="T33" fmla="*/ 97 h 154"/>
                    <a:gd name="T34" fmla="*/ 32 w 72"/>
                    <a:gd name="T35" fmla="*/ 82 h 154"/>
                    <a:gd name="T36" fmla="*/ 35 w 72"/>
                    <a:gd name="T37" fmla="*/ 73 h 154"/>
                    <a:gd name="T38" fmla="*/ 37 w 72"/>
                    <a:gd name="T39" fmla="*/ 65 h 154"/>
                    <a:gd name="T40" fmla="*/ 38 w 72"/>
                    <a:gd name="T41" fmla="*/ 54 h 154"/>
                    <a:gd name="T42" fmla="*/ 38 w 72"/>
                    <a:gd name="T43" fmla="*/ 44 h 154"/>
                    <a:gd name="T44" fmla="*/ 38 w 72"/>
                    <a:gd name="T45" fmla="*/ 32 h 154"/>
                    <a:gd name="T46" fmla="*/ 36 w 72"/>
                    <a:gd name="T47" fmla="*/ 20 h 154"/>
                    <a:gd name="T48" fmla="*/ 36 w 72"/>
                    <a:gd name="T49" fmla="*/ 20 h 154"/>
                    <a:gd name="T50" fmla="*/ 36 w 72"/>
                    <a:gd name="T51" fmla="*/ 17 h 154"/>
                    <a:gd name="T52" fmla="*/ 36 w 72"/>
                    <a:gd name="T53" fmla="*/ 14 h 154"/>
                    <a:gd name="T54" fmla="*/ 38 w 72"/>
                    <a:gd name="T55" fmla="*/ 7 h 154"/>
                    <a:gd name="T56" fmla="*/ 44 w 72"/>
                    <a:gd name="T57" fmla="*/ 3 h 154"/>
                    <a:gd name="T58" fmla="*/ 46 w 72"/>
                    <a:gd name="T59" fmla="*/ 1 h 154"/>
                    <a:gd name="T60" fmla="*/ 49 w 72"/>
                    <a:gd name="T61" fmla="*/ 0 h 154"/>
                    <a:gd name="T62" fmla="*/ 49 w 72"/>
                    <a:gd name="T63" fmla="*/ 0 h 154"/>
                    <a:gd name="T64" fmla="*/ 53 w 72"/>
                    <a:gd name="T65" fmla="*/ 0 h 154"/>
                    <a:gd name="T66" fmla="*/ 56 w 72"/>
                    <a:gd name="T67" fmla="*/ 0 h 154"/>
                    <a:gd name="T68" fmla="*/ 61 w 72"/>
                    <a:gd name="T69" fmla="*/ 3 h 154"/>
                    <a:gd name="T70" fmla="*/ 66 w 72"/>
                    <a:gd name="T71" fmla="*/ 7 h 154"/>
                    <a:gd name="T72" fmla="*/ 68 w 72"/>
                    <a:gd name="T73" fmla="*/ 10 h 154"/>
                    <a:gd name="T74" fmla="*/ 69 w 72"/>
                    <a:gd name="T75" fmla="*/ 14 h 154"/>
                    <a:gd name="T76" fmla="*/ 69 w 72"/>
                    <a:gd name="T77" fmla="*/ 14 h 154"/>
                    <a:gd name="T78" fmla="*/ 71 w 72"/>
                    <a:gd name="T79" fmla="*/ 29 h 154"/>
                    <a:gd name="T80" fmla="*/ 72 w 72"/>
                    <a:gd name="T81" fmla="*/ 44 h 154"/>
                    <a:gd name="T82" fmla="*/ 72 w 72"/>
                    <a:gd name="T83" fmla="*/ 58 h 154"/>
                    <a:gd name="T84" fmla="*/ 70 w 72"/>
                    <a:gd name="T85" fmla="*/ 71 h 154"/>
                    <a:gd name="T86" fmla="*/ 66 w 72"/>
                    <a:gd name="T87" fmla="*/ 83 h 154"/>
                    <a:gd name="T88" fmla="*/ 63 w 72"/>
                    <a:gd name="T89" fmla="*/ 95 h 154"/>
                    <a:gd name="T90" fmla="*/ 59 w 72"/>
                    <a:gd name="T91" fmla="*/ 104 h 154"/>
                    <a:gd name="T92" fmla="*/ 55 w 72"/>
                    <a:gd name="T93" fmla="*/ 114 h 154"/>
                    <a:gd name="T94" fmla="*/ 46 w 72"/>
                    <a:gd name="T95" fmla="*/ 129 h 154"/>
                    <a:gd name="T96" fmla="*/ 36 w 72"/>
                    <a:gd name="T97" fmla="*/ 140 h 154"/>
                    <a:gd name="T98" fmla="*/ 30 w 72"/>
                    <a:gd name="T99" fmla="*/ 147 h 154"/>
                    <a:gd name="T100" fmla="*/ 27 w 72"/>
                    <a:gd name="T101" fmla="*/ 150 h 154"/>
                    <a:gd name="T102" fmla="*/ 27 w 72"/>
                    <a:gd name="T103" fmla="*/ 150 h 154"/>
                    <a:gd name="T104" fmla="*/ 22 w 72"/>
                    <a:gd name="T105" fmla="*/ 153 h 154"/>
                    <a:gd name="T106" fmla="*/ 16 w 72"/>
                    <a:gd name="T107" fmla="*/ 154 h 154"/>
                    <a:gd name="T108" fmla="*/ 16 w 72"/>
                    <a:gd name="T109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154">
                      <a:moveTo>
                        <a:pt x="16" y="154"/>
                      </a:moveTo>
                      <a:lnTo>
                        <a:pt x="16" y="154"/>
                      </a:lnTo>
                      <a:lnTo>
                        <a:pt x="12" y="153"/>
                      </a:lnTo>
                      <a:lnTo>
                        <a:pt x="9" y="152"/>
                      </a:lnTo>
                      <a:lnTo>
                        <a:pt x="6" y="150"/>
                      </a:lnTo>
                      <a:lnTo>
                        <a:pt x="3" y="148"/>
                      </a:lnTo>
                      <a:lnTo>
                        <a:pt x="3" y="148"/>
                      </a:lnTo>
                      <a:lnTo>
                        <a:pt x="2" y="145"/>
                      </a:lnTo>
                      <a:lnTo>
                        <a:pt x="0" y="142"/>
                      </a:lnTo>
                      <a:lnTo>
                        <a:pt x="0" y="136"/>
                      </a:lnTo>
                      <a:lnTo>
                        <a:pt x="2" y="129"/>
                      </a:lnTo>
                      <a:lnTo>
                        <a:pt x="3" y="127"/>
                      </a:lnTo>
                      <a:lnTo>
                        <a:pt x="6" y="124"/>
                      </a:lnTo>
                      <a:lnTo>
                        <a:pt x="6" y="124"/>
                      </a:lnTo>
                      <a:lnTo>
                        <a:pt x="13" y="117"/>
                      </a:lnTo>
                      <a:lnTo>
                        <a:pt x="20" y="108"/>
                      </a:lnTo>
                      <a:lnTo>
                        <a:pt x="27" y="97"/>
                      </a:lnTo>
                      <a:lnTo>
                        <a:pt x="32" y="82"/>
                      </a:lnTo>
                      <a:lnTo>
                        <a:pt x="35" y="73"/>
                      </a:lnTo>
                      <a:lnTo>
                        <a:pt x="37" y="65"/>
                      </a:lnTo>
                      <a:lnTo>
                        <a:pt x="38" y="54"/>
                      </a:lnTo>
                      <a:lnTo>
                        <a:pt x="38" y="44"/>
                      </a:lnTo>
                      <a:lnTo>
                        <a:pt x="38" y="32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6" y="17"/>
                      </a:lnTo>
                      <a:lnTo>
                        <a:pt x="36" y="14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53" y="0"/>
                      </a:lnTo>
                      <a:lnTo>
                        <a:pt x="56" y="0"/>
                      </a:lnTo>
                      <a:lnTo>
                        <a:pt x="61" y="3"/>
                      </a:lnTo>
                      <a:lnTo>
                        <a:pt x="66" y="7"/>
                      </a:lnTo>
                      <a:lnTo>
                        <a:pt x="68" y="10"/>
                      </a:lnTo>
                      <a:lnTo>
                        <a:pt x="69" y="14"/>
                      </a:lnTo>
                      <a:lnTo>
                        <a:pt x="69" y="14"/>
                      </a:lnTo>
                      <a:lnTo>
                        <a:pt x="71" y="29"/>
                      </a:lnTo>
                      <a:lnTo>
                        <a:pt x="72" y="44"/>
                      </a:lnTo>
                      <a:lnTo>
                        <a:pt x="72" y="58"/>
                      </a:lnTo>
                      <a:lnTo>
                        <a:pt x="70" y="71"/>
                      </a:lnTo>
                      <a:lnTo>
                        <a:pt x="66" y="83"/>
                      </a:lnTo>
                      <a:lnTo>
                        <a:pt x="63" y="95"/>
                      </a:lnTo>
                      <a:lnTo>
                        <a:pt x="59" y="104"/>
                      </a:lnTo>
                      <a:lnTo>
                        <a:pt x="55" y="114"/>
                      </a:lnTo>
                      <a:lnTo>
                        <a:pt x="46" y="129"/>
                      </a:lnTo>
                      <a:lnTo>
                        <a:pt x="36" y="140"/>
                      </a:lnTo>
                      <a:lnTo>
                        <a:pt x="30" y="147"/>
                      </a:lnTo>
                      <a:lnTo>
                        <a:pt x="27" y="150"/>
                      </a:lnTo>
                      <a:lnTo>
                        <a:pt x="27" y="150"/>
                      </a:lnTo>
                      <a:lnTo>
                        <a:pt x="22" y="153"/>
                      </a:lnTo>
                      <a:lnTo>
                        <a:pt x="16" y="154"/>
                      </a:lnTo>
                      <a:lnTo>
                        <a:pt x="16" y="154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9" name="Freeform 373"/>
                <p:cNvSpPr>
                  <a:spLocks/>
                </p:cNvSpPr>
                <p:nvPr/>
              </p:nvSpPr>
              <p:spPr bwMode="auto">
                <a:xfrm>
                  <a:off x="1725658" y="4986449"/>
                  <a:ext cx="176342" cy="382075"/>
                </a:xfrm>
                <a:custGeom>
                  <a:avLst/>
                  <a:gdLst>
                    <a:gd name="T0" fmla="*/ 37 w 73"/>
                    <a:gd name="T1" fmla="*/ 158 h 158"/>
                    <a:gd name="T2" fmla="*/ 27 w 73"/>
                    <a:gd name="T3" fmla="*/ 154 h 158"/>
                    <a:gd name="T4" fmla="*/ 25 w 73"/>
                    <a:gd name="T5" fmla="*/ 152 h 158"/>
                    <a:gd name="T6" fmla="*/ 21 w 73"/>
                    <a:gd name="T7" fmla="*/ 144 h 158"/>
                    <a:gd name="T8" fmla="*/ 23 w 73"/>
                    <a:gd name="T9" fmla="*/ 134 h 158"/>
                    <a:gd name="T10" fmla="*/ 25 w 73"/>
                    <a:gd name="T11" fmla="*/ 131 h 158"/>
                    <a:gd name="T12" fmla="*/ 33 w 73"/>
                    <a:gd name="T13" fmla="*/ 116 h 158"/>
                    <a:gd name="T14" fmla="*/ 38 w 73"/>
                    <a:gd name="T15" fmla="*/ 100 h 158"/>
                    <a:gd name="T16" fmla="*/ 39 w 73"/>
                    <a:gd name="T17" fmla="*/ 81 h 158"/>
                    <a:gd name="T18" fmla="*/ 38 w 73"/>
                    <a:gd name="T19" fmla="*/ 74 h 158"/>
                    <a:gd name="T20" fmla="*/ 33 w 73"/>
                    <a:gd name="T21" fmla="*/ 60 h 158"/>
                    <a:gd name="T22" fmla="*/ 25 w 73"/>
                    <a:gd name="T23" fmla="*/ 48 h 158"/>
                    <a:gd name="T24" fmla="*/ 13 w 73"/>
                    <a:gd name="T25" fmla="*/ 35 h 158"/>
                    <a:gd name="T26" fmla="*/ 6 w 73"/>
                    <a:gd name="T27" fmla="*/ 30 h 158"/>
                    <a:gd name="T28" fmla="*/ 2 w 73"/>
                    <a:gd name="T29" fmla="*/ 25 h 158"/>
                    <a:gd name="T30" fmla="*/ 1 w 73"/>
                    <a:gd name="T31" fmla="*/ 13 h 158"/>
                    <a:gd name="T32" fmla="*/ 3 w 73"/>
                    <a:gd name="T33" fmla="*/ 6 h 158"/>
                    <a:gd name="T34" fmla="*/ 6 w 73"/>
                    <a:gd name="T35" fmla="*/ 4 h 158"/>
                    <a:gd name="T36" fmla="*/ 14 w 73"/>
                    <a:gd name="T37" fmla="*/ 0 h 158"/>
                    <a:gd name="T38" fmla="*/ 24 w 73"/>
                    <a:gd name="T39" fmla="*/ 2 h 158"/>
                    <a:gd name="T40" fmla="*/ 27 w 73"/>
                    <a:gd name="T41" fmla="*/ 3 h 158"/>
                    <a:gd name="T42" fmla="*/ 45 w 73"/>
                    <a:gd name="T43" fmla="*/ 20 h 158"/>
                    <a:gd name="T44" fmla="*/ 58 w 73"/>
                    <a:gd name="T45" fmla="*/ 39 h 158"/>
                    <a:gd name="T46" fmla="*/ 68 w 73"/>
                    <a:gd name="T47" fmla="*/ 57 h 158"/>
                    <a:gd name="T48" fmla="*/ 73 w 73"/>
                    <a:gd name="T49" fmla="*/ 77 h 158"/>
                    <a:gd name="T50" fmla="*/ 73 w 73"/>
                    <a:gd name="T51" fmla="*/ 85 h 158"/>
                    <a:gd name="T52" fmla="*/ 71 w 73"/>
                    <a:gd name="T53" fmla="*/ 106 h 158"/>
                    <a:gd name="T54" fmla="*/ 63 w 73"/>
                    <a:gd name="T55" fmla="*/ 130 h 158"/>
                    <a:gd name="T56" fmla="*/ 55 w 73"/>
                    <a:gd name="T57" fmla="*/ 146 h 158"/>
                    <a:gd name="T58" fmla="*/ 50 w 73"/>
                    <a:gd name="T59" fmla="*/ 152 h 158"/>
                    <a:gd name="T60" fmla="*/ 45 w 73"/>
                    <a:gd name="T61" fmla="*/ 156 h 158"/>
                    <a:gd name="T62" fmla="*/ 37 w 73"/>
                    <a:gd name="T63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158">
                      <a:moveTo>
                        <a:pt x="37" y="158"/>
                      </a:moveTo>
                      <a:lnTo>
                        <a:pt x="37" y="158"/>
                      </a:lnTo>
                      <a:lnTo>
                        <a:pt x="32" y="157"/>
                      </a:lnTo>
                      <a:lnTo>
                        <a:pt x="27" y="154"/>
                      </a:lnTo>
                      <a:lnTo>
                        <a:pt x="27" y="154"/>
                      </a:lnTo>
                      <a:lnTo>
                        <a:pt x="25" y="152"/>
                      </a:lnTo>
                      <a:lnTo>
                        <a:pt x="23" y="149"/>
                      </a:lnTo>
                      <a:lnTo>
                        <a:pt x="21" y="144"/>
                      </a:lnTo>
                      <a:lnTo>
                        <a:pt x="22" y="138"/>
                      </a:lnTo>
                      <a:lnTo>
                        <a:pt x="23" y="134"/>
                      </a:lnTo>
                      <a:lnTo>
                        <a:pt x="25" y="131"/>
                      </a:lnTo>
                      <a:lnTo>
                        <a:pt x="25" y="131"/>
                      </a:lnTo>
                      <a:lnTo>
                        <a:pt x="28" y="127"/>
                      </a:lnTo>
                      <a:lnTo>
                        <a:pt x="33" y="116"/>
                      </a:lnTo>
                      <a:lnTo>
                        <a:pt x="36" y="108"/>
                      </a:lnTo>
                      <a:lnTo>
                        <a:pt x="38" y="100"/>
                      </a:lnTo>
                      <a:lnTo>
                        <a:pt x="39" y="9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8" y="74"/>
                      </a:lnTo>
                      <a:lnTo>
                        <a:pt x="36" y="68"/>
                      </a:lnTo>
                      <a:lnTo>
                        <a:pt x="33" y="60"/>
                      </a:lnTo>
                      <a:lnTo>
                        <a:pt x="29" y="54"/>
                      </a:lnTo>
                      <a:lnTo>
                        <a:pt x="25" y="48"/>
                      </a:lnTo>
                      <a:lnTo>
                        <a:pt x="20" y="42"/>
                      </a:lnTo>
                      <a:lnTo>
                        <a:pt x="13" y="35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0" y="19"/>
                      </a:lnTo>
                      <a:lnTo>
                        <a:pt x="1" y="13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1" y="1"/>
                      </a:lnTo>
                      <a:lnTo>
                        <a:pt x="24" y="2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36" y="11"/>
                      </a:lnTo>
                      <a:lnTo>
                        <a:pt x="45" y="20"/>
                      </a:lnTo>
                      <a:lnTo>
                        <a:pt x="52" y="29"/>
                      </a:lnTo>
                      <a:lnTo>
                        <a:pt x="58" y="39"/>
                      </a:lnTo>
                      <a:lnTo>
                        <a:pt x="63" y="48"/>
                      </a:lnTo>
                      <a:lnTo>
                        <a:pt x="68" y="57"/>
                      </a:lnTo>
                      <a:lnTo>
                        <a:pt x="71" y="67"/>
                      </a:lnTo>
                      <a:lnTo>
                        <a:pt x="73" y="77"/>
                      </a:lnTo>
                      <a:lnTo>
                        <a:pt x="73" y="77"/>
                      </a:lnTo>
                      <a:lnTo>
                        <a:pt x="73" y="85"/>
                      </a:lnTo>
                      <a:lnTo>
                        <a:pt x="73" y="93"/>
                      </a:lnTo>
                      <a:lnTo>
                        <a:pt x="71" y="106"/>
                      </a:lnTo>
                      <a:lnTo>
                        <a:pt x="68" y="119"/>
                      </a:lnTo>
                      <a:lnTo>
                        <a:pt x="63" y="130"/>
                      </a:lnTo>
                      <a:lnTo>
                        <a:pt x="59" y="139"/>
                      </a:lnTo>
                      <a:lnTo>
                        <a:pt x="55" y="146"/>
                      </a:lnTo>
                      <a:lnTo>
                        <a:pt x="50" y="152"/>
                      </a:lnTo>
                      <a:lnTo>
                        <a:pt x="50" y="152"/>
                      </a:lnTo>
                      <a:lnTo>
                        <a:pt x="48" y="155"/>
                      </a:lnTo>
                      <a:lnTo>
                        <a:pt x="45" y="156"/>
                      </a:lnTo>
                      <a:lnTo>
                        <a:pt x="42" y="158"/>
                      </a:lnTo>
                      <a:lnTo>
                        <a:pt x="37" y="158"/>
                      </a:lnTo>
                      <a:lnTo>
                        <a:pt x="37" y="158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80" name="Freeform 374"/>
                <p:cNvSpPr>
                  <a:spLocks/>
                </p:cNvSpPr>
                <p:nvPr/>
              </p:nvSpPr>
              <p:spPr bwMode="auto">
                <a:xfrm>
                  <a:off x="2019561" y="5177486"/>
                  <a:ext cx="374729" cy="183692"/>
                </a:xfrm>
                <a:custGeom>
                  <a:avLst/>
                  <a:gdLst>
                    <a:gd name="T0" fmla="*/ 0 w 154"/>
                    <a:gd name="T1" fmla="*/ 77 h 77"/>
                    <a:gd name="T2" fmla="*/ 0 w 154"/>
                    <a:gd name="T3" fmla="*/ 77 h 77"/>
                    <a:gd name="T4" fmla="*/ 0 w 154"/>
                    <a:gd name="T5" fmla="*/ 73 h 77"/>
                    <a:gd name="T6" fmla="*/ 0 w 154"/>
                    <a:gd name="T7" fmla="*/ 65 h 77"/>
                    <a:gd name="T8" fmla="*/ 1 w 154"/>
                    <a:gd name="T9" fmla="*/ 61 h 77"/>
                    <a:gd name="T10" fmla="*/ 2 w 154"/>
                    <a:gd name="T11" fmla="*/ 58 h 77"/>
                    <a:gd name="T12" fmla="*/ 4 w 154"/>
                    <a:gd name="T13" fmla="*/ 54 h 77"/>
                    <a:gd name="T14" fmla="*/ 8 w 154"/>
                    <a:gd name="T15" fmla="*/ 53 h 77"/>
                    <a:gd name="T16" fmla="*/ 8 w 154"/>
                    <a:gd name="T17" fmla="*/ 53 h 77"/>
                    <a:gd name="T18" fmla="*/ 16 w 154"/>
                    <a:gd name="T19" fmla="*/ 53 h 77"/>
                    <a:gd name="T20" fmla="*/ 26 w 154"/>
                    <a:gd name="T21" fmla="*/ 51 h 77"/>
                    <a:gd name="T22" fmla="*/ 30 w 154"/>
                    <a:gd name="T23" fmla="*/ 49 h 77"/>
                    <a:gd name="T24" fmla="*/ 33 w 154"/>
                    <a:gd name="T25" fmla="*/ 46 h 77"/>
                    <a:gd name="T26" fmla="*/ 35 w 154"/>
                    <a:gd name="T27" fmla="*/ 43 h 77"/>
                    <a:gd name="T28" fmla="*/ 37 w 154"/>
                    <a:gd name="T29" fmla="*/ 40 h 77"/>
                    <a:gd name="T30" fmla="*/ 37 w 154"/>
                    <a:gd name="T31" fmla="*/ 40 h 77"/>
                    <a:gd name="T32" fmla="*/ 39 w 154"/>
                    <a:gd name="T33" fmla="*/ 29 h 77"/>
                    <a:gd name="T34" fmla="*/ 46 w 154"/>
                    <a:gd name="T35" fmla="*/ 16 h 77"/>
                    <a:gd name="T36" fmla="*/ 49 w 154"/>
                    <a:gd name="T37" fmla="*/ 11 h 77"/>
                    <a:gd name="T38" fmla="*/ 52 w 154"/>
                    <a:gd name="T39" fmla="*/ 6 h 77"/>
                    <a:gd name="T40" fmla="*/ 56 w 154"/>
                    <a:gd name="T41" fmla="*/ 3 h 77"/>
                    <a:gd name="T42" fmla="*/ 57 w 154"/>
                    <a:gd name="T43" fmla="*/ 3 h 77"/>
                    <a:gd name="T44" fmla="*/ 59 w 154"/>
                    <a:gd name="T45" fmla="*/ 3 h 77"/>
                    <a:gd name="T46" fmla="*/ 59 w 154"/>
                    <a:gd name="T47" fmla="*/ 3 h 77"/>
                    <a:gd name="T48" fmla="*/ 63 w 154"/>
                    <a:gd name="T49" fmla="*/ 4 h 77"/>
                    <a:gd name="T50" fmla="*/ 66 w 154"/>
                    <a:gd name="T51" fmla="*/ 4 h 77"/>
                    <a:gd name="T52" fmla="*/ 75 w 154"/>
                    <a:gd name="T53" fmla="*/ 2 h 77"/>
                    <a:gd name="T54" fmla="*/ 84 w 154"/>
                    <a:gd name="T55" fmla="*/ 0 h 77"/>
                    <a:gd name="T56" fmla="*/ 89 w 154"/>
                    <a:gd name="T57" fmla="*/ 0 h 77"/>
                    <a:gd name="T58" fmla="*/ 97 w 154"/>
                    <a:gd name="T59" fmla="*/ 0 h 77"/>
                    <a:gd name="T60" fmla="*/ 97 w 154"/>
                    <a:gd name="T61" fmla="*/ 0 h 77"/>
                    <a:gd name="T62" fmla="*/ 102 w 154"/>
                    <a:gd name="T63" fmla="*/ 2 h 77"/>
                    <a:gd name="T64" fmla="*/ 107 w 154"/>
                    <a:gd name="T65" fmla="*/ 5 h 77"/>
                    <a:gd name="T66" fmla="*/ 110 w 154"/>
                    <a:gd name="T67" fmla="*/ 10 h 77"/>
                    <a:gd name="T68" fmla="*/ 113 w 154"/>
                    <a:gd name="T69" fmla="*/ 15 h 77"/>
                    <a:gd name="T70" fmla="*/ 116 w 154"/>
                    <a:gd name="T71" fmla="*/ 20 h 77"/>
                    <a:gd name="T72" fmla="*/ 120 w 154"/>
                    <a:gd name="T73" fmla="*/ 24 h 77"/>
                    <a:gd name="T74" fmla="*/ 124 w 154"/>
                    <a:gd name="T75" fmla="*/ 28 h 77"/>
                    <a:gd name="T76" fmla="*/ 130 w 154"/>
                    <a:gd name="T77" fmla="*/ 30 h 77"/>
                    <a:gd name="T78" fmla="*/ 130 w 154"/>
                    <a:gd name="T79" fmla="*/ 30 h 77"/>
                    <a:gd name="T80" fmla="*/ 137 w 154"/>
                    <a:gd name="T81" fmla="*/ 33 h 77"/>
                    <a:gd name="T82" fmla="*/ 142 w 154"/>
                    <a:gd name="T83" fmla="*/ 35 h 77"/>
                    <a:gd name="T84" fmla="*/ 147 w 154"/>
                    <a:gd name="T85" fmla="*/ 38 h 77"/>
                    <a:gd name="T86" fmla="*/ 150 w 154"/>
                    <a:gd name="T87" fmla="*/ 41 h 77"/>
                    <a:gd name="T88" fmla="*/ 152 w 154"/>
                    <a:gd name="T89" fmla="*/ 44 h 77"/>
                    <a:gd name="T90" fmla="*/ 153 w 154"/>
                    <a:gd name="T91" fmla="*/ 47 h 77"/>
                    <a:gd name="T92" fmla="*/ 154 w 154"/>
                    <a:gd name="T93" fmla="*/ 54 h 77"/>
                    <a:gd name="T94" fmla="*/ 154 w 154"/>
                    <a:gd name="T95" fmla="*/ 54 h 77"/>
                    <a:gd name="T96" fmla="*/ 154 w 154"/>
                    <a:gd name="T97" fmla="*/ 77 h 77"/>
                    <a:gd name="T98" fmla="*/ 0 w 154"/>
                    <a:gd name="T99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4" h="77">
                      <a:moveTo>
                        <a:pt x="0" y="77"/>
                      </a:move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0" y="65"/>
                      </a:lnTo>
                      <a:lnTo>
                        <a:pt x="1" y="61"/>
                      </a:lnTo>
                      <a:lnTo>
                        <a:pt x="2" y="58"/>
                      </a:lnTo>
                      <a:lnTo>
                        <a:pt x="4" y="54"/>
                      </a:lnTo>
                      <a:lnTo>
                        <a:pt x="8" y="53"/>
                      </a:lnTo>
                      <a:lnTo>
                        <a:pt x="8" y="53"/>
                      </a:lnTo>
                      <a:lnTo>
                        <a:pt x="16" y="53"/>
                      </a:lnTo>
                      <a:lnTo>
                        <a:pt x="26" y="51"/>
                      </a:lnTo>
                      <a:lnTo>
                        <a:pt x="30" y="49"/>
                      </a:lnTo>
                      <a:lnTo>
                        <a:pt x="33" y="46"/>
                      </a:lnTo>
                      <a:lnTo>
                        <a:pt x="35" y="43"/>
                      </a:lnTo>
                      <a:lnTo>
                        <a:pt x="37" y="40"/>
                      </a:lnTo>
                      <a:lnTo>
                        <a:pt x="37" y="40"/>
                      </a:lnTo>
                      <a:lnTo>
                        <a:pt x="39" y="29"/>
                      </a:lnTo>
                      <a:lnTo>
                        <a:pt x="46" y="16"/>
                      </a:lnTo>
                      <a:lnTo>
                        <a:pt x="49" y="11"/>
                      </a:lnTo>
                      <a:lnTo>
                        <a:pt x="52" y="6"/>
                      </a:lnTo>
                      <a:lnTo>
                        <a:pt x="56" y="3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3"/>
                      </a:lnTo>
                      <a:lnTo>
                        <a:pt x="63" y="4"/>
                      </a:lnTo>
                      <a:lnTo>
                        <a:pt x="66" y="4"/>
                      </a:lnTo>
                      <a:lnTo>
                        <a:pt x="75" y="2"/>
                      </a:lnTo>
                      <a:lnTo>
                        <a:pt x="84" y="0"/>
                      </a:lnTo>
                      <a:lnTo>
                        <a:pt x="89" y="0"/>
                      </a:lnTo>
                      <a:lnTo>
                        <a:pt x="97" y="0"/>
                      </a:lnTo>
                      <a:lnTo>
                        <a:pt x="97" y="0"/>
                      </a:lnTo>
                      <a:lnTo>
                        <a:pt x="102" y="2"/>
                      </a:lnTo>
                      <a:lnTo>
                        <a:pt x="107" y="5"/>
                      </a:lnTo>
                      <a:lnTo>
                        <a:pt x="110" y="10"/>
                      </a:lnTo>
                      <a:lnTo>
                        <a:pt x="113" y="15"/>
                      </a:lnTo>
                      <a:lnTo>
                        <a:pt x="116" y="20"/>
                      </a:lnTo>
                      <a:lnTo>
                        <a:pt x="120" y="24"/>
                      </a:lnTo>
                      <a:lnTo>
                        <a:pt x="124" y="28"/>
                      </a:lnTo>
                      <a:lnTo>
                        <a:pt x="130" y="30"/>
                      </a:lnTo>
                      <a:lnTo>
                        <a:pt x="130" y="30"/>
                      </a:lnTo>
                      <a:lnTo>
                        <a:pt x="137" y="33"/>
                      </a:lnTo>
                      <a:lnTo>
                        <a:pt x="142" y="35"/>
                      </a:lnTo>
                      <a:lnTo>
                        <a:pt x="147" y="38"/>
                      </a:lnTo>
                      <a:lnTo>
                        <a:pt x="150" y="41"/>
                      </a:lnTo>
                      <a:lnTo>
                        <a:pt x="152" y="44"/>
                      </a:lnTo>
                      <a:lnTo>
                        <a:pt x="153" y="47"/>
                      </a:lnTo>
                      <a:lnTo>
                        <a:pt x="154" y="54"/>
                      </a:lnTo>
                      <a:lnTo>
                        <a:pt x="154" y="54"/>
                      </a:lnTo>
                      <a:lnTo>
                        <a:pt x="154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81" name="Freeform 375"/>
                <p:cNvSpPr>
                  <a:spLocks/>
                </p:cNvSpPr>
                <p:nvPr/>
              </p:nvSpPr>
              <p:spPr bwMode="auto">
                <a:xfrm>
                  <a:off x="1924040" y="5177486"/>
                  <a:ext cx="382074" cy="183692"/>
                </a:xfrm>
                <a:custGeom>
                  <a:avLst/>
                  <a:gdLst>
                    <a:gd name="T0" fmla="*/ 1 w 155"/>
                    <a:gd name="T1" fmla="*/ 77 h 77"/>
                    <a:gd name="T2" fmla="*/ 1 w 155"/>
                    <a:gd name="T3" fmla="*/ 77 h 77"/>
                    <a:gd name="T4" fmla="*/ 0 w 155"/>
                    <a:gd name="T5" fmla="*/ 73 h 77"/>
                    <a:gd name="T6" fmla="*/ 0 w 155"/>
                    <a:gd name="T7" fmla="*/ 65 h 77"/>
                    <a:gd name="T8" fmla="*/ 1 w 155"/>
                    <a:gd name="T9" fmla="*/ 61 h 77"/>
                    <a:gd name="T10" fmla="*/ 3 w 155"/>
                    <a:gd name="T11" fmla="*/ 58 h 77"/>
                    <a:gd name="T12" fmla="*/ 5 w 155"/>
                    <a:gd name="T13" fmla="*/ 54 h 77"/>
                    <a:gd name="T14" fmla="*/ 9 w 155"/>
                    <a:gd name="T15" fmla="*/ 53 h 77"/>
                    <a:gd name="T16" fmla="*/ 9 w 155"/>
                    <a:gd name="T17" fmla="*/ 53 h 77"/>
                    <a:gd name="T18" fmla="*/ 18 w 155"/>
                    <a:gd name="T19" fmla="*/ 53 h 77"/>
                    <a:gd name="T20" fmla="*/ 27 w 155"/>
                    <a:gd name="T21" fmla="*/ 51 h 77"/>
                    <a:gd name="T22" fmla="*/ 30 w 155"/>
                    <a:gd name="T23" fmla="*/ 49 h 77"/>
                    <a:gd name="T24" fmla="*/ 35 w 155"/>
                    <a:gd name="T25" fmla="*/ 46 h 77"/>
                    <a:gd name="T26" fmla="*/ 37 w 155"/>
                    <a:gd name="T27" fmla="*/ 43 h 77"/>
                    <a:gd name="T28" fmla="*/ 38 w 155"/>
                    <a:gd name="T29" fmla="*/ 40 h 77"/>
                    <a:gd name="T30" fmla="*/ 38 w 155"/>
                    <a:gd name="T31" fmla="*/ 40 h 77"/>
                    <a:gd name="T32" fmla="*/ 39 w 155"/>
                    <a:gd name="T33" fmla="*/ 36 h 77"/>
                    <a:gd name="T34" fmla="*/ 41 w 155"/>
                    <a:gd name="T35" fmla="*/ 33 h 77"/>
                    <a:gd name="T36" fmla="*/ 43 w 155"/>
                    <a:gd name="T37" fmla="*/ 29 h 77"/>
                    <a:gd name="T38" fmla="*/ 45 w 155"/>
                    <a:gd name="T39" fmla="*/ 28 h 77"/>
                    <a:gd name="T40" fmla="*/ 48 w 155"/>
                    <a:gd name="T41" fmla="*/ 26 h 77"/>
                    <a:gd name="T42" fmla="*/ 52 w 155"/>
                    <a:gd name="T43" fmla="*/ 26 h 77"/>
                    <a:gd name="T44" fmla="*/ 55 w 155"/>
                    <a:gd name="T45" fmla="*/ 26 h 77"/>
                    <a:gd name="T46" fmla="*/ 59 w 155"/>
                    <a:gd name="T47" fmla="*/ 26 h 77"/>
                    <a:gd name="T48" fmla="*/ 59 w 155"/>
                    <a:gd name="T49" fmla="*/ 26 h 77"/>
                    <a:gd name="T50" fmla="*/ 61 w 155"/>
                    <a:gd name="T51" fmla="*/ 26 h 77"/>
                    <a:gd name="T52" fmla="*/ 63 w 155"/>
                    <a:gd name="T53" fmla="*/ 26 h 77"/>
                    <a:gd name="T54" fmla="*/ 67 w 155"/>
                    <a:gd name="T55" fmla="*/ 23 h 77"/>
                    <a:gd name="T56" fmla="*/ 75 w 155"/>
                    <a:gd name="T57" fmla="*/ 14 h 77"/>
                    <a:gd name="T58" fmla="*/ 79 w 155"/>
                    <a:gd name="T59" fmla="*/ 9 h 77"/>
                    <a:gd name="T60" fmla="*/ 85 w 155"/>
                    <a:gd name="T61" fmla="*/ 4 h 77"/>
                    <a:gd name="T62" fmla="*/ 91 w 155"/>
                    <a:gd name="T63" fmla="*/ 1 h 77"/>
                    <a:gd name="T64" fmla="*/ 94 w 155"/>
                    <a:gd name="T65" fmla="*/ 0 h 77"/>
                    <a:gd name="T66" fmla="*/ 97 w 155"/>
                    <a:gd name="T67" fmla="*/ 0 h 77"/>
                    <a:gd name="T68" fmla="*/ 97 w 155"/>
                    <a:gd name="T69" fmla="*/ 0 h 77"/>
                    <a:gd name="T70" fmla="*/ 103 w 155"/>
                    <a:gd name="T71" fmla="*/ 2 h 77"/>
                    <a:gd name="T72" fmla="*/ 108 w 155"/>
                    <a:gd name="T73" fmla="*/ 5 h 77"/>
                    <a:gd name="T74" fmla="*/ 112 w 155"/>
                    <a:gd name="T75" fmla="*/ 10 h 77"/>
                    <a:gd name="T76" fmla="*/ 115 w 155"/>
                    <a:gd name="T77" fmla="*/ 15 h 77"/>
                    <a:gd name="T78" fmla="*/ 117 w 155"/>
                    <a:gd name="T79" fmla="*/ 20 h 77"/>
                    <a:gd name="T80" fmla="*/ 121 w 155"/>
                    <a:gd name="T81" fmla="*/ 24 h 77"/>
                    <a:gd name="T82" fmla="*/ 125 w 155"/>
                    <a:gd name="T83" fmla="*/ 28 h 77"/>
                    <a:gd name="T84" fmla="*/ 132 w 155"/>
                    <a:gd name="T85" fmla="*/ 30 h 77"/>
                    <a:gd name="T86" fmla="*/ 132 w 155"/>
                    <a:gd name="T87" fmla="*/ 30 h 77"/>
                    <a:gd name="T88" fmla="*/ 138 w 155"/>
                    <a:gd name="T89" fmla="*/ 33 h 77"/>
                    <a:gd name="T90" fmla="*/ 143 w 155"/>
                    <a:gd name="T91" fmla="*/ 35 h 77"/>
                    <a:gd name="T92" fmla="*/ 147 w 155"/>
                    <a:gd name="T93" fmla="*/ 38 h 77"/>
                    <a:gd name="T94" fmla="*/ 150 w 155"/>
                    <a:gd name="T95" fmla="*/ 41 h 77"/>
                    <a:gd name="T96" fmla="*/ 153 w 155"/>
                    <a:gd name="T97" fmla="*/ 44 h 77"/>
                    <a:gd name="T98" fmla="*/ 154 w 155"/>
                    <a:gd name="T99" fmla="*/ 47 h 77"/>
                    <a:gd name="T100" fmla="*/ 155 w 155"/>
                    <a:gd name="T101" fmla="*/ 54 h 77"/>
                    <a:gd name="T102" fmla="*/ 155 w 155"/>
                    <a:gd name="T103" fmla="*/ 54 h 77"/>
                    <a:gd name="T104" fmla="*/ 155 w 155"/>
                    <a:gd name="T105" fmla="*/ 77 h 77"/>
                    <a:gd name="T106" fmla="*/ 1 w 155"/>
                    <a:gd name="T107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5" h="77">
                      <a:moveTo>
                        <a:pt x="1" y="77"/>
                      </a:moveTo>
                      <a:lnTo>
                        <a:pt x="1" y="77"/>
                      </a:lnTo>
                      <a:lnTo>
                        <a:pt x="0" y="73"/>
                      </a:lnTo>
                      <a:lnTo>
                        <a:pt x="0" y="65"/>
                      </a:lnTo>
                      <a:lnTo>
                        <a:pt x="1" y="61"/>
                      </a:lnTo>
                      <a:lnTo>
                        <a:pt x="3" y="58"/>
                      </a:lnTo>
                      <a:lnTo>
                        <a:pt x="5" y="54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18" y="53"/>
                      </a:lnTo>
                      <a:lnTo>
                        <a:pt x="27" y="51"/>
                      </a:lnTo>
                      <a:lnTo>
                        <a:pt x="30" y="49"/>
                      </a:lnTo>
                      <a:lnTo>
                        <a:pt x="35" y="46"/>
                      </a:lnTo>
                      <a:lnTo>
                        <a:pt x="37" y="43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9" y="36"/>
                      </a:lnTo>
                      <a:lnTo>
                        <a:pt x="41" y="33"/>
                      </a:lnTo>
                      <a:lnTo>
                        <a:pt x="43" y="29"/>
                      </a:lnTo>
                      <a:lnTo>
                        <a:pt x="45" y="28"/>
                      </a:lnTo>
                      <a:lnTo>
                        <a:pt x="48" y="26"/>
                      </a:lnTo>
                      <a:lnTo>
                        <a:pt x="52" y="26"/>
                      </a:lnTo>
                      <a:lnTo>
                        <a:pt x="55" y="26"/>
                      </a:lnTo>
                      <a:lnTo>
                        <a:pt x="59" y="26"/>
                      </a:lnTo>
                      <a:lnTo>
                        <a:pt x="59" y="26"/>
                      </a:lnTo>
                      <a:lnTo>
                        <a:pt x="61" y="26"/>
                      </a:lnTo>
                      <a:lnTo>
                        <a:pt x="63" y="26"/>
                      </a:lnTo>
                      <a:lnTo>
                        <a:pt x="67" y="23"/>
                      </a:lnTo>
                      <a:lnTo>
                        <a:pt x="75" y="14"/>
                      </a:lnTo>
                      <a:lnTo>
                        <a:pt x="79" y="9"/>
                      </a:lnTo>
                      <a:lnTo>
                        <a:pt x="85" y="4"/>
                      </a:lnTo>
                      <a:lnTo>
                        <a:pt x="91" y="1"/>
                      </a:lnTo>
                      <a:lnTo>
                        <a:pt x="94" y="0"/>
                      </a:lnTo>
                      <a:lnTo>
                        <a:pt x="97" y="0"/>
                      </a:lnTo>
                      <a:lnTo>
                        <a:pt x="97" y="0"/>
                      </a:lnTo>
                      <a:lnTo>
                        <a:pt x="103" y="2"/>
                      </a:lnTo>
                      <a:lnTo>
                        <a:pt x="108" y="5"/>
                      </a:lnTo>
                      <a:lnTo>
                        <a:pt x="112" y="10"/>
                      </a:lnTo>
                      <a:lnTo>
                        <a:pt x="115" y="15"/>
                      </a:lnTo>
                      <a:lnTo>
                        <a:pt x="117" y="20"/>
                      </a:lnTo>
                      <a:lnTo>
                        <a:pt x="121" y="24"/>
                      </a:lnTo>
                      <a:lnTo>
                        <a:pt x="125" y="28"/>
                      </a:lnTo>
                      <a:lnTo>
                        <a:pt x="132" y="30"/>
                      </a:lnTo>
                      <a:lnTo>
                        <a:pt x="132" y="30"/>
                      </a:lnTo>
                      <a:lnTo>
                        <a:pt x="138" y="33"/>
                      </a:lnTo>
                      <a:lnTo>
                        <a:pt x="143" y="35"/>
                      </a:lnTo>
                      <a:lnTo>
                        <a:pt x="147" y="38"/>
                      </a:lnTo>
                      <a:lnTo>
                        <a:pt x="150" y="41"/>
                      </a:lnTo>
                      <a:lnTo>
                        <a:pt x="153" y="44"/>
                      </a:lnTo>
                      <a:lnTo>
                        <a:pt x="154" y="47"/>
                      </a:lnTo>
                      <a:lnTo>
                        <a:pt x="155" y="54"/>
                      </a:lnTo>
                      <a:lnTo>
                        <a:pt x="155" y="54"/>
                      </a:lnTo>
                      <a:lnTo>
                        <a:pt x="155" y="77"/>
                      </a:lnTo>
                      <a:lnTo>
                        <a:pt x="1" y="77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82" name="Freeform 376"/>
                <p:cNvSpPr>
                  <a:spLocks/>
                </p:cNvSpPr>
                <p:nvPr/>
              </p:nvSpPr>
              <p:spPr bwMode="auto">
                <a:xfrm>
                  <a:off x="1681572" y="4788061"/>
                  <a:ext cx="242472" cy="264513"/>
                </a:xfrm>
                <a:custGeom>
                  <a:avLst/>
                  <a:gdLst>
                    <a:gd name="T0" fmla="*/ 97 w 101"/>
                    <a:gd name="T1" fmla="*/ 6 h 108"/>
                    <a:gd name="T2" fmla="*/ 87 w 101"/>
                    <a:gd name="T3" fmla="*/ 0 h 108"/>
                    <a:gd name="T4" fmla="*/ 92 w 101"/>
                    <a:gd name="T5" fmla="*/ 5 h 108"/>
                    <a:gd name="T6" fmla="*/ 94 w 101"/>
                    <a:gd name="T7" fmla="*/ 8 h 108"/>
                    <a:gd name="T8" fmla="*/ 95 w 101"/>
                    <a:gd name="T9" fmla="*/ 14 h 108"/>
                    <a:gd name="T10" fmla="*/ 95 w 101"/>
                    <a:gd name="T11" fmla="*/ 17 h 108"/>
                    <a:gd name="T12" fmla="*/ 93 w 101"/>
                    <a:gd name="T13" fmla="*/ 24 h 108"/>
                    <a:gd name="T14" fmla="*/ 89 w 101"/>
                    <a:gd name="T15" fmla="*/ 29 h 108"/>
                    <a:gd name="T16" fmla="*/ 83 w 101"/>
                    <a:gd name="T17" fmla="*/ 31 h 108"/>
                    <a:gd name="T18" fmla="*/ 78 w 101"/>
                    <a:gd name="T19" fmla="*/ 32 h 108"/>
                    <a:gd name="T20" fmla="*/ 71 w 101"/>
                    <a:gd name="T21" fmla="*/ 30 h 108"/>
                    <a:gd name="T22" fmla="*/ 66 w 101"/>
                    <a:gd name="T23" fmla="*/ 26 h 108"/>
                    <a:gd name="T24" fmla="*/ 59 w 101"/>
                    <a:gd name="T25" fmla="*/ 20 h 108"/>
                    <a:gd name="T26" fmla="*/ 45 w 101"/>
                    <a:gd name="T27" fmla="*/ 10 h 108"/>
                    <a:gd name="T28" fmla="*/ 33 w 101"/>
                    <a:gd name="T29" fmla="*/ 18 h 108"/>
                    <a:gd name="T30" fmla="*/ 14 w 101"/>
                    <a:gd name="T31" fmla="*/ 47 h 108"/>
                    <a:gd name="T32" fmla="*/ 4 w 101"/>
                    <a:gd name="T33" fmla="*/ 65 h 108"/>
                    <a:gd name="T34" fmla="*/ 2 w 101"/>
                    <a:gd name="T35" fmla="*/ 71 h 108"/>
                    <a:gd name="T36" fmla="*/ 0 w 101"/>
                    <a:gd name="T37" fmla="*/ 83 h 108"/>
                    <a:gd name="T38" fmla="*/ 2 w 101"/>
                    <a:gd name="T39" fmla="*/ 97 h 108"/>
                    <a:gd name="T40" fmla="*/ 7 w 101"/>
                    <a:gd name="T41" fmla="*/ 102 h 108"/>
                    <a:gd name="T42" fmla="*/ 15 w 101"/>
                    <a:gd name="T43" fmla="*/ 107 h 108"/>
                    <a:gd name="T44" fmla="*/ 19 w 101"/>
                    <a:gd name="T45" fmla="*/ 108 h 108"/>
                    <a:gd name="T46" fmla="*/ 28 w 101"/>
                    <a:gd name="T47" fmla="*/ 107 h 108"/>
                    <a:gd name="T48" fmla="*/ 42 w 101"/>
                    <a:gd name="T49" fmla="*/ 100 h 108"/>
                    <a:gd name="T50" fmla="*/ 58 w 101"/>
                    <a:gd name="T51" fmla="*/ 83 h 108"/>
                    <a:gd name="T52" fmla="*/ 75 w 101"/>
                    <a:gd name="T53" fmla="*/ 60 h 108"/>
                    <a:gd name="T54" fmla="*/ 84 w 101"/>
                    <a:gd name="T55" fmla="*/ 49 h 108"/>
                    <a:gd name="T56" fmla="*/ 96 w 101"/>
                    <a:gd name="T57" fmla="*/ 35 h 108"/>
                    <a:gd name="T58" fmla="*/ 101 w 101"/>
                    <a:gd name="T59" fmla="*/ 21 h 108"/>
                    <a:gd name="T60" fmla="*/ 101 w 101"/>
                    <a:gd name="T61" fmla="*/ 13 h 108"/>
                    <a:gd name="T62" fmla="*/ 97 w 101"/>
                    <a:gd name="T63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1" h="108">
                      <a:moveTo>
                        <a:pt x="97" y="6"/>
                      </a:moveTo>
                      <a:lnTo>
                        <a:pt x="97" y="6"/>
                      </a:lnTo>
                      <a:lnTo>
                        <a:pt x="93" y="3"/>
                      </a:lnTo>
                      <a:lnTo>
                        <a:pt x="87" y="0"/>
                      </a:lnTo>
                      <a:lnTo>
                        <a:pt x="87" y="0"/>
                      </a:lnTo>
                      <a:lnTo>
                        <a:pt x="92" y="5"/>
                      </a:lnTo>
                      <a:lnTo>
                        <a:pt x="92" y="5"/>
                      </a:lnTo>
                      <a:lnTo>
                        <a:pt x="94" y="8"/>
                      </a:lnTo>
                      <a:lnTo>
                        <a:pt x="95" y="11"/>
                      </a:lnTo>
                      <a:lnTo>
                        <a:pt x="95" y="14"/>
                      </a:lnTo>
                      <a:lnTo>
                        <a:pt x="95" y="17"/>
                      </a:lnTo>
                      <a:lnTo>
                        <a:pt x="95" y="17"/>
                      </a:lnTo>
                      <a:lnTo>
                        <a:pt x="94" y="21"/>
                      </a:lnTo>
                      <a:lnTo>
                        <a:pt x="93" y="24"/>
                      </a:lnTo>
                      <a:lnTo>
                        <a:pt x="91" y="27"/>
                      </a:lnTo>
                      <a:lnTo>
                        <a:pt x="89" y="29"/>
                      </a:lnTo>
                      <a:lnTo>
                        <a:pt x="89" y="29"/>
                      </a:lnTo>
                      <a:lnTo>
                        <a:pt x="83" y="31"/>
                      </a:lnTo>
                      <a:lnTo>
                        <a:pt x="78" y="32"/>
                      </a:lnTo>
                      <a:lnTo>
                        <a:pt x="78" y="32"/>
                      </a:lnTo>
                      <a:lnTo>
                        <a:pt x="75" y="32"/>
                      </a:lnTo>
                      <a:lnTo>
                        <a:pt x="71" y="30"/>
                      </a:lnTo>
                      <a:lnTo>
                        <a:pt x="68" y="28"/>
                      </a:lnTo>
                      <a:lnTo>
                        <a:pt x="66" y="26"/>
                      </a:lnTo>
                      <a:lnTo>
                        <a:pt x="66" y="26"/>
                      </a:lnTo>
                      <a:lnTo>
                        <a:pt x="59" y="20"/>
                      </a:lnTo>
                      <a:lnTo>
                        <a:pt x="53" y="14"/>
                      </a:lnTo>
                      <a:lnTo>
                        <a:pt x="45" y="10"/>
                      </a:lnTo>
                      <a:lnTo>
                        <a:pt x="45" y="10"/>
                      </a:lnTo>
                      <a:lnTo>
                        <a:pt x="33" y="18"/>
                      </a:lnTo>
                      <a:lnTo>
                        <a:pt x="23" y="31"/>
                      </a:lnTo>
                      <a:lnTo>
                        <a:pt x="14" y="47"/>
                      </a:lnTo>
                      <a:lnTo>
                        <a:pt x="8" y="56"/>
                      </a:lnTo>
                      <a:lnTo>
                        <a:pt x="4" y="65"/>
                      </a:lnTo>
                      <a:lnTo>
                        <a:pt x="4" y="65"/>
                      </a:lnTo>
                      <a:lnTo>
                        <a:pt x="2" y="71"/>
                      </a:lnTo>
                      <a:lnTo>
                        <a:pt x="1" y="76"/>
                      </a:lnTo>
                      <a:lnTo>
                        <a:pt x="0" y="83"/>
                      </a:lnTo>
                      <a:lnTo>
                        <a:pt x="0" y="89"/>
                      </a:lnTo>
                      <a:lnTo>
                        <a:pt x="2" y="97"/>
                      </a:lnTo>
                      <a:lnTo>
                        <a:pt x="4" y="100"/>
                      </a:lnTo>
                      <a:lnTo>
                        <a:pt x="7" y="102"/>
                      </a:lnTo>
                      <a:lnTo>
                        <a:pt x="10" y="105"/>
                      </a:lnTo>
                      <a:lnTo>
                        <a:pt x="15" y="107"/>
                      </a:lnTo>
                      <a:lnTo>
                        <a:pt x="15" y="107"/>
                      </a:lnTo>
                      <a:lnTo>
                        <a:pt x="19" y="108"/>
                      </a:lnTo>
                      <a:lnTo>
                        <a:pt x="23" y="108"/>
                      </a:lnTo>
                      <a:lnTo>
                        <a:pt x="28" y="107"/>
                      </a:lnTo>
                      <a:lnTo>
                        <a:pt x="32" y="105"/>
                      </a:lnTo>
                      <a:lnTo>
                        <a:pt x="42" y="100"/>
                      </a:lnTo>
                      <a:lnTo>
                        <a:pt x="51" y="91"/>
                      </a:lnTo>
                      <a:lnTo>
                        <a:pt x="58" y="83"/>
                      </a:lnTo>
                      <a:lnTo>
                        <a:pt x="66" y="75"/>
                      </a:lnTo>
                      <a:lnTo>
                        <a:pt x="75" y="60"/>
                      </a:lnTo>
                      <a:lnTo>
                        <a:pt x="75" y="60"/>
                      </a:lnTo>
                      <a:lnTo>
                        <a:pt x="84" y="49"/>
                      </a:lnTo>
                      <a:lnTo>
                        <a:pt x="91" y="42"/>
                      </a:lnTo>
                      <a:lnTo>
                        <a:pt x="96" y="35"/>
                      </a:lnTo>
                      <a:lnTo>
                        <a:pt x="99" y="28"/>
                      </a:lnTo>
                      <a:lnTo>
                        <a:pt x="101" y="21"/>
                      </a:lnTo>
                      <a:lnTo>
                        <a:pt x="101" y="16"/>
                      </a:lnTo>
                      <a:lnTo>
                        <a:pt x="101" y="13"/>
                      </a:lnTo>
                      <a:lnTo>
                        <a:pt x="99" y="9"/>
                      </a:lnTo>
                      <a:lnTo>
                        <a:pt x="97" y="6"/>
                      </a:lnTo>
                      <a:lnTo>
                        <a:pt x="97" y="6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83" name="Freeform 377"/>
                <p:cNvSpPr>
                  <a:spLocks/>
                </p:cNvSpPr>
                <p:nvPr/>
              </p:nvSpPr>
              <p:spPr bwMode="auto">
                <a:xfrm>
                  <a:off x="1615442" y="4736630"/>
                  <a:ext cx="286558" cy="154302"/>
                </a:xfrm>
                <a:custGeom>
                  <a:avLst/>
                  <a:gdLst>
                    <a:gd name="T0" fmla="*/ 10 w 117"/>
                    <a:gd name="T1" fmla="*/ 62 h 62"/>
                    <a:gd name="T2" fmla="*/ 10 w 117"/>
                    <a:gd name="T3" fmla="*/ 62 h 62"/>
                    <a:gd name="T4" fmla="*/ 6 w 117"/>
                    <a:gd name="T5" fmla="*/ 60 h 62"/>
                    <a:gd name="T6" fmla="*/ 6 w 117"/>
                    <a:gd name="T7" fmla="*/ 60 h 62"/>
                    <a:gd name="T8" fmla="*/ 3 w 117"/>
                    <a:gd name="T9" fmla="*/ 57 h 62"/>
                    <a:gd name="T10" fmla="*/ 1 w 117"/>
                    <a:gd name="T11" fmla="*/ 53 h 62"/>
                    <a:gd name="T12" fmla="*/ 0 w 117"/>
                    <a:gd name="T13" fmla="*/ 49 h 62"/>
                    <a:gd name="T14" fmla="*/ 2 w 117"/>
                    <a:gd name="T15" fmla="*/ 44 h 62"/>
                    <a:gd name="T16" fmla="*/ 2 w 117"/>
                    <a:gd name="T17" fmla="*/ 44 h 62"/>
                    <a:gd name="T18" fmla="*/ 8 w 117"/>
                    <a:gd name="T19" fmla="*/ 34 h 62"/>
                    <a:gd name="T20" fmla="*/ 15 w 117"/>
                    <a:gd name="T21" fmla="*/ 25 h 62"/>
                    <a:gd name="T22" fmla="*/ 22 w 117"/>
                    <a:gd name="T23" fmla="*/ 18 h 62"/>
                    <a:gd name="T24" fmla="*/ 29 w 117"/>
                    <a:gd name="T25" fmla="*/ 11 h 62"/>
                    <a:gd name="T26" fmla="*/ 36 w 117"/>
                    <a:gd name="T27" fmla="*/ 7 h 62"/>
                    <a:gd name="T28" fmla="*/ 44 w 117"/>
                    <a:gd name="T29" fmla="*/ 3 h 62"/>
                    <a:gd name="T30" fmla="*/ 52 w 117"/>
                    <a:gd name="T31" fmla="*/ 1 h 62"/>
                    <a:gd name="T32" fmla="*/ 59 w 117"/>
                    <a:gd name="T33" fmla="*/ 0 h 62"/>
                    <a:gd name="T34" fmla="*/ 59 w 117"/>
                    <a:gd name="T35" fmla="*/ 0 h 62"/>
                    <a:gd name="T36" fmla="*/ 66 w 117"/>
                    <a:gd name="T37" fmla="*/ 0 h 62"/>
                    <a:gd name="T38" fmla="*/ 71 w 117"/>
                    <a:gd name="T39" fmla="*/ 0 h 62"/>
                    <a:gd name="T40" fmla="*/ 81 w 117"/>
                    <a:gd name="T41" fmla="*/ 3 h 62"/>
                    <a:gd name="T42" fmla="*/ 91 w 117"/>
                    <a:gd name="T43" fmla="*/ 7 h 62"/>
                    <a:gd name="T44" fmla="*/ 98 w 117"/>
                    <a:gd name="T45" fmla="*/ 12 h 62"/>
                    <a:gd name="T46" fmla="*/ 105 w 117"/>
                    <a:gd name="T47" fmla="*/ 18 h 62"/>
                    <a:gd name="T48" fmla="*/ 109 w 117"/>
                    <a:gd name="T49" fmla="*/ 23 h 62"/>
                    <a:gd name="T50" fmla="*/ 115 w 117"/>
                    <a:gd name="T51" fmla="*/ 28 h 62"/>
                    <a:gd name="T52" fmla="*/ 115 w 117"/>
                    <a:gd name="T53" fmla="*/ 28 h 62"/>
                    <a:gd name="T54" fmla="*/ 117 w 117"/>
                    <a:gd name="T55" fmla="*/ 32 h 62"/>
                    <a:gd name="T56" fmla="*/ 117 w 117"/>
                    <a:gd name="T57" fmla="*/ 37 h 62"/>
                    <a:gd name="T58" fmla="*/ 115 w 117"/>
                    <a:gd name="T59" fmla="*/ 42 h 62"/>
                    <a:gd name="T60" fmla="*/ 112 w 117"/>
                    <a:gd name="T61" fmla="*/ 45 h 62"/>
                    <a:gd name="T62" fmla="*/ 112 w 117"/>
                    <a:gd name="T63" fmla="*/ 45 h 62"/>
                    <a:gd name="T64" fmla="*/ 107 w 117"/>
                    <a:gd name="T65" fmla="*/ 47 h 62"/>
                    <a:gd name="T66" fmla="*/ 103 w 117"/>
                    <a:gd name="T67" fmla="*/ 47 h 62"/>
                    <a:gd name="T68" fmla="*/ 99 w 117"/>
                    <a:gd name="T69" fmla="*/ 46 h 62"/>
                    <a:gd name="T70" fmla="*/ 95 w 117"/>
                    <a:gd name="T71" fmla="*/ 43 h 62"/>
                    <a:gd name="T72" fmla="*/ 95 w 117"/>
                    <a:gd name="T73" fmla="*/ 43 h 62"/>
                    <a:gd name="T74" fmla="*/ 92 w 117"/>
                    <a:gd name="T75" fmla="*/ 40 h 62"/>
                    <a:gd name="T76" fmla="*/ 84 w 117"/>
                    <a:gd name="T77" fmla="*/ 32 h 62"/>
                    <a:gd name="T78" fmla="*/ 80 w 117"/>
                    <a:gd name="T79" fmla="*/ 29 h 62"/>
                    <a:gd name="T80" fmla="*/ 74 w 117"/>
                    <a:gd name="T81" fmla="*/ 26 h 62"/>
                    <a:gd name="T82" fmla="*/ 68 w 117"/>
                    <a:gd name="T83" fmla="*/ 24 h 62"/>
                    <a:gd name="T84" fmla="*/ 60 w 117"/>
                    <a:gd name="T85" fmla="*/ 24 h 62"/>
                    <a:gd name="T86" fmla="*/ 60 w 117"/>
                    <a:gd name="T87" fmla="*/ 24 h 62"/>
                    <a:gd name="T88" fmla="*/ 55 w 117"/>
                    <a:gd name="T89" fmla="*/ 25 h 62"/>
                    <a:gd name="T90" fmla="*/ 49 w 117"/>
                    <a:gd name="T91" fmla="*/ 27 h 62"/>
                    <a:gd name="T92" fmla="*/ 44 w 117"/>
                    <a:gd name="T93" fmla="*/ 31 h 62"/>
                    <a:gd name="T94" fmla="*/ 39 w 117"/>
                    <a:gd name="T95" fmla="*/ 35 h 62"/>
                    <a:gd name="T96" fmla="*/ 30 w 117"/>
                    <a:gd name="T97" fmla="*/ 46 h 62"/>
                    <a:gd name="T98" fmla="*/ 23 w 117"/>
                    <a:gd name="T99" fmla="*/ 56 h 62"/>
                    <a:gd name="T100" fmla="*/ 23 w 117"/>
                    <a:gd name="T101" fmla="*/ 56 h 62"/>
                    <a:gd name="T102" fmla="*/ 21 w 117"/>
                    <a:gd name="T103" fmla="*/ 59 h 62"/>
                    <a:gd name="T104" fmla="*/ 18 w 117"/>
                    <a:gd name="T105" fmla="*/ 61 h 62"/>
                    <a:gd name="T106" fmla="*/ 15 w 117"/>
                    <a:gd name="T107" fmla="*/ 62 h 62"/>
                    <a:gd name="T108" fmla="*/ 10 w 117"/>
                    <a:gd name="T109" fmla="*/ 62 h 62"/>
                    <a:gd name="T110" fmla="*/ 10 w 117"/>
                    <a:gd name="T11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7" h="62">
                      <a:moveTo>
                        <a:pt x="10" y="62"/>
                      </a:moveTo>
                      <a:lnTo>
                        <a:pt x="10" y="62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3" y="57"/>
                      </a:lnTo>
                      <a:lnTo>
                        <a:pt x="1" y="53"/>
                      </a:lnTo>
                      <a:lnTo>
                        <a:pt x="0" y="49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8" y="34"/>
                      </a:lnTo>
                      <a:lnTo>
                        <a:pt x="15" y="25"/>
                      </a:lnTo>
                      <a:lnTo>
                        <a:pt x="22" y="18"/>
                      </a:lnTo>
                      <a:lnTo>
                        <a:pt x="29" y="11"/>
                      </a:lnTo>
                      <a:lnTo>
                        <a:pt x="36" y="7"/>
                      </a:lnTo>
                      <a:lnTo>
                        <a:pt x="44" y="3"/>
                      </a:lnTo>
                      <a:lnTo>
                        <a:pt x="52" y="1"/>
                      </a:lnTo>
                      <a:lnTo>
                        <a:pt x="59" y="0"/>
                      </a:lnTo>
                      <a:lnTo>
                        <a:pt x="59" y="0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81" y="3"/>
                      </a:lnTo>
                      <a:lnTo>
                        <a:pt x="91" y="7"/>
                      </a:lnTo>
                      <a:lnTo>
                        <a:pt x="98" y="12"/>
                      </a:lnTo>
                      <a:lnTo>
                        <a:pt x="105" y="18"/>
                      </a:lnTo>
                      <a:lnTo>
                        <a:pt x="109" y="23"/>
                      </a:lnTo>
                      <a:lnTo>
                        <a:pt x="115" y="28"/>
                      </a:lnTo>
                      <a:lnTo>
                        <a:pt x="115" y="28"/>
                      </a:lnTo>
                      <a:lnTo>
                        <a:pt x="117" y="32"/>
                      </a:lnTo>
                      <a:lnTo>
                        <a:pt x="117" y="37"/>
                      </a:lnTo>
                      <a:lnTo>
                        <a:pt x="115" y="42"/>
                      </a:lnTo>
                      <a:lnTo>
                        <a:pt x="112" y="45"/>
                      </a:lnTo>
                      <a:lnTo>
                        <a:pt x="112" y="45"/>
                      </a:lnTo>
                      <a:lnTo>
                        <a:pt x="107" y="47"/>
                      </a:lnTo>
                      <a:lnTo>
                        <a:pt x="103" y="47"/>
                      </a:lnTo>
                      <a:lnTo>
                        <a:pt x="99" y="46"/>
                      </a:lnTo>
                      <a:lnTo>
                        <a:pt x="95" y="43"/>
                      </a:lnTo>
                      <a:lnTo>
                        <a:pt x="95" y="43"/>
                      </a:lnTo>
                      <a:lnTo>
                        <a:pt x="92" y="40"/>
                      </a:lnTo>
                      <a:lnTo>
                        <a:pt x="84" y="32"/>
                      </a:lnTo>
                      <a:lnTo>
                        <a:pt x="80" y="29"/>
                      </a:lnTo>
                      <a:lnTo>
                        <a:pt x="74" y="26"/>
                      </a:lnTo>
                      <a:lnTo>
                        <a:pt x="68" y="24"/>
                      </a:lnTo>
                      <a:lnTo>
                        <a:pt x="60" y="24"/>
                      </a:lnTo>
                      <a:lnTo>
                        <a:pt x="60" y="24"/>
                      </a:lnTo>
                      <a:lnTo>
                        <a:pt x="55" y="25"/>
                      </a:lnTo>
                      <a:lnTo>
                        <a:pt x="49" y="27"/>
                      </a:lnTo>
                      <a:lnTo>
                        <a:pt x="44" y="31"/>
                      </a:lnTo>
                      <a:lnTo>
                        <a:pt x="39" y="35"/>
                      </a:lnTo>
                      <a:lnTo>
                        <a:pt x="30" y="46"/>
                      </a:lnTo>
                      <a:lnTo>
                        <a:pt x="23" y="56"/>
                      </a:lnTo>
                      <a:lnTo>
                        <a:pt x="23" y="56"/>
                      </a:lnTo>
                      <a:lnTo>
                        <a:pt x="21" y="59"/>
                      </a:lnTo>
                      <a:lnTo>
                        <a:pt x="18" y="61"/>
                      </a:lnTo>
                      <a:lnTo>
                        <a:pt x="15" y="62"/>
                      </a:lnTo>
                      <a:lnTo>
                        <a:pt x="10" y="62"/>
                      </a:lnTo>
                      <a:lnTo>
                        <a:pt x="10" y="62"/>
                      </a:lnTo>
                      <a:close/>
                    </a:path>
                  </a:pathLst>
                </a:custGeom>
                <a:solidFill>
                  <a:srgbClr val="C74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grpSp>
            <p:nvGrpSpPr>
              <p:cNvPr id="18" name="Group 219"/>
              <p:cNvGrpSpPr/>
              <p:nvPr/>
            </p:nvGrpSpPr>
            <p:grpSpPr>
              <a:xfrm>
                <a:off x="4032797" y="3502235"/>
                <a:ext cx="345338" cy="822931"/>
                <a:chOff x="4032797" y="3502235"/>
                <a:chExt cx="345338" cy="82293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9" name="Freeform 278"/>
                <p:cNvSpPr>
                  <a:spLocks/>
                </p:cNvSpPr>
                <p:nvPr/>
              </p:nvSpPr>
              <p:spPr bwMode="auto">
                <a:xfrm>
                  <a:off x="4047492" y="3737358"/>
                  <a:ext cx="44085" cy="51435"/>
                </a:xfrm>
                <a:custGeom>
                  <a:avLst/>
                  <a:gdLst>
                    <a:gd name="T0" fmla="*/ 19 w 19"/>
                    <a:gd name="T1" fmla="*/ 0 h 20"/>
                    <a:gd name="T2" fmla="*/ 0 w 19"/>
                    <a:gd name="T3" fmla="*/ 20 h 20"/>
                    <a:gd name="T4" fmla="*/ 19 w 19"/>
                    <a:gd name="T5" fmla="*/ 20 h 20"/>
                    <a:gd name="T6" fmla="*/ 19 w 19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0">
                      <a:moveTo>
                        <a:pt x="19" y="0"/>
                      </a:moveTo>
                      <a:lnTo>
                        <a:pt x="0" y="20"/>
                      </a:lnTo>
                      <a:lnTo>
                        <a:pt x="19" y="2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0" name="Freeform 378"/>
                <p:cNvSpPr>
                  <a:spLocks/>
                </p:cNvSpPr>
                <p:nvPr/>
              </p:nvSpPr>
              <p:spPr bwMode="auto">
                <a:xfrm>
                  <a:off x="4120968" y="3502235"/>
                  <a:ext cx="168997" cy="168997"/>
                </a:xfrm>
                <a:custGeom>
                  <a:avLst/>
                  <a:gdLst>
                    <a:gd name="T0" fmla="*/ 34 w 69"/>
                    <a:gd name="T1" fmla="*/ 69 h 69"/>
                    <a:gd name="T2" fmla="*/ 34 w 69"/>
                    <a:gd name="T3" fmla="*/ 69 h 69"/>
                    <a:gd name="T4" fmla="*/ 41 w 69"/>
                    <a:gd name="T5" fmla="*/ 69 h 69"/>
                    <a:gd name="T6" fmla="*/ 47 w 69"/>
                    <a:gd name="T7" fmla="*/ 67 h 69"/>
                    <a:gd name="T8" fmla="*/ 54 w 69"/>
                    <a:gd name="T9" fmla="*/ 64 h 69"/>
                    <a:gd name="T10" fmla="*/ 59 w 69"/>
                    <a:gd name="T11" fmla="*/ 59 h 69"/>
                    <a:gd name="T12" fmla="*/ 63 w 69"/>
                    <a:gd name="T13" fmla="*/ 55 h 69"/>
                    <a:gd name="T14" fmla="*/ 66 w 69"/>
                    <a:gd name="T15" fmla="*/ 48 h 69"/>
                    <a:gd name="T16" fmla="*/ 68 w 69"/>
                    <a:gd name="T17" fmla="*/ 42 h 69"/>
                    <a:gd name="T18" fmla="*/ 69 w 69"/>
                    <a:gd name="T19" fmla="*/ 35 h 69"/>
                    <a:gd name="T20" fmla="*/ 69 w 69"/>
                    <a:gd name="T21" fmla="*/ 35 h 69"/>
                    <a:gd name="T22" fmla="*/ 68 w 69"/>
                    <a:gd name="T23" fmla="*/ 28 h 69"/>
                    <a:gd name="T24" fmla="*/ 66 w 69"/>
                    <a:gd name="T25" fmla="*/ 21 h 69"/>
                    <a:gd name="T26" fmla="*/ 63 w 69"/>
                    <a:gd name="T27" fmla="*/ 15 h 69"/>
                    <a:gd name="T28" fmla="*/ 59 w 69"/>
                    <a:gd name="T29" fmla="*/ 10 h 69"/>
                    <a:gd name="T30" fmla="*/ 54 w 69"/>
                    <a:gd name="T31" fmla="*/ 6 h 69"/>
                    <a:gd name="T32" fmla="*/ 47 w 69"/>
                    <a:gd name="T33" fmla="*/ 2 h 69"/>
                    <a:gd name="T34" fmla="*/ 41 w 69"/>
                    <a:gd name="T35" fmla="*/ 0 h 69"/>
                    <a:gd name="T36" fmla="*/ 34 w 69"/>
                    <a:gd name="T37" fmla="*/ 0 h 69"/>
                    <a:gd name="T38" fmla="*/ 34 w 69"/>
                    <a:gd name="T39" fmla="*/ 0 h 69"/>
                    <a:gd name="T40" fmla="*/ 28 w 69"/>
                    <a:gd name="T41" fmla="*/ 0 h 69"/>
                    <a:gd name="T42" fmla="*/ 20 w 69"/>
                    <a:gd name="T43" fmla="*/ 2 h 69"/>
                    <a:gd name="T44" fmla="*/ 15 w 69"/>
                    <a:gd name="T45" fmla="*/ 6 h 69"/>
                    <a:gd name="T46" fmla="*/ 10 w 69"/>
                    <a:gd name="T47" fmla="*/ 10 h 69"/>
                    <a:gd name="T48" fmla="*/ 6 w 69"/>
                    <a:gd name="T49" fmla="*/ 15 h 69"/>
                    <a:gd name="T50" fmla="*/ 3 w 69"/>
                    <a:gd name="T51" fmla="*/ 21 h 69"/>
                    <a:gd name="T52" fmla="*/ 1 w 69"/>
                    <a:gd name="T53" fmla="*/ 28 h 69"/>
                    <a:gd name="T54" fmla="*/ 0 w 69"/>
                    <a:gd name="T55" fmla="*/ 35 h 69"/>
                    <a:gd name="T56" fmla="*/ 0 w 69"/>
                    <a:gd name="T57" fmla="*/ 35 h 69"/>
                    <a:gd name="T58" fmla="*/ 1 w 69"/>
                    <a:gd name="T59" fmla="*/ 42 h 69"/>
                    <a:gd name="T60" fmla="*/ 3 w 69"/>
                    <a:gd name="T61" fmla="*/ 48 h 69"/>
                    <a:gd name="T62" fmla="*/ 6 w 69"/>
                    <a:gd name="T63" fmla="*/ 55 h 69"/>
                    <a:gd name="T64" fmla="*/ 10 w 69"/>
                    <a:gd name="T65" fmla="*/ 59 h 69"/>
                    <a:gd name="T66" fmla="*/ 15 w 69"/>
                    <a:gd name="T67" fmla="*/ 64 h 69"/>
                    <a:gd name="T68" fmla="*/ 20 w 69"/>
                    <a:gd name="T69" fmla="*/ 67 h 69"/>
                    <a:gd name="T70" fmla="*/ 28 w 69"/>
                    <a:gd name="T71" fmla="*/ 69 h 69"/>
                    <a:gd name="T72" fmla="*/ 34 w 69"/>
                    <a:gd name="T73" fmla="*/ 69 h 69"/>
                    <a:gd name="T74" fmla="*/ 34 w 69"/>
                    <a:gd name="T7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9" h="69">
                      <a:moveTo>
                        <a:pt x="34" y="69"/>
                      </a:moveTo>
                      <a:lnTo>
                        <a:pt x="34" y="69"/>
                      </a:lnTo>
                      <a:lnTo>
                        <a:pt x="41" y="69"/>
                      </a:lnTo>
                      <a:lnTo>
                        <a:pt x="47" y="67"/>
                      </a:lnTo>
                      <a:lnTo>
                        <a:pt x="54" y="64"/>
                      </a:lnTo>
                      <a:lnTo>
                        <a:pt x="59" y="59"/>
                      </a:lnTo>
                      <a:lnTo>
                        <a:pt x="63" y="55"/>
                      </a:lnTo>
                      <a:lnTo>
                        <a:pt x="66" y="48"/>
                      </a:lnTo>
                      <a:lnTo>
                        <a:pt x="68" y="42"/>
                      </a:lnTo>
                      <a:lnTo>
                        <a:pt x="69" y="35"/>
                      </a:lnTo>
                      <a:lnTo>
                        <a:pt x="69" y="35"/>
                      </a:lnTo>
                      <a:lnTo>
                        <a:pt x="68" y="28"/>
                      </a:lnTo>
                      <a:lnTo>
                        <a:pt x="66" y="21"/>
                      </a:lnTo>
                      <a:lnTo>
                        <a:pt x="63" y="15"/>
                      </a:lnTo>
                      <a:lnTo>
                        <a:pt x="59" y="10"/>
                      </a:lnTo>
                      <a:lnTo>
                        <a:pt x="54" y="6"/>
                      </a:lnTo>
                      <a:lnTo>
                        <a:pt x="47" y="2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0" y="2"/>
                      </a:lnTo>
                      <a:lnTo>
                        <a:pt x="15" y="6"/>
                      </a:lnTo>
                      <a:lnTo>
                        <a:pt x="10" y="10"/>
                      </a:lnTo>
                      <a:lnTo>
                        <a:pt x="6" y="15"/>
                      </a:lnTo>
                      <a:lnTo>
                        <a:pt x="3" y="21"/>
                      </a:lnTo>
                      <a:lnTo>
                        <a:pt x="1" y="28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" y="42"/>
                      </a:lnTo>
                      <a:lnTo>
                        <a:pt x="3" y="48"/>
                      </a:lnTo>
                      <a:lnTo>
                        <a:pt x="6" y="55"/>
                      </a:lnTo>
                      <a:lnTo>
                        <a:pt x="10" y="59"/>
                      </a:lnTo>
                      <a:lnTo>
                        <a:pt x="15" y="64"/>
                      </a:lnTo>
                      <a:lnTo>
                        <a:pt x="20" y="67"/>
                      </a:lnTo>
                      <a:lnTo>
                        <a:pt x="28" y="69"/>
                      </a:lnTo>
                      <a:lnTo>
                        <a:pt x="34" y="69"/>
                      </a:lnTo>
                      <a:lnTo>
                        <a:pt x="34" y="69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1" name="Freeform 379"/>
                <p:cNvSpPr>
                  <a:spLocks/>
                </p:cNvSpPr>
                <p:nvPr/>
              </p:nvSpPr>
              <p:spPr bwMode="auto">
                <a:xfrm>
                  <a:off x="4032797" y="3707968"/>
                  <a:ext cx="345338" cy="617198"/>
                </a:xfrm>
                <a:custGeom>
                  <a:avLst/>
                  <a:gdLst>
                    <a:gd name="T0" fmla="*/ 138 w 141"/>
                    <a:gd name="T1" fmla="*/ 55 h 253"/>
                    <a:gd name="T2" fmla="*/ 128 w 141"/>
                    <a:gd name="T3" fmla="*/ 20 h 253"/>
                    <a:gd name="T4" fmla="*/ 111 w 141"/>
                    <a:gd name="T5" fmla="*/ 2 h 253"/>
                    <a:gd name="T6" fmla="*/ 101 w 141"/>
                    <a:gd name="T7" fmla="*/ 0 h 253"/>
                    <a:gd name="T8" fmla="*/ 40 w 141"/>
                    <a:gd name="T9" fmla="*/ 0 h 253"/>
                    <a:gd name="T10" fmla="*/ 38 w 141"/>
                    <a:gd name="T11" fmla="*/ 0 h 253"/>
                    <a:gd name="T12" fmla="*/ 18 w 141"/>
                    <a:gd name="T13" fmla="*/ 12 h 253"/>
                    <a:gd name="T14" fmla="*/ 5 w 141"/>
                    <a:gd name="T15" fmla="*/ 41 h 253"/>
                    <a:gd name="T16" fmla="*/ 1 w 141"/>
                    <a:gd name="T17" fmla="*/ 70 h 253"/>
                    <a:gd name="T18" fmla="*/ 2 w 141"/>
                    <a:gd name="T19" fmla="*/ 126 h 253"/>
                    <a:gd name="T20" fmla="*/ 4 w 141"/>
                    <a:gd name="T21" fmla="*/ 133 h 253"/>
                    <a:gd name="T22" fmla="*/ 11 w 141"/>
                    <a:gd name="T23" fmla="*/ 146 h 253"/>
                    <a:gd name="T24" fmla="*/ 6 w 141"/>
                    <a:gd name="T25" fmla="*/ 147 h 253"/>
                    <a:gd name="T26" fmla="*/ 2 w 141"/>
                    <a:gd name="T27" fmla="*/ 155 h 253"/>
                    <a:gd name="T28" fmla="*/ 2 w 141"/>
                    <a:gd name="T29" fmla="*/ 216 h 253"/>
                    <a:gd name="T30" fmla="*/ 12 w 141"/>
                    <a:gd name="T31" fmla="*/ 222 h 253"/>
                    <a:gd name="T32" fmla="*/ 19 w 141"/>
                    <a:gd name="T33" fmla="*/ 221 h 253"/>
                    <a:gd name="T34" fmla="*/ 25 w 141"/>
                    <a:gd name="T35" fmla="*/ 212 h 253"/>
                    <a:gd name="T36" fmla="*/ 24 w 141"/>
                    <a:gd name="T37" fmla="*/ 152 h 253"/>
                    <a:gd name="T38" fmla="*/ 18 w 141"/>
                    <a:gd name="T39" fmla="*/ 146 h 253"/>
                    <a:gd name="T40" fmla="*/ 18 w 141"/>
                    <a:gd name="T41" fmla="*/ 136 h 253"/>
                    <a:gd name="T42" fmla="*/ 25 w 141"/>
                    <a:gd name="T43" fmla="*/ 128 h 253"/>
                    <a:gd name="T44" fmla="*/ 24 w 141"/>
                    <a:gd name="T45" fmla="*/ 99 h 253"/>
                    <a:gd name="T46" fmla="*/ 29 w 141"/>
                    <a:gd name="T47" fmla="*/ 42 h 253"/>
                    <a:gd name="T48" fmla="*/ 32 w 141"/>
                    <a:gd name="T49" fmla="*/ 107 h 253"/>
                    <a:gd name="T50" fmla="*/ 31 w 141"/>
                    <a:gd name="T51" fmla="*/ 236 h 253"/>
                    <a:gd name="T52" fmla="*/ 37 w 141"/>
                    <a:gd name="T53" fmla="*/ 248 h 253"/>
                    <a:gd name="T54" fmla="*/ 48 w 141"/>
                    <a:gd name="T55" fmla="*/ 253 h 253"/>
                    <a:gd name="T56" fmla="*/ 54 w 141"/>
                    <a:gd name="T57" fmla="*/ 252 h 253"/>
                    <a:gd name="T58" fmla="*/ 65 w 141"/>
                    <a:gd name="T59" fmla="*/ 239 h 253"/>
                    <a:gd name="T60" fmla="*/ 75 w 141"/>
                    <a:gd name="T61" fmla="*/ 118 h 253"/>
                    <a:gd name="T62" fmla="*/ 76 w 141"/>
                    <a:gd name="T63" fmla="*/ 239 h 253"/>
                    <a:gd name="T64" fmla="*/ 86 w 141"/>
                    <a:gd name="T65" fmla="*/ 252 h 253"/>
                    <a:gd name="T66" fmla="*/ 92 w 141"/>
                    <a:gd name="T67" fmla="*/ 253 h 253"/>
                    <a:gd name="T68" fmla="*/ 104 w 141"/>
                    <a:gd name="T69" fmla="*/ 248 h 253"/>
                    <a:gd name="T70" fmla="*/ 109 w 141"/>
                    <a:gd name="T71" fmla="*/ 236 h 253"/>
                    <a:gd name="T72" fmla="*/ 109 w 141"/>
                    <a:gd name="T73" fmla="*/ 35 h 253"/>
                    <a:gd name="T74" fmla="*/ 114 w 141"/>
                    <a:gd name="T75" fmla="*/ 52 h 253"/>
                    <a:gd name="T76" fmla="*/ 115 w 141"/>
                    <a:gd name="T77" fmla="*/ 124 h 253"/>
                    <a:gd name="T78" fmla="*/ 118 w 141"/>
                    <a:gd name="T79" fmla="*/ 133 h 253"/>
                    <a:gd name="T80" fmla="*/ 126 w 141"/>
                    <a:gd name="T81" fmla="*/ 137 h 253"/>
                    <a:gd name="T82" fmla="*/ 131 w 141"/>
                    <a:gd name="T83" fmla="*/ 136 h 253"/>
                    <a:gd name="T84" fmla="*/ 139 w 141"/>
                    <a:gd name="T85" fmla="*/ 126 h 253"/>
                    <a:gd name="T86" fmla="*/ 141 w 141"/>
                    <a:gd name="T87" fmla="*/ 9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1" h="253">
                      <a:moveTo>
                        <a:pt x="140" y="70"/>
                      </a:moveTo>
                      <a:lnTo>
                        <a:pt x="140" y="70"/>
                      </a:lnTo>
                      <a:lnTo>
                        <a:pt x="138" y="55"/>
                      </a:lnTo>
                      <a:lnTo>
                        <a:pt x="136" y="41"/>
                      </a:lnTo>
                      <a:lnTo>
                        <a:pt x="132" y="30"/>
                      </a:lnTo>
                      <a:lnTo>
                        <a:pt x="128" y="20"/>
                      </a:lnTo>
                      <a:lnTo>
                        <a:pt x="123" y="12"/>
                      </a:lnTo>
                      <a:lnTo>
                        <a:pt x="117" y="6"/>
                      </a:lnTo>
                      <a:lnTo>
                        <a:pt x="111" y="2"/>
                      </a:lnTo>
                      <a:lnTo>
                        <a:pt x="103" y="0"/>
                      </a:lnTo>
                      <a:lnTo>
                        <a:pt x="103" y="0"/>
                      </a:lnTo>
                      <a:lnTo>
                        <a:pt x="101" y="0"/>
                      </a:lnTo>
                      <a:lnTo>
                        <a:pt x="101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4" y="6"/>
                      </a:lnTo>
                      <a:lnTo>
                        <a:pt x="18" y="12"/>
                      </a:lnTo>
                      <a:lnTo>
                        <a:pt x="13" y="20"/>
                      </a:lnTo>
                      <a:lnTo>
                        <a:pt x="8" y="30"/>
                      </a:lnTo>
                      <a:lnTo>
                        <a:pt x="5" y="41"/>
                      </a:lnTo>
                      <a:lnTo>
                        <a:pt x="3" y="55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0" y="90"/>
                      </a:lnTo>
                      <a:lnTo>
                        <a:pt x="1" y="108"/>
                      </a:lnTo>
                      <a:lnTo>
                        <a:pt x="2" y="126"/>
                      </a:lnTo>
                      <a:lnTo>
                        <a:pt x="2" y="126"/>
                      </a:lnTo>
                      <a:lnTo>
                        <a:pt x="2" y="130"/>
                      </a:lnTo>
                      <a:lnTo>
                        <a:pt x="4" y="133"/>
                      </a:lnTo>
                      <a:lnTo>
                        <a:pt x="7" y="135"/>
                      </a:lnTo>
                      <a:lnTo>
                        <a:pt x="11" y="136"/>
                      </a:lnTo>
                      <a:lnTo>
                        <a:pt x="11" y="146"/>
                      </a:lnTo>
                      <a:lnTo>
                        <a:pt x="11" y="146"/>
                      </a:lnTo>
                      <a:lnTo>
                        <a:pt x="11" y="146"/>
                      </a:lnTo>
                      <a:lnTo>
                        <a:pt x="6" y="147"/>
                      </a:lnTo>
                      <a:lnTo>
                        <a:pt x="4" y="149"/>
                      </a:lnTo>
                      <a:lnTo>
                        <a:pt x="2" y="152"/>
                      </a:lnTo>
                      <a:lnTo>
                        <a:pt x="2" y="155"/>
                      </a:lnTo>
                      <a:lnTo>
                        <a:pt x="2" y="212"/>
                      </a:lnTo>
                      <a:lnTo>
                        <a:pt x="2" y="212"/>
                      </a:lnTo>
                      <a:lnTo>
                        <a:pt x="2" y="216"/>
                      </a:lnTo>
                      <a:lnTo>
                        <a:pt x="4" y="219"/>
                      </a:lnTo>
                      <a:lnTo>
                        <a:pt x="7" y="221"/>
                      </a:lnTo>
                      <a:lnTo>
                        <a:pt x="12" y="222"/>
                      </a:lnTo>
                      <a:lnTo>
                        <a:pt x="15" y="222"/>
                      </a:lnTo>
                      <a:lnTo>
                        <a:pt x="15" y="222"/>
                      </a:lnTo>
                      <a:lnTo>
                        <a:pt x="19" y="221"/>
                      </a:lnTo>
                      <a:lnTo>
                        <a:pt x="22" y="219"/>
                      </a:lnTo>
                      <a:lnTo>
                        <a:pt x="24" y="216"/>
                      </a:lnTo>
                      <a:lnTo>
                        <a:pt x="25" y="212"/>
                      </a:lnTo>
                      <a:lnTo>
                        <a:pt x="25" y="155"/>
                      </a:lnTo>
                      <a:lnTo>
                        <a:pt x="25" y="155"/>
                      </a:lnTo>
                      <a:lnTo>
                        <a:pt x="24" y="152"/>
                      </a:lnTo>
                      <a:lnTo>
                        <a:pt x="23" y="149"/>
                      </a:lnTo>
                      <a:lnTo>
                        <a:pt x="20" y="147"/>
                      </a:lnTo>
                      <a:lnTo>
                        <a:pt x="18" y="146"/>
                      </a:lnTo>
                      <a:lnTo>
                        <a:pt x="18" y="146"/>
                      </a:lnTo>
                      <a:lnTo>
                        <a:pt x="18" y="136"/>
                      </a:lnTo>
                      <a:lnTo>
                        <a:pt x="18" y="136"/>
                      </a:lnTo>
                      <a:lnTo>
                        <a:pt x="21" y="135"/>
                      </a:lnTo>
                      <a:lnTo>
                        <a:pt x="24" y="132"/>
                      </a:lnTo>
                      <a:lnTo>
                        <a:pt x="25" y="128"/>
                      </a:lnTo>
                      <a:lnTo>
                        <a:pt x="26" y="124"/>
                      </a:lnTo>
                      <a:lnTo>
                        <a:pt x="26" y="124"/>
                      </a:lnTo>
                      <a:lnTo>
                        <a:pt x="24" y="99"/>
                      </a:lnTo>
                      <a:lnTo>
                        <a:pt x="25" y="74"/>
                      </a:lnTo>
                      <a:lnTo>
                        <a:pt x="27" y="52"/>
                      </a:lnTo>
                      <a:lnTo>
                        <a:pt x="29" y="42"/>
                      </a:lnTo>
                      <a:lnTo>
                        <a:pt x="32" y="35"/>
                      </a:lnTo>
                      <a:lnTo>
                        <a:pt x="32" y="107"/>
                      </a:lnTo>
                      <a:lnTo>
                        <a:pt x="32" y="107"/>
                      </a:lnTo>
                      <a:lnTo>
                        <a:pt x="31" y="109"/>
                      </a:lnTo>
                      <a:lnTo>
                        <a:pt x="31" y="236"/>
                      </a:lnTo>
                      <a:lnTo>
                        <a:pt x="31" y="236"/>
                      </a:lnTo>
                      <a:lnTo>
                        <a:pt x="32" y="239"/>
                      </a:lnTo>
                      <a:lnTo>
                        <a:pt x="33" y="243"/>
                      </a:lnTo>
                      <a:lnTo>
                        <a:pt x="37" y="248"/>
                      </a:lnTo>
                      <a:lnTo>
                        <a:pt x="42" y="252"/>
                      </a:lnTo>
                      <a:lnTo>
                        <a:pt x="45" y="252"/>
                      </a:lnTo>
                      <a:lnTo>
                        <a:pt x="48" y="253"/>
                      </a:lnTo>
                      <a:lnTo>
                        <a:pt x="48" y="253"/>
                      </a:lnTo>
                      <a:lnTo>
                        <a:pt x="51" y="252"/>
                      </a:lnTo>
                      <a:lnTo>
                        <a:pt x="54" y="252"/>
                      </a:lnTo>
                      <a:lnTo>
                        <a:pt x="60" y="248"/>
                      </a:lnTo>
                      <a:lnTo>
                        <a:pt x="64" y="243"/>
                      </a:lnTo>
                      <a:lnTo>
                        <a:pt x="65" y="239"/>
                      </a:lnTo>
                      <a:lnTo>
                        <a:pt x="65" y="236"/>
                      </a:lnTo>
                      <a:lnTo>
                        <a:pt x="65" y="118"/>
                      </a:lnTo>
                      <a:lnTo>
                        <a:pt x="75" y="118"/>
                      </a:lnTo>
                      <a:lnTo>
                        <a:pt x="75" y="236"/>
                      </a:lnTo>
                      <a:lnTo>
                        <a:pt x="75" y="236"/>
                      </a:lnTo>
                      <a:lnTo>
                        <a:pt x="76" y="239"/>
                      </a:lnTo>
                      <a:lnTo>
                        <a:pt x="77" y="243"/>
                      </a:lnTo>
                      <a:lnTo>
                        <a:pt x="80" y="248"/>
                      </a:lnTo>
                      <a:lnTo>
                        <a:pt x="86" y="252"/>
                      </a:lnTo>
                      <a:lnTo>
                        <a:pt x="89" y="252"/>
                      </a:lnTo>
                      <a:lnTo>
                        <a:pt x="92" y="253"/>
                      </a:lnTo>
                      <a:lnTo>
                        <a:pt x="92" y="253"/>
                      </a:lnTo>
                      <a:lnTo>
                        <a:pt x="96" y="252"/>
                      </a:lnTo>
                      <a:lnTo>
                        <a:pt x="99" y="252"/>
                      </a:lnTo>
                      <a:lnTo>
                        <a:pt x="104" y="248"/>
                      </a:lnTo>
                      <a:lnTo>
                        <a:pt x="107" y="243"/>
                      </a:lnTo>
                      <a:lnTo>
                        <a:pt x="109" y="239"/>
                      </a:lnTo>
                      <a:lnTo>
                        <a:pt x="109" y="236"/>
                      </a:lnTo>
                      <a:lnTo>
                        <a:pt x="109" y="109"/>
                      </a:lnTo>
                      <a:lnTo>
                        <a:pt x="109" y="109"/>
                      </a:lnTo>
                      <a:lnTo>
                        <a:pt x="109" y="35"/>
                      </a:lnTo>
                      <a:lnTo>
                        <a:pt x="109" y="35"/>
                      </a:lnTo>
                      <a:lnTo>
                        <a:pt x="112" y="42"/>
                      </a:lnTo>
                      <a:lnTo>
                        <a:pt x="114" y="52"/>
                      </a:lnTo>
                      <a:lnTo>
                        <a:pt x="116" y="74"/>
                      </a:lnTo>
                      <a:lnTo>
                        <a:pt x="117" y="99"/>
                      </a:lnTo>
                      <a:lnTo>
                        <a:pt x="115" y="124"/>
                      </a:lnTo>
                      <a:lnTo>
                        <a:pt x="115" y="124"/>
                      </a:lnTo>
                      <a:lnTo>
                        <a:pt x="116" y="129"/>
                      </a:lnTo>
                      <a:lnTo>
                        <a:pt x="118" y="133"/>
                      </a:lnTo>
                      <a:lnTo>
                        <a:pt x="121" y="136"/>
                      </a:lnTo>
                      <a:lnTo>
                        <a:pt x="126" y="137"/>
                      </a:lnTo>
                      <a:lnTo>
                        <a:pt x="126" y="137"/>
                      </a:lnTo>
                      <a:lnTo>
                        <a:pt x="127" y="137"/>
                      </a:lnTo>
                      <a:lnTo>
                        <a:pt x="127" y="137"/>
                      </a:lnTo>
                      <a:lnTo>
                        <a:pt x="131" y="136"/>
                      </a:lnTo>
                      <a:lnTo>
                        <a:pt x="136" y="134"/>
                      </a:lnTo>
                      <a:lnTo>
                        <a:pt x="138" y="131"/>
                      </a:lnTo>
                      <a:lnTo>
                        <a:pt x="139" y="126"/>
                      </a:lnTo>
                      <a:lnTo>
                        <a:pt x="139" y="126"/>
                      </a:lnTo>
                      <a:lnTo>
                        <a:pt x="140" y="108"/>
                      </a:lnTo>
                      <a:lnTo>
                        <a:pt x="141" y="90"/>
                      </a:lnTo>
                      <a:lnTo>
                        <a:pt x="140" y="70"/>
                      </a:lnTo>
                      <a:lnTo>
                        <a:pt x="140" y="70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2" name="Freeform 380"/>
                <p:cNvSpPr>
                  <a:spLocks/>
                </p:cNvSpPr>
                <p:nvPr/>
              </p:nvSpPr>
              <p:spPr bwMode="auto">
                <a:xfrm>
                  <a:off x="4179749" y="3715313"/>
                  <a:ext cx="51435" cy="44086"/>
                </a:xfrm>
                <a:custGeom>
                  <a:avLst/>
                  <a:gdLst>
                    <a:gd name="T0" fmla="*/ 21 w 21"/>
                    <a:gd name="T1" fmla="*/ 7 h 16"/>
                    <a:gd name="T2" fmla="*/ 21 w 21"/>
                    <a:gd name="T3" fmla="*/ 7 h 16"/>
                    <a:gd name="T4" fmla="*/ 21 w 21"/>
                    <a:gd name="T5" fmla="*/ 10 h 16"/>
                    <a:gd name="T6" fmla="*/ 19 w 21"/>
                    <a:gd name="T7" fmla="*/ 13 h 16"/>
                    <a:gd name="T8" fmla="*/ 17 w 21"/>
                    <a:gd name="T9" fmla="*/ 15 h 16"/>
                    <a:gd name="T10" fmla="*/ 14 w 21"/>
                    <a:gd name="T11" fmla="*/ 16 h 16"/>
                    <a:gd name="T12" fmla="*/ 8 w 21"/>
                    <a:gd name="T13" fmla="*/ 16 h 16"/>
                    <a:gd name="T14" fmla="*/ 8 w 21"/>
                    <a:gd name="T15" fmla="*/ 16 h 16"/>
                    <a:gd name="T16" fmla="*/ 5 w 21"/>
                    <a:gd name="T17" fmla="*/ 15 h 16"/>
                    <a:gd name="T18" fmla="*/ 3 w 21"/>
                    <a:gd name="T19" fmla="*/ 13 h 16"/>
                    <a:gd name="T20" fmla="*/ 1 w 21"/>
                    <a:gd name="T21" fmla="*/ 10 h 16"/>
                    <a:gd name="T22" fmla="*/ 0 w 21"/>
                    <a:gd name="T23" fmla="*/ 7 h 16"/>
                    <a:gd name="T24" fmla="*/ 0 w 21"/>
                    <a:gd name="T25" fmla="*/ 7 h 16"/>
                    <a:gd name="T26" fmla="*/ 1 w 21"/>
                    <a:gd name="T27" fmla="*/ 4 h 16"/>
                    <a:gd name="T28" fmla="*/ 3 w 21"/>
                    <a:gd name="T29" fmla="*/ 2 h 16"/>
                    <a:gd name="T30" fmla="*/ 5 w 21"/>
                    <a:gd name="T31" fmla="*/ 0 h 16"/>
                    <a:gd name="T32" fmla="*/ 8 w 21"/>
                    <a:gd name="T33" fmla="*/ 0 h 16"/>
                    <a:gd name="T34" fmla="*/ 14 w 21"/>
                    <a:gd name="T35" fmla="*/ 0 h 16"/>
                    <a:gd name="T36" fmla="*/ 14 w 21"/>
                    <a:gd name="T37" fmla="*/ 0 h 16"/>
                    <a:gd name="T38" fmla="*/ 17 w 21"/>
                    <a:gd name="T39" fmla="*/ 0 h 16"/>
                    <a:gd name="T40" fmla="*/ 19 w 21"/>
                    <a:gd name="T41" fmla="*/ 2 h 16"/>
                    <a:gd name="T42" fmla="*/ 21 w 21"/>
                    <a:gd name="T43" fmla="*/ 4 h 16"/>
                    <a:gd name="T44" fmla="*/ 21 w 21"/>
                    <a:gd name="T45" fmla="*/ 7 h 16"/>
                    <a:gd name="T46" fmla="*/ 21 w 21"/>
                    <a:gd name="T4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" h="16">
                      <a:moveTo>
                        <a:pt x="21" y="7"/>
                      </a:moveTo>
                      <a:lnTo>
                        <a:pt x="21" y="7"/>
                      </a:lnTo>
                      <a:lnTo>
                        <a:pt x="21" y="10"/>
                      </a:lnTo>
                      <a:lnTo>
                        <a:pt x="19" y="13"/>
                      </a:lnTo>
                      <a:lnTo>
                        <a:pt x="17" y="15"/>
                      </a:lnTo>
                      <a:lnTo>
                        <a:pt x="14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5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1" y="4"/>
                      </a:lnTo>
                      <a:lnTo>
                        <a:pt x="21" y="7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73" name="Freeform 381"/>
                <p:cNvSpPr>
                  <a:spLocks/>
                </p:cNvSpPr>
                <p:nvPr/>
              </p:nvSpPr>
              <p:spPr bwMode="auto">
                <a:xfrm>
                  <a:off x="4179749" y="3744703"/>
                  <a:ext cx="51435" cy="183692"/>
                </a:xfrm>
                <a:custGeom>
                  <a:avLst/>
                  <a:gdLst>
                    <a:gd name="T0" fmla="*/ 11 w 21"/>
                    <a:gd name="T1" fmla="*/ 74 h 75"/>
                    <a:gd name="T2" fmla="*/ 21 w 21"/>
                    <a:gd name="T3" fmla="*/ 55 h 75"/>
                    <a:gd name="T4" fmla="*/ 14 w 21"/>
                    <a:gd name="T5" fmla="*/ 1 h 75"/>
                    <a:gd name="T6" fmla="*/ 11 w 21"/>
                    <a:gd name="T7" fmla="*/ 0 h 75"/>
                    <a:gd name="T8" fmla="*/ 11 w 21"/>
                    <a:gd name="T9" fmla="*/ 0 h 75"/>
                    <a:gd name="T10" fmla="*/ 10 w 21"/>
                    <a:gd name="T11" fmla="*/ 0 h 75"/>
                    <a:gd name="T12" fmla="*/ 10 w 21"/>
                    <a:gd name="T13" fmla="*/ 0 h 75"/>
                    <a:gd name="T14" fmla="*/ 10 w 21"/>
                    <a:gd name="T15" fmla="*/ 0 h 75"/>
                    <a:gd name="T16" fmla="*/ 7 w 21"/>
                    <a:gd name="T17" fmla="*/ 1 h 75"/>
                    <a:gd name="T18" fmla="*/ 0 w 21"/>
                    <a:gd name="T19" fmla="*/ 55 h 75"/>
                    <a:gd name="T20" fmla="*/ 10 w 21"/>
                    <a:gd name="T21" fmla="*/ 74 h 75"/>
                    <a:gd name="T22" fmla="*/ 10 w 21"/>
                    <a:gd name="T23" fmla="*/ 75 h 75"/>
                    <a:gd name="T24" fmla="*/ 10 w 21"/>
                    <a:gd name="T25" fmla="*/ 74 h 75"/>
                    <a:gd name="T26" fmla="*/ 11 w 21"/>
                    <a:gd name="T27" fmla="*/ 75 h 75"/>
                    <a:gd name="T28" fmla="*/ 11 w 21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" h="75">
                      <a:moveTo>
                        <a:pt x="11" y="74"/>
                      </a:moveTo>
                      <a:lnTo>
                        <a:pt x="21" y="55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0" y="55"/>
                      </a:lnTo>
                      <a:lnTo>
                        <a:pt x="10" y="74"/>
                      </a:lnTo>
                      <a:lnTo>
                        <a:pt x="10" y="75"/>
                      </a:lnTo>
                      <a:lnTo>
                        <a:pt x="10" y="74"/>
                      </a:lnTo>
                      <a:lnTo>
                        <a:pt x="11" y="75"/>
                      </a:lnTo>
                      <a:lnTo>
                        <a:pt x="11" y="74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grpSp>
            <p:nvGrpSpPr>
              <p:cNvPr id="19" name="Group 7"/>
              <p:cNvGrpSpPr/>
              <p:nvPr/>
            </p:nvGrpSpPr>
            <p:grpSpPr>
              <a:xfrm>
                <a:off x="1865259" y="4082692"/>
                <a:ext cx="279208" cy="374730"/>
                <a:chOff x="1865259" y="4082692"/>
                <a:chExt cx="279208" cy="374730"/>
              </a:xfrm>
            </p:grpSpPr>
            <p:sp>
              <p:nvSpPr>
                <p:cNvPr id="64" name="Freeform 382"/>
                <p:cNvSpPr>
                  <a:spLocks/>
                </p:cNvSpPr>
                <p:nvPr/>
              </p:nvSpPr>
              <p:spPr bwMode="auto">
                <a:xfrm>
                  <a:off x="1865259" y="4082692"/>
                  <a:ext cx="279208" cy="279208"/>
                </a:xfrm>
                <a:custGeom>
                  <a:avLst/>
                  <a:gdLst>
                    <a:gd name="T0" fmla="*/ 114 w 114"/>
                    <a:gd name="T1" fmla="*/ 56 h 114"/>
                    <a:gd name="T2" fmla="*/ 114 w 114"/>
                    <a:gd name="T3" fmla="*/ 56 h 114"/>
                    <a:gd name="T4" fmla="*/ 113 w 114"/>
                    <a:gd name="T5" fmla="*/ 68 h 114"/>
                    <a:gd name="T6" fmla="*/ 110 w 114"/>
                    <a:gd name="T7" fmla="*/ 79 h 114"/>
                    <a:gd name="T8" fmla="*/ 104 w 114"/>
                    <a:gd name="T9" fmla="*/ 89 h 114"/>
                    <a:gd name="T10" fmla="*/ 97 w 114"/>
                    <a:gd name="T11" fmla="*/ 97 h 114"/>
                    <a:gd name="T12" fmla="*/ 89 w 114"/>
                    <a:gd name="T13" fmla="*/ 104 h 114"/>
                    <a:gd name="T14" fmla="*/ 79 w 114"/>
                    <a:gd name="T15" fmla="*/ 109 h 114"/>
                    <a:gd name="T16" fmla="*/ 69 w 114"/>
                    <a:gd name="T17" fmla="*/ 113 h 114"/>
                    <a:gd name="T18" fmla="*/ 57 w 114"/>
                    <a:gd name="T19" fmla="*/ 114 h 114"/>
                    <a:gd name="T20" fmla="*/ 57 w 114"/>
                    <a:gd name="T21" fmla="*/ 114 h 114"/>
                    <a:gd name="T22" fmla="*/ 46 w 114"/>
                    <a:gd name="T23" fmla="*/ 113 h 114"/>
                    <a:gd name="T24" fmla="*/ 36 w 114"/>
                    <a:gd name="T25" fmla="*/ 109 h 114"/>
                    <a:gd name="T26" fmla="*/ 25 w 114"/>
                    <a:gd name="T27" fmla="*/ 104 h 114"/>
                    <a:gd name="T28" fmla="*/ 17 w 114"/>
                    <a:gd name="T29" fmla="*/ 97 h 114"/>
                    <a:gd name="T30" fmla="*/ 11 w 114"/>
                    <a:gd name="T31" fmla="*/ 89 h 114"/>
                    <a:gd name="T32" fmla="*/ 5 w 114"/>
                    <a:gd name="T33" fmla="*/ 79 h 114"/>
                    <a:gd name="T34" fmla="*/ 1 w 114"/>
                    <a:gd name="T35" fmla="*/ 68 h 114"/>
                    <a:gd name="T36" fmla="*/ 0 w 114"/>
                    <a:gd name="T37" fmla="*/ 56 h 114"/>
                    <a:gd name="T38" fmla="*/ 0 w 114"/>
                    <a:gd name="T39" fmla="*/ 56 h 114"/>
                    <a:gd name="T40" fmla="*/ 1 w 114"/>
                    <a:gd name="T41" fmla="*/ 45 h 114"/>
                    <a:gd name="T42" fmla="*/ 5 w 114"/>
                    <a:gd name="T43" fmla="*/ 34 h 114"/>
                    <a:gd name="T44" fmla="*/ 11 w 114"/>
                    <a:gd name="T45" fmla="*/ 25 h 114"/>
                    <a:gd name="T46" fmla="*/ 17 w 114"/>
                    <a:gd name="T47" fmla="*/ 17 h 114"/>
                    <a:gd name="T48" fmla="*/ 25 w 114"/>
                    <a:gd name="T49" fmla="*/ 9 h 114"/>
                    <a:gd name="T50" fmla="*/ 36 w 114"/>
                    <a:gd name="T51" fmla="*/ 4 h 114"/>
                    <a:gd name="T52" fmla="*/ 46 w 114"/>
                    <a:gd name="T53" fmla="*/ 1 h 114"/>
                    <a:gd name="T54" fmla="*/ 57 w 114"/>
                    <a:gd name="T55" fmla="*/ 0 h 114"/>
                    <a:gd name="T56" fmla="*/ 57 w 114"/>
                    <a:gd name="T57" fmla="*/ 0 h 114"/>
                    <a:gd name="T58" fmla="*/ 69 w 114"/>
                    <a:gd name="T59" fmla="*/ 1 h 114"/>
                    <a:gd name="T60" fmla="*/ 79 w 114"/>
                    <a:gd name="T61" fmla="*/ 4 h 114"/>
                    <a:gd name="T62" fmla="*/ 89 w 114"/>
                    <a:gd name="T63" fmla="*/ 9 h 114"/>
                    <a:gd name="T64" fmla="*/ 97 w 114"/>
                    <a:gd name="T65" fmla="*/ 17 h 114"/>
                    <a:gd name="T66" fmla="*/ 104 w 114"/>
                    <a:gd name="T67" fmla="*/ 25 h 114"/>
                    <a:gd name="T68" fmla="*/ 110 w 114"/>
                    <a:gd name="T69" fmla="*/ 34 h 114"/>
                    <a:gd name="T70" fmla="*/ 113 w 114"/>
                    <a:gd name="T71" fmla="*/ 45 h 114"/>
                    <a:gd name="T72" fmla="*/ 114 w 114"/>
                    <a:gd name="T73" fmla="*/ 56 h 114"/>
                    <a:gd name="T74" fmla="*/ 114 w 114"/>
                    <a:gd name="T75" fmla="*/ 56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4" h="114">
                      <a:moveTo>
                        <a:pt x="114" y="56"/>
                      </a:moveTo>
                      <a:lnTo>
                        <a:pt x="114" y="56"/>
                      </a:lnTo>
                      <a:lnTo>
                        <a:pt x="113" y="68"/>
                      </a:lnTo>
                      <a:lnTo>
                        <a:pt x="110" y="79"/>
                      </a:lnTo>
                      <a:lnTo>
                        <a:pt x="104" y="89"/>
                      </a:lnTo>
                      <a:lnTo>
                        <a:pt x="97" y="97"/>
                      </a:lnTo>
                      <a:lnTo>
                        <a:pt x="89" y="104"/>
                      </a:lnTo>
                      <a:lnTo>
                        <a:pt x="79" y="109"/>
                      </a:lnTo>
                      <a:lnTo>
                        <a:pt x="69" y="113"/>
                      </a:lnTo>
                      <a:lnTo>
                        <a:pt x="57" y="114"/>
                      </a:lnTo>
                      <a:lnTo>
                        <a:pt x="57" y="114"/>
                      </a:lnTo>
                      <a:lnTo>
                        <a:pt x="46" y="113"/>
                      </a:lnTo>
                      <a:lnTo>
                        <a:pt x="36" y="109"/>
                      </a:lnTo>
                      <a:lnTo>
                        <a:pt x="25" y="104"/>
                      </a:lnTo>
                      <a:lnTo>
                        <a:pt x="17" y="97"/>
                      </a:lnTo>
                      <a:lnTo>
                        <a:pt x="11" y="89"/>
                      </a:lnTo>
                      <a:lnTo>
                        <a:pt x="5" y="79"/>
                      </a:lnTo>
                      <a:lnTo>
                        <a:pt x="1" y="6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" y="45"/>
                      </a:lnTo>
                      <a:lnTo>
                        <a:pt x="5" y="34"/>
                      </a:lnTo>
                      <a:lnTo>
                        <a:pt x="11" y="25"/>
                      </a:lnTo>
                      <a:lnTo>
                        <a:pt x="17" y="17"/>
                      </a:lnTo>
                      <a:lnTo>
                        <a:pt x="25" y="9"/>
                      </a:lnTo>
                      <a:lnTo>
                        <a:pt x="36" y="4"/>
                      </a:lnTo>
                      <a:lnTo>
                        <a:pt x="46" y="1"/>
                      </a:ln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69" y="1"/>
                      </a:lnTo>
                      <a:lnTo>
                        <a:pt x="79" y="4"/>
                      </a:lnTo>
                      <a:lnTo>
                        <a:pt x="89" y="9"/>
                      </a:lnTo>
                      <a:lnTo>
                        <a:pt x="97" y="17"/>
                      </a:lnTo>
                      <a:lnTo>
                        <a:pt x="104" y="25"/>
                      </a:lnTo>
                      <a:lnTo>
                        <a:pt x="110" y="34"/>
                      </a:lnTo>
                      <a:lnTo>
                        <a:pt x="113" y="4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65" name="Freeform 383"/>
                <p:cNvSpPr>
                  <a:spLocks/>
                </p:cNvSpPr>
                <p:nvPr/>
              </p:nvSpPr>
              <p:spPr bwMode="auto">
                <a:xfrm>
                  <a:off x="1953430" y="4420682"/>
                  <a:ext cx="117561" cy="36740"/>
                </a:xfrm>
                <a:custGeom>
                  <a:avLst/>
                  <a:gdLst>
                    <a:gd name="T0" fmla="*/ 24 w 48"/>
                    <a:gd name="T1" fmla="*/ 0 h 15"/>
                    <a:gd name="T2" fmla="*/ 24 w 48"/>
                    <a:gd name="T3" fmla="*/ 0 h 15"/>
                    <a:gd name="T4" fmla="*/ 14 w 48"/>
                    <a:gd name="T5" fmla="*/ 1 h 15"/>
                    <a:gd name="T6" fmla="*/ 6 w 48"/>
                    <a:gd name="T7" fmla="*/ 2 h 15"/>
                    <a:gd name="T8" fmla="*/ 1 w 48"/>
                    <a:gd name="T9" fmla="*/ 5 h 15"/>
                    <a:gd name="T10" fmla="*/ 0 w 48"/>
                    <a:gd name="T11" fmla="*/ 6 h 15"/>
                    <a:gd name="T12" fmla="*/ 0 w 48"/>
                    <a:gd name="T13" fmla="*/ 8 h 15"/>
                    <a:gd name="T14" fmla="*/ 0 w 48"/>
                    <a:gd name="T15" fmla="*/ 8 h 15"/>
                    <a:gd name="T16" fmla="*/ 0 w 48"/>
                    <a:gd name="T17" fmla="*/ 9 h 15"/>
                    <a:gd name="T18" fmla="*/ 1 w 48"/>
                    <a:gd name="T19" fmla="*/ 11 h 15"/>
                    <a:gd name="T20" fmla="*/ 6 w 48"/>
                    <a:gd name="T21" fmla="*/ 13 h 15"/>
                    <a:gd name="T22" fmla="*/ 14 w 48"/>
                    <a:gd name="T23" fmla="*/ 15 h 15"/>
                    <a:gd name="T24" fmla="*/ 24 w 48"/>
                    <a:gd name="T25" fmla="*/ 15 h 15"/>
                    <a:gd name="T26" fmla="*/ 24 w 48"/>
                    <a:gd name="T27" fmla="*/ 15 h 15"/>
                    <a:gd name="T28" fmla="*/ 33 w 48"/>
                    <a:gd name="T29" fmla="*/ 15 h 15"/>
                    <a:gd name="T30" fmla="*/ 40 w 48"/>
                    <a:gd name="T31" fmla="*/ 13 h 15"/>
                    <a:gd name="T32" fmla="*/ 46 w 48"/>
                    <a:gd name="T33" fmla="*/ 11 h 15"/>
                    <a:gd name="T34" fmla="*/ 47 w 48"/>
                    <a:gd name="T35" fmla="*/ 9 h 15"/>
                    <a:gd name="T36" fmla="*/ 48 w 48"/>
                    <a:gd name="T37" fmla="*/ 8 h 15"/>
                    <a:gd name="T38" fmla="*/ 48 w 48"/>
                    <a:gd name="T39" fmla="*/ 8 h 15"/>
                    <a:gd name="T40" fmla="*/ 47 w 48"/>
                    <a:gd name="T41" fmla="*/ 6 h 15"/>
                    <a:gd name="T42" fmla="*/ 46 w 48"/>
                    <a:gd name="T43" fmla="*/ 5 h 15"/>
                    <a:gd name="T44" fmla="*/ 40 w 48"/>
                    <a:gd name="T45" fmla="*/ 2 h 15"/>
                    <a:gd name="T46" fmla="*/ 33 w 48"/>
                    <a:gd name="T47" fmla="*/ 1 h 15"/>
                    <a:gd name="T48" fmla="*/ 24 w 48"/>
                    <a:gd name="T4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8" h="1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4" y="1"/>
                      </a:lnTo>
                      <a:lnTo>
                        <a:pt x="6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6" y="13"/>
                      </a:lnTo>
                      <a:lnTo>
                        <a:pt x="1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33" y="15"/>
                      </a:lnTo>
                      <a:lnTo>
                        <a:pt x="40" y="13"/>
                      </a:lnTo>
                      <a:lnTo>
                        <a:pt x="46" y="11"/>
                      </a:lnTo>
                      <a:lnTo>
                        <a:pt x="47" y="9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7" y="6"/>
                      </a:lnTo>
                      <a:lnTo>
                        <a:pt x="46" y="5"/>
                      </a:lnTo>
                      <a:lnTo>
                        <a:pt x="40" y="2"/>
                      </a:lnTo>
                      <a:lnTo>
                        <a:pt x="33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9091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66" name="Freeform 384"/>
                <p:cNvSpPr>
                  <a:spLocks/>
                </p:cNvSpPr>
                <p:nvPr/>
              </p:nvSpPr>
              <p:spPr bwMode="auto">
                <a:xfrm>
                  <a:off x="1953430" y="4420682"/>
                  <a:ext cx="117561" cy="36740"/>
                </a:xfrm>
                <a:custGeom>
                  <a:avLst/>
                  <a:gdLst>
                    <a:gd name="T0" fmla="*/ 24 w 48"/>
                    <a:gd name="T1" fmla="*/ 0 h 15"/>
                    <a:gd name="T2" fmla="*/ 24 w 48"/>
                    <a:gd name="T3" fmla="*/ 0 h 15"/>
                    <a:gd name="T4" fmla="*/ 14 w 48"/>
                    <a:gd name="T5" fmla="*/ 1 h 15"/>
                    <a:gd name="T6" fmla="*/ 6 w 48"/>
                    <a:gd name="T7" fmla="*/ 2 h 15"/>
                    <a:gd name="T8" fmla="*/ 1 w 48"/>
                    <a:gd name="T9" fmla="*/ 5 h 15"/>
                    <a:gd name="T10" fmla="*/ 0 w 48"/>
                    <a:gd name="T11" fmla="*/ 6 h 15"/>
                    <a:gd name="T12" fmla="*/ 0 w 48"/>
                    <a:gd name="T13" fmla="*/ 8 h 15"/>
                    <a:gd name="T14" fmla="*/ 0 w 48"/>
                    <a:gd name="T15" fmla="*/ 8 h 15"/>
                    <a:gd name="T16" fmla="*/ 0 w 48"/>
                    <a:gd name="T17" fmla="*/ 9 h 15"/>
                    <a:gd name="T18" fmla="*/ 1 w 48"/>
                    <a:gd name="T19" fmla="*/ 11 h 15"/>
                    <a:gd name="T20" fmla="*/ 6 w 48"/>
                    <a:gd name="T21" fmla="*/ 13 h 15"/>
                    <a:gd name="T22" fmla="*/ 14 w 48"/>
                    <a:gd name="T23" fmla="*/ 15 h 15"/>
                    <a:gd name="T24" fmla="*/ 24 w 48"/>
                    <a:gd name="T25" fmla="*/ 15 h 15"/>
                    <a:gd name="T26" fmla="*/ 24 w 48"/>
                    <a:gd name="T27" fmla="*/ 15 h 15"/>
                    <a:gd name="T28" fmla="*/ 33 w 48"/>
                    <a:gd name="T29" fmla="*/ 15 h 15"/>
                    <a:gd name="T30" fmla="*/ 40 w 48"/>
                    <a:gd name="T31" fmla="*/ 13 h 15"/>
                    <a:gd name="T32" fmla="*/ 46 w 48"/>
                    <a:gd name="T33" fmla="*/ 11 h 15"/>
                    <a:gd name="T34" fmla="*/ 47 w 48"/>
                    <a:gd name="T35" fmla="*/ 9 h 15"/>
                    <a:gd name="T36" fmla="*/ 48 w 48"/>
                    <a:gd name="T37" fmla="*/ 8 h 15"/>
                    <a:gd name="T38" fmla="*/ 48 w 48"/>
                    <a:gd name="T39" fmla="*/ 8 h 15"/>
                    <a:gd name="T40" fmla="*/ 47 w 48"/>
                    <a:gd name="T41" fmla="*/ 6 h 15"/>
                    <a:gd name="T42" fmla="*/ 46 w 48"/>
                    <a:gd name="T43" fmla="*/ 5 h 15"/>
                    <a:gd name="T44" fmla="*/ 40 w 48"/>
                    <a:gd name="T45" fmla="*/ 2 h 15"/>
                    <a:gd name="T46" fmla="*/ 33 w 48"/>
                    <a:gd name="T47" fmla="*/ 1 h 15"/>
                    <a:gd name="T48" fmla="*/ 24 w 48"/>
                    <a:gd name="T4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8" h="1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4" y="1"/>
                      </a:lnTo>
                      <a:lnTo>
                        <a:pt x="6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6" y="13"/>
                      </a:lnTo>
                      <a:lnTo>
                        <a:pt x="1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33" y="15"/>
                      </a:lnTo>
                      <a:lnTo>
                        <a:pt x="40" y="13"/>
                      </a:lnTo>
                      <a:lnTo>
                        <a:pt x="46" y="11"/>
                      </a:lnTo>
                      <a:lnTo>
                        <a:pt x="47" y="9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7" y="6"/>
                      </a:lnTo>
                      <a:lnTo>
                        <a:pt x="46" y="5"/>
                      </a:lnTo>
                      <a:lnTo>
                        <a:pt x="40" y="2"/>
                      </a:lnTo>
                      <a:lnTo>
                        <a:pt x="33" y="1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67" name="Freeform 385"/>
                <p:cNvSpPr>
                  <a:spLocks/>
                </p:cNvSpPr>
                <p:nvPr/>
              </p:nvSpPr>
              <p:spPr bwMode="auto">
                <a:xfrm>
                  <a:off x="1953430" y="4317815"/>
                  <a:ext cx="117561" cy="117561"/>
                </a:xfrm>
                <a:custGeom>
                  <a:avLst/>
                  <a:gdLst>
                    <a:gd name="T0" fmla="*/ 33 w 47"/>
                    <a:gd name="T1" fmla="*/ 49 h 49"/>
                    <a:gd name="T2" fmla="*/ 47 w 47"/>
                    <a:gd name="T3" fmla="*/ 6 h 49"/>
                    <a:gd name="T4" fmla="*/ 40 w 47"/>
                    <a:gd name="T5" fmla="*/ 0 h 49"/>
                    <a:gd name="T6" fmla="*/ 27 w 47"/>
                    <a:gd name="T7" fmla="*/ 26 h 49"/>
                    <a:gd name="T8" fmla="*/ 4 w 47"/>
                    <a:gd name="T9" fmla="*/ 1 h 49"/>
                    <a:gd name="T10" fmla="*/ 0 w 47"/>
                    <a:gd name="T11" fmla="*/ 8 h 49"/>
                    <a:gd name="T12" fmla="*/ 15 w 47"/>
                    <a:gd name="T13" fmla="*/ 31 h 49"/>
                    <a:gd name="T14" fmla="*/ 20 w 47"/>
                    <a:gd name="T15" fmla="*/ 48 h 49"/>
                    <a:gd name="T16" fmla="*/ 20 w 47"/>
                    <a:gd name="T17" fmla="*/ 48 h 49"/>
                    <a:gd name="T18" fmla="*/ 26 w 47"/>
                    <a:gd name="T19" fmla="*/ 49 h 49"/>
                    <a:gd name="T20" fmla="*/ 30 w 47"/>
                    <a:gd name="T21" fmla="*/ 49 h 49"/>
                    <a:gd name="T22" fmla="*/ 33 w 47"/>
                    <a:gd name="T23" fmla="*/ 49 h 49"/>
                    <a:gd name="T24" fmla="*/ 33 w 47"/>
                    <a:gd name="T2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49">
                      <a:moveTo>
                        <a:pt x="33" y="49"/>
                      </a:moveTo>
                      <a:lnTo>
                        <a:pt x="47" y="6"/>
                      </a:lnTo>
                      <a:lnTo>
                        <a:pt x="40" y="0"/>
                      </a:lnTo>
                      <a:lnTo>
                        <a:pt x="27" y="26"/>
                      </a:lnTo>
                      <a:lnTo>
                        <a:pt x="4" y="1"/>
                      </a:lnTo>
                      <a:lnTo>
                        <a:pt x="0" y="8"/>
                      </a:lnTo>
                      <a:lnTo>
                        <a:pt x="15" y="31"/>
                      </a:lnTo>
                      <a:lnTo>
                        <a:pt x="20" y="48"/>
                      </a:lnTo>
                      <a:lnTo>
                        <a:pt x="20" y="48"/>
                      </a:lnTo>
                      <a:lnTo>
                        <a:pt x="26" y="49"/>
                      </a:lnTo>
                      <a:lnTo>
                        <a:pt x="30" y="49"/>
                      </a:lnTo>
                      <a:lnTo>
                        <a:pt x="33" y="49"/>
                      </a:lnTo>
                      <a:lnTo>
                        <a:pt x="33" y="49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68" name="Freeform 386"/>
                <p:cNvSpPr>
                  <a:spLocks/>
                </p:cNvSpPr>
                <p:nvPr/>
              </p:nvSpPr>
              <p:spPr bwMode="auto">
                <a:xfrm>
                  <a:off x="1924040" y="4119433"/>
                  <a:ext cx="110216" cy="110216"/>
                </a:xfrm>
                <a:custGeom>
                  <a:avLst/>
                  <a:gdLst>
                    <a:gd name="T0" fmla="*/ 46 w 46"/>
                    <a:gd name="T1" fmla="*/ 23 h 45"/>
                    <a:gd name="T2" fmla="*/ 46 w 46"/>
                    <a:gd name="T3" fmla="*/ 23 h 45"/>
                    <a:gd name="T4" fmla="*/ 46 w 46"/>
                    <a:gd name="T5" fmla="*/ 28 h 45"/>
                    <a:gd name="T6" fmla="*/ 45 w 46"/>
                    <a:gd name="T7" fmla="*/ 32 h 45"/>
                    <a:gd name="T8" fmla="*/ 42 w 46"/>
                    <a:gd name="T9" fmla="*/ 36 h 45"/>
                    <a:gd name="T10" fmla="*/ 40 w 46"/>
                    <a:gd name="T11" fmla="*/ 39 h 45"/>
                    <a:gd name="T12" fmla="*/ 36 w 46"/>
                    <a:gd name="T13" fmla="*/ 42 h 45"/>
                    <a:gd name="T14" fmla="*/ 32 w 46"/>
                    <a:gd name="T15" fmla="*/ 44 h 45"/>
                    <a:gd name="T16" fmla="*/ 28 w 46"/>
                    <a:gd name="T17" fmla="*/ 45 h 45"/>
                    <a:gd name="T18" fmla="*/ 23 w 46"/>
                    <a:gd name="T19" fmla="*/ 45 h 45"/>
                    <a:gd name="T20" fmla="*/ 23 w 46"/>
                    <a:gd name="T21" fmla="*/ 45 h 45"/>
                    <a:gd name="T22" fmla="*/ 19 w 46"/>
                    <a:gd name="T23" fmla="*/ 45 h 45"/>
                    <a:gd name="T24" fmla="*/ 14 w 46"/>
                    <a:gd name="T25" fmla="*/ 44 h 45"/>
                    <a:gd name="T26" fmla="*/ 11 w 46"/>
                    <a:gd name="T27" fmla="*/ 42 h 45"/>
                    <a:gd name="T28" fmla="*/ 6 w 46"/>
                    <a:gd name="T29" fmla="*/ 39 h 45"/>
                    <a:gd name="T30" fmla="*/ 4 w 46"/>
                    <a:gd name="T31" fmla="*/ 36 h 45"/>
                    <a:gd name="T32" fmla="*/ 2 w 46"/>
                    <a:gd name="T33" fmla="*/ 32 h 45"/>
                    <a:gd name="T34" fmla="*/ 0 w 46"/>
                    <a:gd name="T35" fmla="*/ 28 h 45"/>
                    <a:gd name="T36" fmla="*/ 0 w 46"/>
                    <a:gd name="T37" fmla="*/ 23 h 45"/>
                    <a:gd name="T38" fmla="*/ 0 w 46"/>
                    <a:gd name="T39" fmla="*/ 23 h 45"/>
                    <a:gd name="T40" fmla="*/ 0 w 46"/>
                    <a:gd name="T41" fmla="*/ 18 h 45"/>
                    <a:gd name="T42" fmla="*/ 2 w 46"/>
                    <a:gd name="T43" fmla="*/ 14 h 45"/>
                    <a:gd name="T44" fmla="*/ 4 w 46"/>
                    <a:gd name="T45" fmla="*/ 10 h 45"/>
                    <a:gd name="T46" fmla="*/ 6 w 46"/>
                    <a:gd name="T47" fmla="*/ 7 h 45"/>
                    <a:gd name="T48" fmla="*/ 11 w 46"/>
                    <a:gd name="T49" fmla="*/ 4 h 45"/>
                    <a:gd name="T50" fmla="*/ 14 w 46"/>
                    <a:gd name="T51" fmla="*/ 2 h 45"/>
                    <a:gd name="T52" fmla="*/ 19 w 46"/>
                    <a:gd name="T53" fmla="*/ 1 h 45"/>
                    <a:gd name="T54" fmla="*/ 23 w 46"/>
                    <a:gd name="T55" fmla="*/ 0 h 45"/>
                    <a:gd name="T56" fmla="*/ 23 w 46"/>
                    <a:gd name="T57" fmla="*/ 0 h 45"/>
                    <a:gd name="T58" fmla="*/ 28 w 46"/>
                    <a:gd name="T59" fmla="*/ 1 h 45"/>
                    <a:gd name="T60" fmla="*/ 32 w 46"/>
                    <a:gd name="T61" fmla="*/ 2 h 45"/>
                    <a:gd name="T62" fmla="*/ 36 w 46"/>
                    <a:gd name="T63" fmla="*/ 4 h 45"/>
                    <a:gd name="T64" fmla="*/ 40 w 46"/>
                    <a:gd name="T65" fmla="*/ 7 h 45"/>
                    <a:gd name="T66" fmla="*/ 42 w 46"/>
                    <a:gd name="T67" fmla="*/ 10 h 45"/>
                    <a:gd name="T68" fmla="*/ 45 w 46"/>
                    <a:gd name="T69" fmla="*/ 14 h 45"/>
                    <a:gd name="T70" fmla="*/ 46 w 46"/>
                    <a:gd name="T71" fmla="*/ 18 h 45"/>
                    <a:gd name="T72" fmla="*/ 46 w 46"/>
                    <a:gd name="T73" fmla="*/ 23 h 45"/>
                    <a:gd name="T74" fmla="*/ 46 w 46"/>
                    <a:gd name="T7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" h="45">
                      <a:moveTo>
                        <a:pt x="46" y="23"/>
                      </a:moveTo>
                      <a:lnTo>
                        <a:pt x="46" y="23"/>
                      </a:lnTo>
                      <a:lnTo>
                        <a:pt x="46" y="28"/>
                      </a:lnTo>
                      <a:lnTo>
                        <a:pt x="45" y="32"/>
                      </a:lnTo>
                      <a:lnTo>
                        <a:pt x="42" y="36"/>
                      </a:lnTo>
                      <a:lnTo>
                        <a:pt x="40" y="39"/>
                      </a:lnTo>
                      <a:lnTo>
                        <a:pt x="36" y="42"/>
                      </a:lnTo>
                      <a:lnTo>
                        <a:pt x="32" y="44"/>
                      </a:lnTo>
                      <a:lnTo>
                        <a:pt x="28" y="45"/>
                      </a:lnTo>
                      <a:lnTo>
                        <a:pt x="23" y="45"/>
                      </a:lnTo>
                      <a:lnTo>
                        <a:pt x="23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1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6" y="7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40" y="7"/>
                      </a:lnTo>
                      <a:lnTo>
                        <a:pt x="42" y="10"/>
                      </a:lnTo>
                      <a:lnTo>
                        <a:pt x="45" y="14"/>
                      </a:lnTo>
                      <a:lnTo>
                        <a:pt x="46" y="18"/>
                      </a:lnTo>
                      <a:lnTo>
                        <a:pt x="46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A2A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grpSp>
            <p:nvGrpSpPr>
              <p:cNvPr id="20" name="Group 11"/>
              <p:cNvGrpSpPr/>
              <p:nvPr/>
            </p:nvGrpSpPr>
            <p:grpSpPr>
              <a:xfrm>
                <a:off x="3393555" y="4854192"/>
                <a:ext cx="1241744" cy="889056"/>
                <a:chOff x="3393555" y="4854192"/>
                <a:chExt cx="1241744" cy="889056"/>
              </a:xfrm>
            </p:grpSpPr>
            <p:sp>
              <p:nvSpPr>
                <p:cNvPr id="57" name="Freeform 271"/>
                <p:cNvSpPr>
                  <a:spLocks/>
                </p:cNvSpPr>
                <p:nvPr/>
              </p:nvSpPr>
              <p:spPr bwMode="auto">
                <a:xfrm>
                  <a:off x="3393555" y="5023184"/>
                  <a:ext cx="1168267" cy="720064"/>
                </a:xfrm>
                <a:custGeom>
                  <a:avLst/>
                  <a:gdLst>
                    <a:gd name="T0" fmla="*/ 467 w 475"/>
                    <a:gd name="T1" fmla="*/ 0 h 295"/>
                    <a:gd name="T2" fmla="*/ 467 w 475"/>
                    <a:gd name="T3" fmla="*/ 186 h 295"/>
                    <a:gd name="T4" fmla="*/ 467 w 475"/>
                    <a:gd name="T5" fmla="*/ 186 h 295"/>
                    <a:gd name="T6" fmla="*/ 465 w 475"/>
                    <a:gd name="T7" fmla="*/ 197 h 295"/>
                    <a:gd name="T8" fmla="*/ 464 w 475"/>
                    <a:gd name="T9" fmla="*/ 206 h 295"/>
                    <a:gd name="T10" fmla="*/ 461 w 475"/>
                    <a:gd name="T11" fmla="*/ 215 h 295"/>
                    <a:gd name="T12" fmla="*/ 458 w 475"/>
                    <a:gd name="T13" fmla="*/ 225 h 295"/>
                    <a:gd name="T14" fmla="*/ 454 w 475"/>
                    <a:gd name="T15" fmla="*/ 234 h 295"/>
                    <a:gd name="T16" fmla="*/ 449 w 475"/>
                    <a:gd name="T17" fmla="*/ 242 h 295"/>
                    <a:gd name="T18" fmla="*/ 444 w 475"/>
                    <a:gd name="T19" fmla="*/ 250 h 295"/>
                    <a:gd name="T20" fmla="*/ 436 w 475"/>
                    <a:gd name="T21" fmla="*/ 257 h 295"/>
                    <a:gd name="T22" fmla="*/ 436 w 475"/>
                    <a:gd name="T23" fmla="*/ 257 h 295"/>
                    <a:gd name="T24" fmla="*/ 430 w 475"/>
                    <a:gd name="T25" fmla="*/ 263 h 295"/>
                    <a:gd name="T26" fmla="*/ 422 w 475"/>
                    <a:gd name="T27" fmla="*/ 270 h 295"/>
                    <a:gd name="T28" fmla="*/ 413 w 475"/>
                    <a:gd name="T29" fmla="*/ 275 h 295"/>
                    <a:gd name="T30" fmla="*/ 405 w 475"/>
                    <a:gd name="T31" fmla="*/ 279 h 295"/>
                    <a:gd name="T32" fmla="*/ 396 w 475"/>
                    <a:gd name="T33" fmla="*/ 282 h 295"/>
                    <a:gd name="T34" fmla="*/ 386 w 475"/>
                    <a:gd name="T35" fmla="*/ 284 h 295"/>
                    <a:gd name="T36" fmla="*/ 376 w 475"/>
                    <a:gd name="T37" fmla="*/ 286 h 295"/>
                    <a:gd name="T38" fmla="*/ 365 w 475"/>
                    <a:gd name="T39" fmla="*/ 286 h 295"/>
                    <a:gd name="T40" fmla="*/ 0 w 475"/>
                    <a:gd name="T41" fmla="*/ 286 h 295"/>
                    <a:gd name="T42" fmla="*/ 0 w 475"/>
                    <a:gd name="T43" fmla="*/ 295 h 295"/>
                    <a:gd name="T44" fmla="*/ 365 w 475"/>
                    <a:gd name="T45" fmla="*/ 295 h 295"/>
                    <a:gd name="T46" fmla="*/ 365 w 475"/>
                    <a:gd name="T47" fmla="*/ 295 h 295"/>
                    <a:gd name="T48" fmla="*/ 377 w 475"/>
                    <a:gd name="T49" fmla="*/ 295 h 295"/>
                    <a:gd name="T50" fmla="*/ 387 w 475"/>
                    <a:gd name="T51" fmla="*/ 293 h 295"/>
                    <a:gd name="T52" fmla="*/ 398 w 475"/>
                    <a:gd name="T53" fmla="*/ 290 h 295"/>
                    <a:gd name="T54" fmla="*/ 408 w 475"/>
                    <a:gd name="T55" fmla="*/ 286 h 295"/>
                    <a:gd name="T56" fmla="*/ 418 w 475"/>
                    <a:gd name="T57" fmla="*/ 282 h 295"/>
                    <a:gd name="T58" fmla="*/ 427 w 475"/>
                    <a:gd name="T59" fmla="*/ 277 h 295"/>
                    <a:gd name="T60" fmla="*/ 435 w 475"/>
                    <a:gd name="T61" fmla="*/ 270 h 295"/>
                    <a:gd name="T62" fmla="*/ 443 w 475"/>
                    <a:gd name="T63" fmla="*/ 263 h 295"/>
                    <a:gd name="T64" fmla="*/ 450 w 475"/>
                    <a:gd name="T65" fmla="*/ 255 h 295"/>
                    <a:gd name="T66" fmla="*/ 456 w 475"/>
                    <a:gd name="T67" fmla="*/ 247 h 295"/>
                    <a:gd name="T68" fmla="*/ 461 w 475"/>
                    <a:gd name="T69" fmla="*/ 238 h 295"/>
                    <a:gd name="T70" fmla="*/ 465 w 475"/>
                    <a:gd name="T71" fmla="*/ 228 h 295"/>
                    <a:gd name="T72" fmla="*/ 470 w 475"/>
                    <a:gd name="T73" fmla="*/ 219 h 295"/>
                    <a:gd name="T74" fmla="*/ 473 w 475"/>
                    <a:gd name="T75" fmla="*/ 208 h 295"/>
                    <a:gd name="T76" fmla="*/ 474 w 475"/>
                    <a:gd name="T77" fmla="*/ 197 h 295"/>
                    <a:gd name="T78" fmla="*/ 475 w 475"/>
                    <a:gd name="T79" fmla="*/ 186 h 295"/>
                    <a:gd name="T80" fmla="*/ 475 w 475"/>
                    <a:gd name="T81" fmla="*/ 0 h 295"/>
                    <a:gd name="T82" fmla="*/ 467 w 475"/>
                    <a:gd name="T83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75" h="295">
                      <a:moveTo>
                        <a:pt x="467" y="0"/>
                      </a:moveTo>
                      <a:lnTo>
                        <a:pt x="467" y="186"/>
                      </a:lnTo>
                      <a:lnTo>
                        <a:pt x="467" y="186"/>
                      </a:lnTo>
                      <a:lnTo>
                        <a:pt x="465" y="197"/>
                      </a:lnTo>
                      <a:lnTo>
                        <a:pt x="464" y="206"/>
                      </a:lnTo>
                      <a:lnTo>
                        <a:pt x="461" y="215"/>
                      </a:lnTo>
                      <a:lnTo>
                        <a:pt x="458" y="225"/>
                      </a:lnTo>
                      <a:lnTo>
                        <a:pt x="454" y="234"/>
                      </a:lnTo>
                      <a:lnTo>
                        <a:pt x="449" y="242"/>
                      </a:lnTo>
                      <a:lnTo>
                        <a:pt x="444" y="250"/>
                      </a:lnTo>
                      <a:lnTo>
                        <a:pt x="436" y="257"/>
                      </a:lnTo>
                      <a:lnTo>
                        <a:pt x="436" y="257"/>
                      </a:lnTo>
                      <a:lnTo>
                        <a:pt x="430" y="263"/>
                      </a:lnTo>
                      <a:lnTo>
                        <a:pt x="422" y="270"/>
                      </a:lnTo>
                      <a:lnTo>
                        <a:pt x="413" y="275"/>
                      </a:lnTo>
                      <a:lnTo>
                        <a:pt x="405" y="279"/>
                      </a:lnTo>
                      <a:lnTo>
                        <a:pt x="396" y="282"/>
                      </a:lnTo>
                      <a:lnTo>
                        <a:pt x="386" y="284"/>
                      </a:lnTo>
                      <a:lnTo>
                        <a:pt x="376" y="286"/>
                      </a:lnTo>
                      <a:lnTo>
                        <a:pt x="365" y="286"/>
                      </a:lnTo>
                      <a:lnTo>
                        <a:pt x="0" y="286"/>
                      </a:lnTo>
                      <a:lnTo>
                        <a:pt x="0" y="295"/>
                      </a:lnTo>
                      <a:lnTo>
                        <a:pt x="365" y="295"/>
                      </a:lnTo>
                      <a:lnTo>
                        <a:pt x="365" y="295"/>
                      </a:lnTo>
                      <a:lnTo>
                        <a:pt x="377" y="295"/>
                      </a:lnTo>
                      <a:lnTo>
                        <a:pt x="387" y="293"/>
                      </a:lnTo>
                      <a:lnTo>
                        <a:pt x="398" y="290"/>
                      </a:lnTo>
                      <a:lnTo>
                        <a:pt x="408" y="286"/>
                      </a:lnTo>
                      <a:lnTo>
                        <a:pt x="418" y="282"/>
                      </a:lnTo>
                      <a:lnTo>
                        <a:pt x="427" y="277"/>
                      </a:lnTo>
                      <a:lnTo>
                        <a:pt x="435" y="270"/>
                      </a:lnTo>
                      <a:lnTo>
                        <a:pt x="443" y="263"/>
                      </a:lnTo>
                      <a:lnTo>
                        <a:pt x="450" y="255"/>
                      </a:lnTo>
                      <a:lnTo>
                        <a:pt x="456" y="247"/>
                      </a:lnTo>
                      <a:lnTo>
                        <a:pt x="461" y="238"/>
                      </a:lnTo>
                      <a:lnTo>
                        <a:pt x="465" y="228"/>
                      </a:lnTo>
                      <a:lnTo>
                        <a:pt x="470" y="219"/>
                      </a:lnTo>
                      <a:lnTo>
                        <a:pt x="473" y="208"/>
                      </a:lnTo>
                      <a:lnTo>
                        <a:pt x="474" y="197"/>
                      </a:lnTo>
                      <a:lnTo>
                        <a:pt x="475" y="186"/>
                      </a:lnTo>
                      <a:lnTo>
                        <a:pt x="475" y="0"/>
                      </a:lnTo>
                      <a:lnTo>
                        <a:pt x="467" y="0"/>
                      </a:lnTo>
                      <a:close/>
                    </a:path>
                  </a:pathLst>
                </a:custGeom>
                <a:solidFill>
                  <a:srgbClr val="BABC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58" name="Freeform 272"/>
                <p:cNvSpPr>
                  <a:spLocks/>
                </p:cNvSpPr>
                <p:nvPr/>
              </p:nvSpPr>
              <p:spPr bwMode="auto">
                <a:xfrm>
                  <a:off x="4451607" y="4854192"/>
                  <a:ext cx="183692" cy="183692"/>
                </a:xfrm>
                <a:custGeom>
                  <a:avLst/>
                  <a:gdLst>
                    <a:gd name="T0" fmla="*/ 0 w 74"/>
                    <a:gd name="T1" fmla="*/ 37 h 74"/>
                    <a:gd name="T2" fmla="*/ 1 w 74"/>
                    <a:gd name="T3" fmla="*/ 45 h 74"/>
                    <a:gd name="T4" fmla="*/ 6 w 74"/>
                    <a:gd name="T5" fmla="*/ 58 h 74"/>
                    <a:gd name="T6" fmla="*/ 12 w 74"/>
                    <a:gd name="T7" fmla="*/ 63 h 74"/>
                    <a:gd name="T8" fmla="*/ 23 w 74"/>
                    <a:gd name="T9" fmla="*/ 72 h 74"/>
                    <a:gd name="T10" fmla="*/ 38 w 74"/>
                    <a:gd name="T11" fmla="*/ 74 h 74"/>
                    <a:gd name="T12" fmla="*/ 45 w 74"/>
                    <a:gd name="T13" fmla="*/ 74 h 74"/>
                    <a:gd name="T14" fmla="*/ 58 w 74"/>
                    <a:gd name="T15" fmla="*/ 68 h 74"/>
                    <a:gd name="T16" fmla="*/ 68 w 74"/>
                    <a:gd name="T17" fmla="*/ 58 h 74"/>
                    <a:gd name="T18" fmla="*/ 73 w 74"/>
                    <a:gd name="T19" fmla="*/ 45 h 74"/>
                    <a:gd name="T20" fmla="*/ 74 w 74"/>
                    <a:gd name="T21" fmla="*/ 37 h 74"/>
                    <a:gd name="T22" fmla="*/ 71 w 74"/>
                    <a:gd name="T23" fmla="*/ 23 h 74"/>
                    <a:gd name="T24" fmla="*/ 64 w 74"/>
                    <a:gd name="T25" fmla="*/ 11 h 74"/>
                    <a:gd name="T26" fmla="*/ 58 w 74"/>
                    <a:gd name="T27" fmla="*/ 6 h 74"/>
                    <a:gd name="T28" fmla="*/ 45 w 74"/>
                    <a:gd name="T29" fmla="*/ 1 h 74"/>
                    <a:gd name="T30" fmla="*/ 38 w 74"/>
                    <a:gd name="T31" fmla="*/ 0 h 74"/>
                    <a:gd name="T32" fmla="*/ 23 w 74"/>
                    <a:gd name="T33" fmla="*/ 3 h 74"/>
                    <a:gd name="T34" fmla="*/ 12 w 74"/>
                    <a:gd name="T35" fmla="*/ 11 h 74"/>
                    <a:gd name="T36" fmla="*/ 6 w 74"/>
                    <a:gd name="T37" fmla="*/ 17 h 74"/>
                    <a:gd name="T38" fmla="*/ 1 w 74"/>
                    <a:gd name="T39" fmla="*/ 30 h 74"/>
                    <a:gd name="T40" fmla="*/ 11 w 74"/>
                    <a:gd name="T41" fmla="*/ 37 h 74"/>
                    <a:gd name="T42" fmla="*/ 21 w 74"/>
                    <a:gd name="T43" fmla="*/ 37 h 74"/>
                    <a:gd name="T44" fmla="*/ 22 w 74"/>
                    <a:gd name="T45" fmla="*/ 31 h 74"/>
                    <a:gd name="T46" fmla="*/ 26 w 74"/>
                    <a:gd name="T47" fmla="*/ 26 h 74"/>
                    <a:gd name="T48" fmla="*/ 34 w 74"/>
                    <a:gd name="T49" fmla="*/ 22 h 74"/>
                    <a:gd name="T50" fmla="*/ 38 w 74"/>
                    <a:gd name="T51" fmla="*/ 21 h 74"/>
                    <a:gd name="T52" fmla="*/ 44 w 74"/>
                    <a:gd name="T53" fmla="*/ 23 h 74"/>
                    <a:gd name="T54" fmla="*/ 49 w 74"/>
                    <a:gd name="T55" fmla="*/ 26 h 74"/>
                    <a:gd name="T56" fmla="*/ 53 w 74"/>
                    <a:gd name="T57" fmla="*/ 34 h 74"/>
                    <a:gd name="T58" fmla="*/ 53 w 74"/>
                    <a:gd name="T59" fmla="*/ 37 h 74"/>
                    <a:gd name="T60" fmla="*/ 52 w 74"/>
                    <a:gd name="T61" fmla="*/ 44 h 74"/>
                    <a:gd name="T62" fmla="*/ 49 w 74"/>
                    <a:gd name="T63" fmla="*/ 49 h 74"/>
                    <a:gd name="T64" fmla="*/ 41 w 74"/>
                    <a:gd name="T65" fmla="*/ 53 h 74"/>
                    <a:gd name="T66" fmla="*/ 38 w 74"/>
                    <a:gd name="T67" fmla="*/ 53 h 74"/>
                    <a:gd name="T68" fmla="*/ 31 w 74"/>
                    <a:gd name="T69" fmla="*/ 52 h 74"/>
                    <a:gd name="T70" fmla="*/ 26 w 74"/>
                    <a:gd name="T71" fmla="*/ 49 h 74"/>
                    <a:gd name="T72" fmla="*/ 22 w 74"/>
                    <a:gd name="T73" fmla="*/ 40 h 74"/>
                    <a:gd name="T74" fmla="*/ 11 w 74"/>
                    <a:gd name="T75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4" h="74">
                      <a:moveTo>
                        <a:pt x="11" y="37"/>
                      </a:move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" y="45"/>
                      </a:lnTo>
                      <a:lnTo>
                        <a:pt x="3" y="52"/>
                      </a:lnTo>
                      <a:lnTo>
                        <a:pt x="6" y="58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7" y="68"/>
                      </a:lnTo>
                      <a:lnTo>
                        <a:pt x="23" y="72"/>
                      </a:lnTo>
                      <a:lnTo>
                        <a:pt x="30" y="74"/>
                      </a:lnTo>
                      <a:lnTo>
                        <a:pt x="38" y="74"/>
                      </a:lnTo>
                      <a:lnTo>
                        <a:pt x="38" y="74"/>
                      </a:lnTo>
                      <a:lnTo>
                        <a:pt x="45" y="74"/>
                      </a:lnTo>
                      <a:lnTo>
                        <a:pt x="52" y="72"/>
                      </a:lnTo>
                      <a:lnTo>
                        <a:pt x="58" y="68"/>
                      </a:lnTo>
                      <a:lnTo>
                        <a:pt x="64" y="63"/>
                      </a:lnTo>
                      <a:lnTo>
                        <a:pt x="68" y="58"/>
                      </a:lnTo>
                      <a:lnTo>
                        <a:pt x="71" y="52"/>
                      </a:lnTo>
                      <a:lnTo>
                        <a:pt x="73" y="45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0"/>
                      </a:lnTo>
                      <a:lnTo>
                        <a:pt x="71" y="23"/>
                      </a:lnTo>
                      <a:lnTo>
                        <a:pt x="68" y="17"/>
                      </a:lnTo>
                      <a:lnTo>
                        <a:pt x="64" y="11"/>
                      </a:lnTo>
                      <a:lnTo>
                        <a:pt x="64" y="11"/>
                      </a:lnTo>
                      <a:lnTo>
                        <a:pt x="58" y="6"/>
                      </a:lnTo>
                      <a:lnTo>
                        <a:pt x="52" y="3"/>
                      </a:lnTo>
                      <a:lnTo>
                        <a:pt x="45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7" y="6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30"/>
                      </a:lnTo>
                      <a:lnTo>
                        <a:pt x="0" y="37"/>
                      </a:lnTo>
                      <a:lnTo>
                        <a:pt x="11" y="37"/>
                      </a:lnTo>
                      <a:lnTo>
                        <a:pt x="21" y="37"/>
                      </a:lnTo>
                      <a:lnTo>
                        <a:pt x="21" y="37"/>
                      </a:lnTo>
                      <a:lnTo>
                        <a:pt x="22" y="34"/>
                      </a:lnTo>
                      <a:lnTo>
                        <a:pt x="22" y="31"/>
                      </a:lnTo>
                      <a:lnTo>
                        <a:pt x="26" y="26"/>
                      </a:lnTo>
                      <a:lnTo>
                        <a:pt x="26" y="26"/>
                      </a:lnTo>
                      <a:lnTo>
                        <a:pt x="31" y="23"/>
                      </a:lnTo>
                      <a:lnTo>
                        <a:pt x="34" y="22"/>
                      </a:lnTo>
                      <a:lnTo>
                        <a:pt x="38" y="21"/>
                      </a:lnTo>
                      <a:lnTo>
                        <a:pt x="38" y="21"/>
                      </a:lnTo>
                      <a:lnTo>
                        <a:pt x="41" y="22"/>
                      </a:lnTo>
                      <a:lnTo>
                        <a:pt x="44" y="23"/>
                      </a:lnTo>
                      <a:lnTo>
                        <a:pt x="49" y="26"/>
                      </a:lnTo>
                      <a:lnTo>
                        <a:pt x="49" y="26"/>
                      </a:lnTo>
                      <a:lnTo>
                        <a:pt x="52" y="31"/>
                      </a:lnTo>
                      <a:lnTo>
                        <a:pt x="53" y="34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40"/>
                      </a:lnTo>
                      <a:lnTo>
                        <a:pt x="52" y="44"/>
                      </a:lnTo>
                      <a:lnTo>
                        <a:pt x="49" y="49"/>
                      </a:lnTo>
                      <a:lnTo>
                        <a:pt x="49" y="49"/>
                      </a:lnTo>
                      <a:lnTo>
                        <a:pt x="44" y="52"/>
                      </a:lnTo>
                      <a:lnTo>
                        <a:pt x="41" y="53"/>
                      </a:lnTo>
                      <a:lnTo>
                        <a:pt x="38" y="53"/>
                      </a:lnTo>
                      <a:lnTo>
                        <a:pt x="38" y="53"/>
                      </a:lnTo>
                      <a:lnTo>
                        <a:pt x="34" y="53"/>
                      </a:lnTo>
                      <a:lnTo>
                        <a:pt x="31" y="52"/>
                      </a:lnTo>
                      <a:lnTo>
                        <a:pt x="26" y="49"/>
                      </a:lnTo>
                      <a:lnTo>
                        <a:pt x="26" y="49"/>
                      </a:lnTo>
                      <a:lnTo>
                        <a:pt x="22" y="44"/>
                      </a:lnTo>
                      <a:lnTo>
                        <a:pt x="22" y="40"/>
                      </a:lnTo>
                      <a:lnTo>
                        <a:pt x="21" y="37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4D9C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59" name="Freeform 392"/>
                <p:cNvSpPr>
                  <a:spLocks/>
                </p:cNvSpPr>
                <p:nvPr/>
              </p:nvSpPr>
              <p:spPr bwMode="auto">
                <a:xfrm>
                  <a:off x="4069533" y="5140746"/>
                  <a:ext cx="279208" cy="279208"/>
                </a:xfrm>
                <a:custGeom>
                  <a:avLst/>
                  <a:gdLst>
                    <a:gd name="T0" fmla="*/ 113 w 113"/>
                    <a:gd name="T1" fmla="*/ 56 h 113"/>
                    <a:gd name="T2" fmla="*/ 113 w 113"/>
                    <a:gd name="T3" fmla="*/ 56 h 113"/>
                    <a:gd name="T4" fmla="*/ 112 w 113"/>
                    <a:gd name="T5" fmla="*/ 67 h 113"/>
                    <a:gd name="T6" fmla="*/ 109 w 113"/>
                    <a:gd name="T7" fmla="*/ 79 h 113"/>
                    <a:gd name="T8" fmla="*/ 104 w 113"/>
                    <a:gd name="T9" fmla="*/ 88 h 113"/>
                    <a:gd name="T10" fmla="*/ 97 w 113"/>
                    <a:gd name="T11" fmla="*/ 97 h 113"/>
                    <a:gd name="T12" fmla="*/ 88 w 113"/>
                    <a:gd name="T13" fmla="*/ 104 h 113"/>
                    <a:gd name="T14" fmla="*/ 79 w 113"/>
                    <a:gd name="T15" fmla="*/ 109 h 113"/>
                    <a:gd name="T16" fmla="*/ 69 w 113"/>
                    <a:gd name="T17" fmla="*/ 112 h 113"/>
                    <a:gd name="T18" fmla="*/ 57 w 113"/>
                    <a:gd name="T19" fmla="*/ 113 h 113"/>
                    <a:gd name="T20" fmla="*/ 57 w 113"/>
                    <a:gd name="T21" fmla="*/ 113 h 113"/>
                    <a:gd name="T22" fmla="*/ 46 w 113"/>
                    <a:gd name="T23" fmla="*/ 112 h 113"/>
                    <a:gd name="T24" fmla="*/ 34 w 113"/>
                    <a:gd name="T25" fmla="*/ 109 h 113"/>
                    <a:gd name="T26" fmla="*/ 25 w 113"/>
                    <a:gd name="T27" fmla="*/ 104 h 113"/>
                    <a:gd name="T28" fmla="*/ 16 w 113"/>
                    <a:gd name="T29" fmla="*/ 97 h 113"/>
                    <a:gd name="T30" fmla="*/ 9 w 113"/>
                    <a:gd name="T31" fmla="*/ 88 h 113"/>
                    <a:gd name="T32" fmla="*/ 4 w 113"/>
                    <a:gd name="T33" fmla="*/ 79 h 113"/>
                    <a:gd name="T34" fmla="*/ 1 w 113"/>
                    <a:gd name="T35" fmla="*/ 67 h 113"/>
                    <a:gd name="T36" fmla="*/ 0 w 113"/>
                    <a:gd name="T37" fmla="*/ 56 h 113"/>
                    <a:gd name="T38" fmla="*/ 0 w 113"/>
                    <a:gd name="T39" fmla="*/ 56 h 113"/>
                    <a:gd name="T40" fmla="*/ 1 w 113"/>
                    <a:gd name="T41" fmla="*/ 44 h 113"/>
                    <a:gd name="T42" fmla="*/ 4 w 113"/>
                    <a:gd name="T43" fmla="*/ 34 h 113"/>
                    <a:gd name="T44" fmla="*/ 9 w 113"/>
                    <a:gd name="T45" fmla="*/ 25 h 113"/>
                    <a:gd name="T46" fmla="*/ 16 w 113"/>
                    <a:gd name="T47" fmla="*/ 16 h 113"/>
                    <a:gd name="T48" fmla="*/ 25 w 113"/>
                    <a:gd name="T49" fmla="*/ 9 h 113"/>
                    <a:gd name="T50" fmla="*/ 34 w 113"/>
                    <a:gd name="T51" fmla="*/ 4 h 113"/>
                    <a:gd name="T52" fmla="*/ 46 w 113"/>
                    <a:gd name="T53" fmla="*/ 1 h 113"/>
                    <a:gd name="T54" fmla="*/ 57 w 113"/>
                    <a:gd name="T55" fmla="*/ 0 h 113"/>
                    <a:gd name="T56" fmla="*/ 57 w 113"/>
                    <a:gd name="T57" fmla="*/ 0 h 113"/>
                    <a:gd name="T58" fmla="*/ 69 w 113"/>
                    <a:gd name="T59" fmla="*/ 1 h 113"/>
                    <a:gd name="T60" fmla="*/ 79 w 113"/>
                    <a:gd name="T61" fmla="*/ 4 h 113"/>
                    <a:gd name="T62" fmla="*/ 88 w 113"/>
                    <a:gd name="T63" fmla="*/ 9 h 113"/>
                    <a:gd name="T64" fmla="*/ 97 w 113"/>
                    <a:gd name="T65" fmla="*/ 16 h 113"/>
                    <a:gd name="T66" fmla="*/ 104 w 113"/>
                    <a:gd name="T67" fmla="*/ 25 h 113"/>
                    <a:gd name="T68" fmla="*/ 109 w 113"/>
                    <a:gd name="T69" fmla="*/ 34 h 113"/>
                    <a:gd name="T70" fmla="*/ 112 w 113"/>
                    <a:gd name="T71" fmla="*/ 44 h 113"/>
                    <a:gd name="T72" fmla="*/ 113 w 113"/>
                    <a:gd name="T73" fmla="*/ 56 h 113"/>
                    <a:gd name="T74" fmla="*/ 113 w 113"/>
                    <a:gd name="T75" fmla="*/ 5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3" h="113">
                      <a:moveTo>
                        <a:pt x="113" y="56"/>
                      </a:moveTo>
                      <a:lnTo>
                        <a:pt x="113" y="56"/>
                      </a:lnTo>
                      <a:lnTo>
                        <a:pt x="112" y="67"/>
                      </a:lnTo>
                      <a:lnTo>
                        <a:pt x="109" y="79"/>
                      </a:lnTo>
                      <a:lnTo>
                        <a:pt x="104" y="88"/>
                      </a:lnTo>
                      <a:lnTo>
                        <a:pt x="97" y="97"/>
                      </a:lnTo>
                      <a:lnTo>
                        <a:pt x="88" y="104"/>
                      </a:lnTo>
                      <a:lnTo>
                        <a:pt x="79" y="109"/>
                      </a:lnTo>
                      <a:lnTo>
                        <a:pt x="69" y="112"/>
                      </a:lnTo>
                      <a:lnTo>
                        <a:pt x="57" y="113"/>
                      </a:lnTo>
                      <a:lnTo>
                        <a:pt x="57" y="113"/>
                      </a:lnTo>
                      <a:lnTo>
                        <a:pt x="46" y="112"/>
                      </a:lnTo>
                      <a:lnTo>
                        <a:pt x="34" y="109"/>
                      </a:lnTo>
                      <a:lnTo>
                        <a:pt x="25" y="104"/>
                      </a:lnTo>
                      <a:lnTo>
                        <a:pt x="16" y="97"/>
                      </a:lnTo>
                      <a:lnTo>
                        <a:pt x="9" y="88"/>
                      </a:lnTo>
                      <a:lnTo>
                        <a:pt x="4" y="79"/>
                      </a:lnTo>
                      <a:lnTo>
                        <a:pt x="1" y="67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" y="44"/>
                      </a:lnTo>
                      <a:lnTo>
                        <a:pt x="4" y="34"/>
                      </a:lnTo>
                      <a:lnTo>
                        <a:pt x="9" y="25"/>
                      </a:lnTo>
                      <a:lnTo>
                        <a:pt x="16" y="16"/>
                      </a:lnTo>
                      <a:lnTo>
                        <a:pt x="25" y="9"/>
                      </a:lnTo>
                      <a:lnTo>
                        <a:pt x="34" y="4"/>
                      </a:lnTo>
                      <a:lnTo>
                        <a:pt x="46" y="1"/>
                      </a:ln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69" y="1"/>
                      </a:lnTo>
                      <a:lnTo>
                        <a:pt x="79" y="4"/>
                      </a:lnTo>
                      <a:lnTo>
                        <a:pt x="88" y="9"/>
                      </a:lnTo>
                      <a:lnTo>
                        <a:pt x="97" y="16"/>
                      </a:lnTo>
                      <a:lnTo>
                        <a:pt x="104" y="25"/>
                      </a:lnTo>
                      <a:lnTo>
                        <a:pt x="109" y="34"/>
                      </a:lnTo>
                      <a:lnTo>
                        <a:pt x="112" y="44"/>
                      </a:lnTo>
                      <a:lnTo>
                        <a:pt x="113" y="56"/>
                      </a:lnTo>
                      <a:lnTo>
                        <a:pt x="113" y="5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60" name="Freeform 393"/>
                <p:cNvSpPr>
                  <a:spLocks/>
                </p:cNvSpPr>
                <p:nvPr/>
              </p:nvSpPr>
              <p:spPr bwMode="auto">
                <a:xfrm>
                  <a:off x="4157704" y="5471390"/>
                  <a:ext cx="117561" cy="44086"/>
                </a:xfrm>
                <a:custGeom>
                  <a:avLst/>
                  <a:gdLst>
                    <a:gd name="T0" fmla="*/ 24 w 48"/>
                    <a:gd name="T1" fmla="*/ 0 h 16"/>
                    <a:gd name="T2" fmla="*/ 24 w 48"/>
                    <a:gd name="T3" fmla="*/ 0 h 16"/>
                    <a:gd name="T4" fmla="*/ 15 w 48"/>
                    <a:gd name="T5" fmla="*/ 1 h 16"/>
                    <a:gd name="T6" fmla="*/ 7 w 48"/>
                    <a:gd name="T7" fmla="*/ 2 h 16"/>
                    <a:gd name="T8" fmla="*/ 2 w 48"/>
                    <a:gd name="T9" fmla="*/ 5 h 16"/>
                    <a:gd name="T10" fmla="*/ 1 w 48"/>
                    <a:gd name="T11" fmla="*/ 6 h 16"/>
                    <a:gd name="T12" fmla="*/ 0 w 48"/>
                    <a:gd name="T13" fmla="*/ 9 h 16"/>
                    <a:gd name="T14" fmla="*/ 0 w 48"/>
                    <a:gd name="T15" fmla="*/ 9 h 16"/>
                    <a:gd name="T16" fmla="*/ 1 w 48"/>
                    <a:gd name="T17" fmla="*/ 10 h 16"/>
                    <a:gd name="T18" fmla="*/ 2 w 48"/>
                    <a:gd name="T19" fmla="*/ 12 h 16"/>
                    <a:gd name="T20" fmla="*/ 7 w 48"/>
                    <a:gd name="T21" fmla="*/ 14 h 16"/>
                    <a:gd name="T22" fmla="*/ 15 w 48"/>
                    <a:gd name="T23" fmla="*/ 16 h 16"/>
                    <a:gd name="T24" fmla="*/ 24 w 48"/>
                    <a:gd name="T25" fmla="*/ 16 h 16"/>
                    <a:gd name="T26" fmla="*/ 24 w 48"/>
                    <a:gd name="T27" fmla="*/ 16 h 16"/>
                    <a:gd name="T28" fmla="*/ 34 w 48"/>
                    <a:gd name="T29" fmla="*/ 16 h 16"/>
                    <a:gd name="T30" fmla="*/ 42 w 48"/>
                    <a:gd name="T31" fmla="*/ 14 h 16"/>
                    <a:gd name="T32" fmla="*/ 46 w 48"/>
                    <a:gd name="T33" fmla="*/ 12 h 16"/>
                    <a:gd name="T34" fmla="*/ 48 w 48"/>
                    <a:gd name="T35" fmla="*/ 10 h 16"/>
                    <a:gd name="T36" fmla="*/ 48 w 48"/>
                    <a:gd name="T37" fmla="*/ 9 h 16"/>
                    <a:gd name="T38" fmla="*/ 48 w 48"/>
                    <a:gd name="T39" fmla="*/ 9 h 16"/>
                    <a:gd name="T40" fmla="*/ 48 w 48"/>
                    <a:gd name="T41" fmla="*/ 6 h 16"/>
                    <a:gd name="T42" fmla="*/ 46 w 48"/>
                    <a:gd name="T43" fmla="*/ 5 h 16"/>
                    <a:gd name="T44" fmla="*/ 42 w 48"/>
                    <a:gd name="T45" fmla="*/ 2 h 16"/>
                    <a:gd name="T46" fmla="*/ 34 w 48"/>
                    <a:gd name="T47" fmla="*/ 1 h 16"/>
                    <a:gd name="T48" fmla="*/ 24 w 48"/>
                    <a:gd name="T4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8" h="16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5" y="1"/>
                      </a:lnTo>
                      <a:lnTo>
                        <a:pt x="7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7" y="14"/>
                      </a:lnTo>
                      <a:lnTo>
                        <a:pt x="15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34" y="16"/>
                      </a:lnTo>
                      <a:lnTo>
                        <a:pt x="42" y="14"/>
                      </a:lnTo>
                      <a:lnTo>
                        <a:pt x="46" y="12"/>
                      </a:lnTo>
                      <a:lnTo>
                        <a:pt x="48" y="10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6"/>
                      </a:lnTo>
                      <a:lnTo>
                        <a:pt x="46" y="5"/>
                      </a:lnTo>
                      <a:lnTo>
                        <a:pt x="42" y="2"/>
                      </a:lnTo>
                      <a:lnTo>
                        <a:pt x="3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61" name="Freeform 394"/>
                <p:cNvSpPr>
                  <a:spLocks/>
                </p:cNvSpPr>
                <p:nvPr/>
              </p:nvSpPr>
              <p:spPr bwMode="auto">
                <a:xfrm>
                  <a:off x="4157704" y="5471390"/>
                  <a:ext cx="117561" cy="44086"/>
                </a:xfrm>
                <a:custGeom>
                  <a:avLst/>
                  <a:gdLst>
                    <a:gd name="T0" fmla="*/ 24 w 48"/>
                    <a:gd name="T1" fmla="*/ 0 h 16"/>
                    <a:gd name="T2" fmla="*/ 24 w 48"/>
                    <a:gd name="T3" fmla="*/ 0 h 16"/>
                    <a:gd name="T4" fmla="*/ 15 w 48"/>
                    <a:gd name="T5" fmla="*/ 1 h 16"/>
                    <a:gd name="T6" fmla="*/ 7 w 48"/>
                    <a:gd name="T7" fmla="*/ 2 h 16"/>
                    <a:gd name="T8" fmla="*/ 2 w 48"/>
                    <a:gd name="T9" fmla="*/ 5 h 16"/>
                    <a:gd name="T10" fmla="*/ 1 w 48"/>
                    <a:gd name="T11" fmla="*/ 6 h 16"/>
                    <a:gd name="T12" fmla="*/ 0 w 48"/>
                    <a:gd name="T13" fmla="*/ 9 h 16"/>
                    <a:gd name="T14" fmla="*/ 0 w 48"/>
                    <a:gd name="T15" fmla="*/ 9 h 16"/>
                    <a:gd name="T16" fmla="*/ 1 w 48"/>
                    <a:gd name="T17" fmla="*/ 10 h 16"/>
                    <a:gd name="T18" fmla="*/ 2 w 48"/>
                    <a:gd name="T19" fmla="*/ 12 h 16"/>
                    <a:gd name="T20" fmla="*/ 7 w 48"/>
                    <a:gd name="T21" fmla="*/ 14 h 16"/>
                    <a:gd name="T22" fmla="*/ 15 w 48"/>
                    <a:gd name="T23" fmla="*/ 16 h 16"/>
                    <a:gd name="T24" fmla="*/ 24 w 48"/>
                    <a:gd name="T25" fmla="*/ 16 h 16"/>
                    <a:gd name="T26" fmla="*/ 24 w 48"/>
                    <a:gd name="T27" fmla="*/ 16 h 16"/>
                    <a:gd name="T28" fmla="*/ 34 w 48"/>
                    <a:gd name="T29" fmla="*/ 16 h 16"/>
                    <a:gd name="T30" fmla="*/ 42 w 48"/>
                    <a:gd name="T31" fmla="*/ 14 h 16"/>
                    <a:gd name="T32" fmla="*/ 46 w 48"/>
                    <a:gd name="T33" fmla="*/ 12 h 16"/>
                    <a:gd name="T34" fmla="*/ 48 w 48"/>
                    <a:gd name="T35" fmla="*/ 10 h 16"/>
                    <a:gd name="T36" fmla="*/ 48 w 48"/>
                    <a:gd name="T37" fmla="*/ 9 h 16"/>
                    <a:gd name="T38" fmla="*/ 48 w 48"/>
                    <a:gd name="T39" fmla="*/ 9 h 16"/>
                    <a:gd name="T40" fmla="*/ 48 w 48"/>
                    <a:gd name="T41" fmla="*/ 6 h 16"/>
                    <a:gd name="T42" fmla="*/ 46 w 48"/>
                    <a:gd name="T43" fmla="*/ 5 h 16"/>
                    <a:gd name="T44" fmla="*/ 42 w 48"/>
                    <a:gd name="T45" fmla="*/ 2 h 16"/>
                    <a:gd name="T46" fmla="*/ 34 w 48"/>
                    <a:gd name="T47" fmla="*/ 1 h 16"/>
                    <a:gd name="T48" fmla="*/ 24 w 48"/>
                    <a:gd name="T4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8" h="16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5" y="1"/>
                      </a:lnTo>
                      <a:lnTo>
                        <a:pt x="7" y="2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7" y="14"/>
                      </a:lnTo>
                      <a:lnTo>
                        <a:pt x="15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34" y="16"/>
                      </a:lnTo>
                      <a:lnTo>
                        <a:pt x="42" y="14"/>
                      </a:lnTo>
                      <a:lnTo>
                        <a:pt x="46" y="12"/>
                      </a:lnTo>
                      <a:lnTo>
                        <a:pt x="48" y="10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6"/>
                      </a:lnTo>
                      <a:lnTo>
                        <a:pt x="46" y="5"/>
                      </a:lnTo>
                      <a:lnTo>
                        <a:pt x="42" y="2"/>
                      </a:lnTo>
                      <a:lnTo>
                        <a:pt x="34" y="1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62" name="Freeform 395"/>
                <p:cNvSpPr>
                  <a:spLocks/>
                </p:cNvSpPr>
                <p:nvPr/>
              </p:nvSpPr>
              <p:spPr bwMode="auto">
                <a:xfrm>
                  <a:off x="4157704" y="5375869"/>
                  <a:ext cx="110216" cy="117561"/>
                </a:xfrm>
                <a:custGeom>
                  <a:avLst/>
                  <a:gdLst>
                    <a:gd name="T0" fmla="*/ 34 w 47"/>
                    <a:gd name="T1" fmla="*/ 48 h 48"/>
                    <a:gd name="T2" fmla="*/ 47 w 47"/>
                    <a:gd name="T3" fmla="*/ 5 h 48"/>
                    <a:gd name="T4" fmla="*/ 41 w 47"/>
                    <a:gd name="T5" fmla="*/ 0 h 48"/>
                    <a:gd name="T6" fmla="*/ 27 w 47"/>
                    <a:gd name="T7" fmla="*/ 25 h 48"/>
                    <a:gd name="T8" fmla="*/ 4 w 47"/>
                    <a:gd name="T9" fmla="*/ 0 h 48"/>
                    <a:gd name="T10" fmla="*/ 0 w 47"/>
                    <a:gd name="T11" fmla="*/ 7 h 48"/>
                    <a:gd name="T12" fmla="*/ 16 w 47"/>
                    <a:gd name="T13" fmla="*/ 30 h 48"/>
                    <a:gd name="T14" fmla="*/ 21 w 47"/>
                    <a:gd name="T15" fmla="*/ 46 h 48"/>
                    <a:gd name="T16" fmla="*/ 21 w 47"/>
                    <a:gd name="T17" fmla="*/ 46 h 48"/>
                    <a:gd name="T18" fmla="*/ 26 w 47"/>
                    <a:gd name="T19" fmla="*/ 48 h 48"/>
                    <a:gd name="T20" fmla="*/ 30 w 47"/>
                    <a:gd name="T21" fmla="*/ 48 h 48"/>
                    <a:gd name="T22" fmla="*/ 34 w 47"/>
                    <a:gd name="T23" fmla="*/ 48 h 48"/>
                    <a:gd name="T24" fmla="*/ 34 w 47"/>
                    <a:gd name="T2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48">
                      <a:moveTo>
                        <a:pt x="34" y="48"/>
                      </a:moveTo>
                      <a:lnTo>
                        <a:pt x="47" y="5"/>
                      </a:lnTo>
                      <a:lnTo>
                        <a:pt x="41" y="0"/>
                      </a:lnTo>
                      <a:lnTo>
                        <a:pt x="27" y="25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16" y="30"/>
                      </a:lnTo>
                      <a:lnTo>
                        <a:pt x="21" y="46"/>
                      </a:lnTo>
                      <a:lnTo>
                        <a:pt x="21" y="46"/>
                      </a:lnTo>
                      <a:lnTo>
                        <a:pt x="26" y="48"/>
                      </a:lnTo>
                      <a:lnTo>
                        <a:pt x="30" y="48"/>
                      </a:lnTo>
                      <a:lnTo>
                        <a:pt x="34" y="48"/>
                      </a:lnTo>
                      <a:lnTo>
                        <a:pt x="34" y="48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63" name="Freeform 396"/>
                <p:cNvSpPr>
                  <a:spLocks/>
                </p:cNvSpPr>
                <p:nvPr/>
              </p:nvSpPr>
              <p:spPr bwMode="auto">
                <a:xfrm>
                  <a:off x="4128313" y="5177486"/>
                  <a:ext cx="110216" cy="110216"/>
                </a:xfrm>
                <a:custGeom>
                  <a:avLst/>
                  <a:gdLst>
                    <a:gd name="T0" fmla="*/ 46 w 46"/>
                    <a:gd name="T1" fmla="*/ 23 h 47"/>
                    <a:gd name="T2" fmla="*/ 46 w 46"/>
                    <a:gd name="T3" fmla="*/ 23 h 47"/>
                    <a:gd name="T4" fmla="*/ 46 w 46"/>
                    <a:gd name="T5" fmla="*/ 28 h 47"/>
                    <a:gd name="T6" fmla="*/ 43 w 46"/>
                    <a:gd name="T7" fmla="*/ 33 h 47"/>
                    <a:gd name="T8" fmla="*/ 41 w 46"/>
                    <a:gd name="T9" fmla="*/ 37 h 47"/>
                    <a:gd name="T10" fmla="*/ 39 w 46"/>
                    <a:gd name="T11" fmla="*/ 40 h 47"/>
                    <a:gd name="T12" fmla="*/ 35 w 46"/>
                    <a:gd name="T13" fmla="*/ 43 h 47"/>
                    <a:gd name="T14" fmla="*/ 31 w 46"/>
                    <a:gd name="T15" fmla="*/ 45 h 47"/>
                    <a:gd name="T16" fmla="*/ 27 w 46"/>
                    <a:gd name="T17" fmla="*/ 46 h 47"/>
                    <a:gd name="T18" fmla="*/ 23 w 46"/>
                    <a:gd name="T19" fmla="*/ 47 h 47"/>
                    <a:gd name="T20" fmla="*/ 23 w 46"/>
                    <a:gd name="T21" fmla="*/ 47 h 47"/>
                    <a:gd name="T22" fmla="*/ 17 w 46"/>
                    <a:gd name="T23" fmla="*/ 46 h 47"/>
                    <a:gd name="T24" fmla="*/ 13 w 46"/>
                    <a:gd name="T25" fmla="*/ 45 h 47"/>
                    <a:gd name="T26" fmla="*/ 9 w 46"/>
                    <a:gd name="T27" fmla="*/ 43 h 47"/>
                    <a:gd name="T28" fmla="*/ 6 w 46"/>
                    <a:gd name="T29" fmla="*/ 40 h 47"/>
                    <a:gd name="T30" fmla="*/ 4 w 46"/>
                    <a:gd name="T31" fmla="*/ 37 h 47"/>
                    <a:gd name="T32" fmla="*/ 1 w 46"/>
                    <a:gd name="T33" fmla="*/ 33 h 47"/>
                    <a:gd name="T34" fmla="*/ 0 w 46"/>
                    <a:gd name="T35" fmla="*/ 28 h 47"/>
                    <a:gd name="T36" fmla="*/ 0 w 46"/>
                    <a:gd name="T37" fmla="*/ 23 h 47"/>
                    <a:gd name="T38" fmla="*/ 0 w 46"/>
                    <a:gd name="T39" fmla="*/ 23 h 47"/>
                    <a:gd name="T40" fmla="*/ 0 w 46"/>
                    <a:gd name="T41" fmla="*/ 19 h 47"/>
                    <a:gd name="T42" fmla="*/ 1 w 46"/>
                    <a:gd name="T43" fmla="*/ 15 h 47"/>
                    <a:gd name="T44" fmla="*/ 4 w 46"/>
                    <a:gd name="T45" fmla="*/ 11 h 47"/>
                    <a:gd name="T46" fmla="*/ 6 w 46"/>
                    <a:gd name="T47" fmla="*/ 7 h 47"/>
                    <a:gd name="T48" fmla="*/ 9 w 46"/>
                    <a:gd name="T49" fmla="*/ 4 h 47"/>
                    <a:gd name="T50" fmla="*/ 13 w 46"/>
                    <a:gd name="T51" fmla="*/ 2 h 47"/>
                    <a:gd name="T52" fmla="*/ 17 w 46"/>
                    <a:gd name="T53" fmla="*/ 1 h 47"/>
                    <a:gd name="T54" fmla="*/ 23 w 46"/>
                    <a:gd name="T55" fmla="*/ 0 h 47"/>
                    <a:gd name="T56" fmla="*/ 23 w 46"/>
                    <a:gd name="T57" fmla="*/ 0 h 47"/>
                    <a:gd name="T58" fmla="*/ 27 w 46"/>
                    <a:gd name="T59" fmla="*/ 1 h 47"/>
                    <a:gd name="T60" fmla="*/ 31 w 46"/>
                    <a:gd name="T61" fmla="*/ 2 h 47"/>
                    <a:gd name="T62" fmla="*/ 35 w 46"/>
                    <a:gd name="T63" fmla="*/ 4 h 47"/>
                    <a:gd name="T64" fmla="*/ 39 w 46"/>
                    <a:gd name="T65" fmla="*/ 7 h 47"/>
                    <a:gd name="T66" fmla="*/ 41 w 46"/>
                    <a:gd name="T67" fmla="*/ 11 h 47"/>
                    <a:gd name="T68" fmla="*/ 43 w 46"/>
                    <a:gd name="T69" fmla="*/ 15 h 47"/>
                    <a:gd name="T70" fmla="*/ 46 w 46"/>
                    <a:gd name="T71" fmla="*/ 19 h 47"/>
                    <a:gd name="T72" fmla="*/ 46 w 46"/>
                    <a:gd name="T73" fmla="*/ 23 h 47"/>
                    <a:gd name="T74" fmla="*/ 46 w 46"/>
                    <a:gd name="T75" fmla="*/ 2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" h="47">
                      <a:moveTo>
                        <a:pt x="46" y="23"/>
                      </a:moveTo>
                      <a:lnTo>
                        <a:pt x="46" y="23"/>
                      </a:lnTo>
                      <a:lnTo>
                        <a:pt x="46" y="28"/>
                      </a:lnTo>
                      <a:lnTo>
                        <a:pt x="43" y="33"/>
                      </a:lnTo>
                      <a:lnTo>
                        <a:pt x="41" y="37"/>
                      </a:lnTo>
                      <a:lnTo>
                        <a:pt x="39" y="40"/>
                      </a:lnTo>
                      <a:lnTo>
                        <a:pt x="35" y="43"/>
                      </a:lnTo>
                      <a:lnTo>
                        <a:pt x="31" y="45"/>
                      </a:lnTo>
                      <a:lnTo>
                        <a:pt x="27" y="46"/>
                      </a:lnTo>
                      <a:lnTo>
                        <a:pt x="23" y="47"/>
                      </a:lnTo>
                      <a:lnTo>
                        <a:pt x="23" y="47"/>
                      </a:lnTo>
                      <a:lnTo>
                        <a:pt x="17" y="46"/>
                      </a:lnTo>
                      <a:lnTo>
                        <a:pt x="13" y="45"/>
                      </a:lnTo>
                      <a:lnTo>
                        <a:pt x="9" y="43"/>
                      </a:lnTo>
                      <a:lnTo>
                        <a:pt x="6" y="40"/>
                      </a:lnTo>
                      <a:lnTo>
                        <a:pt x="4" y="37"/>
                      </a:lnTo>
                      <a:lnTo>
                        <a:pt x="1" y="33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9" y="4"/>
                      </a:lnTo>
                      <a:lnTo>
                        <a:pt x="13" y="2"/>
                      </a:lnTo>
                      <a:lnTo>
                        <a:pt x="17" y="1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1" y="2"/>
                      </a:lnTo>
                      <a:lnTo>
                        <a:pt x="35" y="4"/>
                      </a:lnTo>
                      <a:lnTo>
                        <a:pt x="39" y="7"/>
                      </a:lnTo>
                      <a:lnTo>
                        <a:pt x="41" y="11"/>
                      </a:lnTo>
                      <a:lnTo>
                        <a:pt x="43" y="15"/>
                      </a:lnTo>
                      <a:lnTo>
                        <a:pt x="46" y="1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A2A3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grpSp>
            <p:nvGrpSpPr>
              <p:cNvPr id="21" name="Group 12"/>
              <p:cNvGrpSpPr/>
              <p:nvPr/>
            </p:nvGrpSpPr>
            <p:grpSpPr>
              <a:xfrm>
                <a:off x="3467031" y="3876960"/>
                <a:ext cx="411464" cy="609852"/>
                <a:chOff x="3467031" y="3876960"/>
                <a:chExt cx="411464" cy="609852"/>
              </a:xfrm>
            </p:grpSpPr>
            <p:sp>
              <p:nvSpPr>
                <p:cNvPr id="47" name="Freeform 397"/>
                <p:cNvSpPr>
                  <a:spLocks/>
                </p:cNvSpPr>
                <p:nvPr/>
              </p:nvSpPr>
              <p:spPr bwMode="auto">
                <a:xfrm>
                  <a:off x="3467031" y="4317815"/>
                  <a:ext cx="411464" cy="168997"/>
                </a:xfrm>
                <a:custGeom>
                  <a:avLst/>
                  <a:gdLst>
                    <a:gd name="T0" fmla="*/ 0 w 167"/>
                    <a:gd name="T1" fmla="*/ 0 h 69"/>
                    <a:gd name="T2" fmla="*/ 0 w 167"/>
                    <a:gd name="T3" fmla="*/ 69 h 69"/>
                    <a:gd name="T4" fmla="*/ 113 w 167"/>
                    <a:gd name="T5" fmla="*/ 69 h 69"/>
                    <a:gd name="T6" fmla="*/ 167 w 167"/>
                    <a:gd name="T7" fmla="*/ 26 h 69"/>
                    <a:gd name="T8" fmla="*/ 167 w 167"/>
                    <a:gd name="T9" fmla="*/ 0 h 69"/>
                    <a:gd name="T10" fmla="*/ 0 w 167"/>
                    <a:gd name="T11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69">
                      <a:moveTo>
                        <a:pt x="0" y="0"/>
                      </a:moveTo>
                      <a:lnTo>
                        <a:pt x="0" y="69"/>
                      </a:lnTo>
                      <a:lnTo>
                        <a:pt x="113" y="69"/>
                      </a:lnTo>
                      <a:lnTo>
                        <a:pt x="167" y="26"/>
                      </a:lnTo>
                      <a:lnTo>
                        <a:pt x="1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F7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48" name="Freeform 398"/>
                <p:cNvSpPr>
                  <a:spLocks/>
                </p:cNvSpPr>
                <p:nvPr/>
              </p:nvSpPr>
              <p:spPr bwMode="auto">
                <a:xfrm>
                  <a:off x="3467031" y="3876960"/>
                  <a:ext cx="411464" cy="573112"/>
                </a:xfrm>
                <a:custGeom>
                  <a:avLst/>
                  <a:gdLst>
                    <a:gd name="T0" fmla="*/ 167 w 167"/>
                    <a:gd name="T1" fmla="*/ 191 h 233"/>
                    <a:gd name="T2" fmla="*/ 167 w 167"/>
                    <a:gd name="T3" fmla="*/ 0 h 233"/>
                    <a:gd name="T4" fmla="*/ 0 w 167"/>
                    <a:gd name="T5" fmla="*/ 0 h 233"/>
                    <a:gd name="T6" fmla="*/ 0 w 167"/>
                    <a:gd name="T7" fmla="*/ 233 h 233"/>
                    <a:gd name="T8" fmla="*/ 113 w 167"/>
                    <a:gd name="T9" fmla="*/ 233 h 233"/>
                    <a:gd name="T10" fmla="*/ 167 w 167"/>
                    <a:gd name="T11" fmla="*/ 191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233">
                      <a:moveTo>
                        <a:pt x="167" y="191"/>
                      </a:moveTo>
                      <a:lnTo>
                        <a:pt x="167" y="0"/>
                      </a:lnTo>
                      <a:lnTo>
                        <a:pt x="0" y="0"/>
                      </a:lnTo>
                      <a:lnTo>
                        <a:pt x="0" y="233"/>
                      </a:lnTo>
                      <a:lnTo>
                        <a:pt x="113" y="233"/>
                      </a:lnTo>
                      <a:lnTo>
                        <a:pt x="167" y="191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49" name="Freeform 399"/>
                <p:cNvSpPr>
                  <a:spLocks/>
                </p:cNvSpPr>
                <p:nvPr/>
              </p:nvSpPr>
              <p:spPr bwMode="auto">
                <a:xfrm>
                  <a:off x="3746239" y="4339860"/>
                  <a:ext cx="132256" cy="110216"/>
                </a:xfrm>
                <a:custGeom>
                  <a:avLst/>
                  <a:gdLst>
                    <a:gd name="T0" fmla="*/ 14 w 54"/>
                    <a:gd name="T1" fmla="*/ 0 h 46"/>
                    <a:gd name="T2" fmla="*/ 54 w 54"/>
                    <a:gd name="T3" fmla="*/ 4 h 46"/>
                    <a:gd name="T4" fmla="*/ 0 w 54"/>
                    <a:gd name="T5" fmla="*/ 46 h 46"/>
                    <a:gd name="T6" fmla="*/ 14 w 54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46">
                      <a:moveTo>
                        <a:pt x="14" y="0"/>
                      </a:moveTo>
                      <a:lnTo>
                        <a:pt x="54" y="4"/>
                      </a:lnTo>
                      <a:lnTo>
                        <a:pt x="0" y="4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A0A1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50" name="Freeform 400"/>
                <p:cNvSpPr>
                  <a:spLocks/>
                </p:cNvSpPr>
                <p:nvPr/>
              </p:nvSpPr>
              <p:spPr bwMode="auto">
                <a:xfrm>
                  <a:off x="3562552" y="4325165"/>
                  <a:ext cx="110216" cy="95521"/>
                </a:xfrm>
                <a:custGeom>
                  <a:avLst/>
                  <a:gdLst>
                    <a:gd name="T0" fmla="*/ 18 w 44"/>
                    <a:gd name="T1" fmla="*/ 40 h 40"/>
                    <a:gd name="T2" fmla="*/ 18 w 44"/>
                    <a:gd name="T3" fmla="*/ 40 h 40"/>
                    <a:gd name="T4" fmla="*/ 16 w 44"/>
                    <a:gd name="T5" fmla="*/ 39 h 40"/>
                    <a:gd name="T6" fmla="*/ 14 w 44"/>
                    <a:gd name="T7" fmla="*/ 37 h 40"/>
                    <a:gd name="T8" fmla="*/ 1 w 44"/>
                    <a:gd name="T9" fmla="*/ 23 h 40"/>
                    <a:gd name="T10" fmla="*/ 1 w 44"/>
                    <a:gd name="T11" fmla="*/ 23 h 40"/>
                    <a:gd name="T12" fmla="*/ 0 w 44"/>
                    <a:gd name="T13" fmla="*/ 21 h 40"/>
                    <a:gd name="T14" fmla="*/ 0 w 44"/>
                    <a:gd name="T15" fmla="*/ 19 h 40"/>
                    <a:gd name="T16" fmla="*/ 1 w 44"/>
                    <a:gd name="T17" fmla="*/ 16 h 40"/>
                    <a:gd name="T18" fmla="*/ 2 w 44"/>
                    <a:gd name="T19" fmla="*/ 14 h 40"/>
                    <a:gd name="T20" fmla="*/ 2 w 44"/>
                    <a:gd name="T21" fmla="*/ 14 h 40"/>
                    <a:gd name="T22" fmla="*/ 5 w 44"/>
                    <a:gd name="T23" fmla="*/ 13 h 40"/>
                    <a:gd name="T24" fmla="*/ 8 w 44"/>
                    <a:gd name="T25" fmla="*/ 13 h 40"/>
                    <a:gd name="T26" fmla="*/ 10 w 44"/>
                    <a:gd name="T27" fmla="*/ 14 h 40"/>
                    <a:gd name="T28" fmla="*/ 12 w 44"/>
                    <a:gd name="T29" fmla="*/ 15 h 40"/>
                    <a:gd name="T30" fmla="*/ 18 w 44"/>
                    <a:gd name="T31" fmla="*/ 22 h 40"/>
                    <a:gd name="T32" fmla="*/ 32 w 44"/>
                    <a:gd name="T33" fmla="*/ 3 h 40"/>
                    <a:gd name="T34" fmla="*/ 32 w 44"/>
                    <a:gd name="T35" fmla="*/ 3 h 40"/>
                    <a:gd name="T36" fmla="*/ 34 w 44"/>
                    <a:gd name="T37" fmla="*/ 1 h 40"/>
                    <a:gd name="T38" fmla="*/ 37 w 44"/>
                    <a:gd name="T39" fmla="*/ 0 h 40"/>
                    <a:gd name="T40" fmla="*/ 39 w 44"/>
                    <a:gd name="T41" fmla="*/ 0 h 40"/>
                    <a:gd name="T42" fmla="*/ 41 w 44"/>
                    <a:gd name="T43" fmla="*/ 2 h 40"/>
                    <a:gd name="T44" fmla="*/ 41 w 44"/>
                    <a:gd name="T45" fmla="*/ 2 h 40"/>
                    <a:gd name="T46" fmla="*/ 43 w 44"/>
                    <a:gd name="T47" fmla="*/ 3 h 40"/>
                    <a:gd name="T48" fmla="*/ 44 w 44"/>
                    <a:gd name="T49" fmla="*/ 6 h 40"/>
                    <a:gd name="T50" fmla="*/ 44 w 44"/>
                    <a:gd name="T51" fmla="*/ 8 h 40"/>
                    <a:gd name="T52" fmla="*/ 43 w 44"/>
                    <a:gd name="T53" fmla="*/ 10 h 40"/>
                    <a:gd name="T54" fmla="*/ 23 w 44"/>
                    <a:gd name="T55" fmla="*/ 37 h 40"/>
                    <a:gd name="T56" fmla="*/ 23 w 44"/>
                    <a:gd name="T57" fmla="*/ 37 h 40"/>
                    <a:gd name="T58" fmla="*/ 21 w 44"/>
                    <a:gd name="T59" fmla="*/ 39 h 40"/>
                    <a:gd name="T60" fmla="*/ 19 w 44"/>
                    <a:gd name="T61" fmla="*/ 40 h 40"/>
                    <a:gd name="T62" fmla="*/ 18 w 44"/>
                    <a:gd name="T6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4" h="40">
                      <a:moveTo>
                        <a:pt x="18" y="40"/>
                      </a:moveTo>
                      <a:lnTo>
                        <a:pt x="18" y="40"/>
                      </a:lnTo>
                      <a:lnTo>
                        <a:pt x="16" y="39"/>
                      </a:lnTo>
                      <a:lnTo>
                        <a:pt x="14" y="37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0" y="14"/>
                      </a:lnTo>
                      <a:lnTo>
                        <a:pt x="12" y="15"/>
                      </a:lnTo>
                      <a:lnTo>
                        <a:pt x="18" y="22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4" y="1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3" y="3"/>
                      </a:lnTo>
                      <a:lnTo>
                        <a:pt x="44" y="6"/>
                      </a:lnTo>
                      <a:lnTo>
                        <a:pt x="44" y="8"/>
                      </a:lnTo>
                      <a:lnTo>
                        <a:pt x="43" y="10"/>
                      </a:lnTo>
                      <a:lnTo>
                        <a:pt x="23" y="37"/>
                      </a:lnTo>
                      <a:lnTo>
                        <a:pt x="23" y="37"/>
                      </a:lnTo>
                      <a:lnTo>
                        <a:pt x="21" y="39"/>
                      </a:lnTo>
                      <a:lnTo>
                        <a:pt x="19" y="40"/>
                      </a:lnTo>
                      <a:lnTo>
                        <a:pt x="18" y="40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51" name="Freeform 401"/>
                <p:cNvSpPr>
                  <a:spLocks/>
                </p:cNvSpPr>
                <p:nvPr/>
              </p:nvSpPr>
              <p:spPr bwMode="auto">
                <a:xfrm>
                  <a:off x="3555202" y="3972481"/>
                  <a:ext cx="227777" cy="22045"/>
                </a:xfrm>
                <a:custGeom>
                  <a:avLst/>
                  <a:gdLst>
                    <a:gd name="T0" fmla="*/ 87 w 91"/>
                    <a:gd name="T1" fmla="*/ 9 h 9"/>
                    <a:gd name="T2" fmla="*/ 4 w 91"/>
                    <a:gd name="T3" fmla="*/ 9 h 9"/>
                    <a:gd name="T4" fmla="*/ 4 w 91"/>
                    <a:gd name="T5" fmla="*/ 9 h 9"/>
                    <a:gd name="T6" fmla="*/ 3 w 91"/>
                    <a:gd name="T7" fmla="*/ 9 h 9"/>
                    <a:gd name="T8" fmla="*/ 2 w 91"/>
                    <a:gd name="T9" fmla="*/ 7 h 9"/>
                    <a:gd name="T10" fmla="*/ 1 w 91"/>
                    <a:gd name="T11" fmla="*/ 6 h 9"/>
                    <a:gd name="T12" fmla="*/ 0 w 91"/>
                    <a:gd name="T13" fmla="*/ 4 h 9"/>
                    <a:gd name="T14" fmla="*/ 0 w 91"/>
                    <a:gd name="T15" fmla="*/ 4 h 9"/>
                    <a:gd name="T16" fmla="*/ 1 w 91"/>
                    <a:gd name="T17" fmla="*/ 3 h 9"/>
                    <a:gd name="T18" fmla="*/ 2 w 91"/>
                    <a:gd name="T19" fmla="*/ 1 h 9"/>
                    <a:gd name="T20" fmla="*/ 3 w 91"/>
                    <a:gd name="T21" fmla="*/ 0 h 9"/>
                    <a:gd name="T22" fmla="*/ 4 w 91"/>
                    <a:gd name="T23" fmla="*/ 0 h 9"/>
                    <a:gd name="T24" fmla="*/ 87 w 91"/>
                    <a:gd name="T25" fmla="*/ 0 h 9"/>
                    <a:gd name="T26" fmla="*/ 87 w 91"/>
                    <a:gd name="T27" fmla="*/ 0 h 9"/>
                    <a:gd name="T28" fmla="*/ 89 w 91"/>
                    <a:gd name="T29" fmla="*/ 0 h 9"/>
                    <a:gd name="T30" fmla="*/ 90 w 91"/>
                    <a:gd name="T31" fmla="*/ 1 h 9"/>
                    <a:gd name="T32" fmla="*/ 91 w 91"/>
                    <a:gd name="T33" fmla="*/ 3 h 9"/>
                    <a:gd name="T34" fmla="*/ 91 w 91"/>
                    <a:gd name="T35" fmla="*/ 4 h 9"/>
                    <a:gd name="T36" fmla="*/ 91 w 91"/>
                    <a:gd name="T37" fmla="*/ 4 h 9"/>
                    <a:gd name="T38" fmla="*/ 91 w 91"/>
                    <a:gd name="T39" fmla="*/ 6 h 9"/>
                    <a:gd name="T40" fmla="*/ 90 w 91"/>
                    <a:gd name="T41" fmla="*/ 7 h 9"/>
                    <a:gd name="T42" fmla="*/ 89 w 91"/>
                    <a:gd name="T43" fmla="*/ 9 h 9"/>
                    <a:gd name="T44" fmla="*/ 87 w 91"/>
                    <a:gd name="T45" fmla="*/ 9 h 9"/>
                    <a:gd name="T46" fmla="*/ 87 w 91"/>
                    <a:gd name="T4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1" h="9">
                      <a:moveTo>
                        <a:pt x="87" y="9"/>
                      </a:move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7" y="0"/>
                      </a:lnTo>
                      <a:lnTo>
                        <a:pt x="87" y="0"/>
                      </a:lnTo>
                      <a:lnTo>
                        <a:pt x="89" y="0"/>
                      </a:lnTo>
                      <a:lnTo>
                        <a:pt x="90" y="1"/>
                      </a:lnTo>
                      <a:lnTo>
                        <a:pt x="91" y="3"/>
                      </a:lnTo>
                      <a:lnTo>
                        <a:pt x="91" y="4"/>
                      </a:lnTo>
                      <a:lnTo>
                        <a:pt x="91" y="4"/>
                      </a:lnTo>
                      <a:lnTo>
                        <a:pt x="91" y="6"/>
                      </a:lnTo>
                      <a:lnTo>
                        <a:pt x="90" y="7"/>
                      </a:lnTo>
                      <a:lnTo>
                        <a:pt x="89" y="9"/>
                      </a:lnTo>
                      <a:lnTo>
                        <a:pt x="87" y="9"/>
                      </a:lnTo>
                      <a:lnTo>
                        <a:pt x="87" y="9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52" name="Freeform 402"/>
                <p:cNvSpPr>
                  <a:spLocks/>
                </p:cNvSpPr>
                <p:nvPr/>
              </p:nvSpPr>
              <p:spPr bwMode="auto">
                <a:xfrm>
                  <a:off x="3555202" y="3921045"/>
                  <a:ext cx="227777" cy="29390"/>
                </a:xfrm>
                <a:custGeom>
                  <a:avLst/>
                  <a:gdLst>
                    <a:gd name="T0" fmla="*/ 87 w 91"/>
                    <a:gd name="T1" fmla="*/ 10 h 10"/>
                    <a:gd name="T2" fmla="*/ 4 w 91"/>
                    <a:gd name="T3" fmla="*/ 10 h 10"/>
                    <a:gd name="T4" fmla="*/ 4 w 91"/>
                    <a:gd name="T5" fmla="*/ 10 h 10"/>
                    <a:gd name="T6" fmla="*/ 3 w 91"/>
                    <a:gd name="T7" fmla="*/ 9 h 10"/>
                    <a:gd name="T8" fmla="*/ 2 w 91"/>
                    <a:gd name="T9" fmla="*/ 9 h 10"/>
                    <a:gd name="T10" fmla="*/ 1 w 91"/>
                    <a:gd name="T11" fmla="*/ 7 h 10"/>
                    <a:gd name="T12" fmla="*/ 0 w 91"/>
                    <a:gd name="T13" fmla="*/ 6 h 10"/>
                    <a:gd name="T14" fmla="*/ 0 w 91"/>
                    <a:gd name="T15" fmla="*/ 6 h 10"/>
                    <a:gd name="T16" fmla="*/ 1 w 91"/>
                    <a:gd name="T17" fmla="*/ 3 h 10"/>
                    <a:gd name="T18" fmla="*/ 2 w 91"/>
                    <a:gd name="T19" fmla="*/ 2 h 10"/>
                    <a:gd name="T20" fmla="*/ 3 w 91"/>
                    <a:gd name="T21" fmla="*/ 1 h 10"/>
                    <a:gd name="T22" fmla="*/ 4 w 91"/>
                    <a:gd name="T23" fmla="*/ 0 h 10"/>
                    <a:gd name="T24" fmla="*/ 87 w 91"/>
                    <a:gd name="T25" fmla="*/ 0 h 10"/>
                    <a:gd name="T26" fmla="*/ 87 w 91"/>
                    <a:gd name="T27" fmla="*/ 0 h 10"/>
                    <a:gd name="T28" fmla="*/ 89 w 91"/>
                    <a:gd name="T29" fmla="*/ 1 h 10"/>
                    <a:gd name="T30" fmla="*/ 90 w 91"/>
                    <a:gd name="T31" fmla="*/ 2 h 10"/>
                    <a:gd name="T32" fmla="*/ 91 w 91"/>
                    <a:gd name="T33" fmla="*/ 3 h 10"/>
                    <a:gd name="T34" fmla="*/ 91 w 91"/>
                    <a:gd name="T35" fmla="*/ 6 h 10"/>
                    <a:gd name="T36" fmla="*/ 91 w 91"/>
                    <a:gd name="T37" fmla="*/ 6 h 10"/>
                    <a:gd name="T38" fmla="*/ 91 w 91"/>
                    <a:gd name="T39" fmla="*/ 7 h 10"/>
                    <a:gd name="T40" fmla="*/ 90 w 91"/>
                    <a:gd name="T41" fmla="*/ 9 h 10"/>
                    <a:gd name="T42" fmla="*/ 89 w 91"/>
                    <a:gd name="T43" fmla="*/ 9 h 10"/>
                    <a:gd name="T44" fmla="*/ 87 w 91"/>
                    <a:gd name="T45" fmla="*/ 10 h 10"/>
                    <a:gd name="T46" fmla="*/ 87 w 91"/>
                    <a:gd name="T4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1" h="10">
                      <a:moveTo>
                        <a:pt x="87" y="10"/>
                      </a:move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87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0" y="2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1" y="6"/>
                      </a:lnTo>
                      <a:lnTo>
                        <a:pt x="91" y="7"/>
                      </a:lnTo>
                      <a:lnTo>
                        <a:pt x="90" y="9"/>
                      </a:lnTo>
                      <a:lnTo>
                        <a:pt x="89" y="9"/>
                      </a:lnTo>
                      <a:lnTo>
                        <a:pt x="87" y="10"/>
                      </a:lnTo>
                      <a:lnTo>
                        <a:pt x="87" y="10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53" name="Freeform 403"/>
                <p:cNvSpPr>
                  <a:spLocks/>
                </p:cNvSpPr>
                <p:nvPr/>
              </p:nvSpPr>
              <p:spPr bwMode="auto">
                <a:xfrm>
                  <a:off x="3496422" y="4060652"/>
                  <a:ext cx="345338" cy="22045"/>
                </a:xfrm>
                <a:custGeom>
                  <a:avLst/>
                  <a:gdLst>
                    <a:gd name="T0" fmla="*/ 135 w 140"/>
                    <a:gd name="T1" fmla="*/ 8 h 8"/>
                    <a:gd name="T2" fmla="*/ 4 w 140"/>
                    <a:gd name="T3" fmla="*/ 8 h 8"/>
                    <a:gd name="T4" fmla="*/ 4 w 140"/>
                    <a:gd name="T5" fmla="*/ 8 h 8"/>
                    <a:gd name="T6" fmla="*/ 2 w 140"/>
                    <a:gd name="T7" fmla="*/ 8 h 8"/>
                    <a:gd name="T8" fmla="*/ 1 w 140"/>
                    <a:gd name="T9" fmla="*/ 7 h 8"/>
                    <a:gd name="T10" fmla="*/ 0 w 140"/>
                    <a:gd name="T11" fmla="*/ 6 h 8"/>
                    <a:gd name="T12" fmla="*/ 0 w 140"/>
                    <a:gd name="T13" fmla="*/ 4 h 8"/>
                    <a:gd name="T14" fmla="*/ 0 w 140"/>
                    <a:gd name="T15" fmla="*/ 4 h 8"/>
                    <a:gd name="T16" fmla="*/ 0 w 140"/>
                    <a:gd name="T17" fmla="*/ 3 h 8"/>
                    <a:gd name="T18" fmla="*/ 1 w 140"/>
                    <a:gd name="T19" fmla="*/ 1 h 8"/>
                    <a:gd name="T20" fmla="*/ 2 w 140"/>
                    <a:gd name="T21" fmla="*/ 0 h 8"/>
                    <a:gd name="T22" fmla="*/ 4 w 140"/>
                    <a:gd name="T23" fmla="*/ 0 h 8"/>
                    <a:gd name="T24" fmla="*/ 135 w 140"/>
                    <a:gd name="T25" fmla="*/ 0 h 8"/>
                    <a:gd name="T26" fmla="*/ 135 w 140"/>
                    <a:gd name="T27" fmla="*/ 0 h 8"/>
                    <a:gd name="T28" fmla="*/ 137 w 140"/>
                    <a:gd name="T29" fmla="*/ 0 h 8"/>
                    <a:gd name="T30" fmla="*/ 138 w 140"/>
                    <a:gd name="T31" fmla="*/ 1 h 8"/>
                    <a:gd name="T32" fmla="*/ 139 w 140"/>
                    <a:gd name="T33" fmla="*/ 3 h 8"/>
                    <a:gd name="T34" fmla="*/ 140 w 140"/>
                    <a:gd name="T35" fmla="*/ 4 h 8"/>
                    <a:gd name="T36" fmla="*/ 140 w 140"/>
                    <a:gd name="T37" fmla="*/ 4 h 8"/>
                    <a:gd name="T38" fmla="*/ 139 w 140"/>
                    <a:gd name="T39" fmla="*/ 6 h 8"/>
                    <a:gd name="T40" fmla="*/ 138 w 140"/>
                    <a:gd name="T41" fmla="*/ 7 h 8"/>
                    <a:gd name="T42" fmla="*/ 137 w 140"/>
                    <a:gd name="T43" fmla="*/ 8 h 8"/>
                    <a:gd name="T44" fmla="*/ 135 w 140"/>
                    <a:gd name="T45" fmla="*/ 8 h 8"/>
                    <a:gd name="T46" fmla="*/ 135 w 140"/>
                    <a:gd name="T4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0" h="8">
                      <a:moveTo>
                        <a:pt x="135" y="8"/>
                      </a:move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5" y="0"/>
                      </a:ln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9" y="3"/>
                      </a:lnTo>
                      <a:lnTo>
                        <a:pt x="140" y="4"/>
                      </a:lnTo>
                      <a:lnTo>
                        <a:pt x="140" y="4"/>
                      </a:lnTo>
                      <a:lnTo>
                        <a:pt x="139" y="6"/>
                      </a:lnTo>
                      <a:lnTo>
                        <a:pt x="138" y="7"/>
                      </a:lnTo>
                      <a:lnTo>
                        <a:pt x="137" y="8"/>
                      </a:lnTo>
                      <a:lnTo>
                        <a:pt x="135" y="8"/>
                      </a:lnTo>
                      <a:lnTo>
                        <a:pt x="135" y="8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54" name="Freeform 404"/>
                <p:cNvSpPr>
                  <a:spLocks/>
                </p:cNvSpPr>
                <p:nvPr/>
              </p:nvSpPr>
              <p:spPr bwMode="auto">
                <a:xfrm>
                  <a:off x="3496422" y="4126778"/>
                  <a:ext cx="345338" cy="22045"/>
                </a:xfrm>
                <a:custGeom>
                  <a:avLst/>
                  <a:gdLst>
                    <a:gd name="T0" fmla="*/ 135 w 140"/>
                    <a:gd name="T1" fmla="*/ 8 h 8"/>
                    <a:gd name="T2" fmla="*/ 4 w 140"/>
                    <a:gd name="T3" fmla="*/ 8 h 8"/>
                    <a:gd name="T4" fmla="*/ 4 w 140"/>
                    <a:gd name="T5" fmla="*/ 8 h 8"/>
                    <a:gd name="T6" fmla="*/ 2 w 140"/>
                    <a:gd name="T7" fmla="*/ 8 h 8"/>
                    <a:gd name="T8" fmla="*/ 1 w 140"/>
                    <a:gd name="T9" fmla="*/ 7 h 8"/>
                    <a:gd name="T10" fmla="*/ 0 w 140"/>
                    <a:gd name="T11" fmla="*/ 6 h 8"/>
                    <a:gd name="T12" fmla="*/ 0 w 140"/>
                    <a:gd name="T13" fmla="*/ 4 h 8"/>
                    <a:gd name="T14" fmla="*/ 0 w 140"/>
                    <a:gd name="T15" fmla="*/ 4 h 8"/>
                    <a:gd name="T16" fmla="*/ 0 w 140"/>
                    <a:gd name="T17" fmla="*/ 3 h 8"/>
                    <a:gd name="T18" fmla="*/ 1 w 140"/>
                    <a:gd name="T19" fmla="*/ 1 h 8"/>
                    <a:gd name="T20" fmla="*/ 2 w 140"/>
                    <a:gd name="T21" fmla="*/ 0 h 8"/>
                    <a:gd name="T22" fmla="*/ 4 w 140"/>
                    <a:gd name="T23" fmla="*/ 0 h 8"/>
                    <a:gd name="T24" fmla="*/ 135 w 140"/>
                    <a:gd name="T25" fmla="*/ 0 h 8"/>
                    <a:gd name="T26" fmla="*/ 135 w 140"/>
                    <a:gd name="T27" fmla="*/ 0 h 8"/>
                    <a:gd name="T28" fmla="*/ 137 w 140"/>
                    <a:gd name="T29" fmla="*/ 0 h 8"/>
                    <a:gd name="T30" fmla="*/ 138 w 140"/>
                    <a:gd name="T31" fmla="*/ 1 h 8"/>
                    <a:gd name="T32" fmla="*/ 139 w 140"/>
                    <a:gd name="T33" fmla="*/ 3 h 8"/>
                    <a:gd name="T34" fmla="*/ 140 w 140"/>
                    <a:gd name="T35" fmla="*/ 4 h 8"/>
                    <a:gd name="T36" fmla="*/ 140 w 140"/>
                    <a:gd name="T37" fmla="*/ 4 h 8"/>
                    <a:gd name="T38" fmla="*/ 139 w 140"/>
                    <a:gd name="T39" fmla="*/ 6 h 8"/>
                    <a:gd name="T40" fmla="*/ 138 w 140"/>
                    <a:gd name="T41" fmla="*/ 7 h 8"/>
                    <a:gd name="T42" fmla="*/ 137 w 140"/>
                    <a:gd name="T43" fmla="*/ 8 h 8"/>
                    <a:gd name="T44" fmla="*/ 135 w 140"/>
                    <a:gd name="T45" fmla="*/ 8 h 8"/>
                    <a:gd name="T46" fmla="*/ 135 w 140"/>
                    <a:gd name="T4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0" h="8">
                      <a:moveTo>
                        <a:pt x="135" y="8"/>
                      </a:move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5" y="0"/>
                      </a:lnTo>
                      <a:lnTo>
                        <a:pt x="137" y="0"/>
                      </a:lnTo>
                      <a:lnTo>
                        <a:pt x="138" y="1"/>
                      </a:lnTo>
                      <a:lnTo>
                        <a:pt x="139" y="3"/>
                      </a:lnTo>
                      <a:lnTo>
                        <a:pt x="140" y="4"/>
                      </a:lnTo>
                      <a:lnTo>
                        <a:pt x="140" y="4"/>
                      </a:lnTo>
                      <a:lnTo>
                        <a:pt x="139" y="6"/>
                      </a:lnTo>
                      <a:lnTo>
                        <a:pt x="138" y="7"/>
                      </a:lnTo>
                      <a:lnTo>
                        <a:pt x="137" y="8"/>
                      </a:lnTo>
                      <a:lnTo>
                        <a:pt x="135" y="8"/>
                      </a:lnTo>
                      <a:lnTo>
                        <a:pt x="135" y="8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55" name="Freeform 405"/>
                <p:cNvSpPr>
                  <a:spLocks/>
                </p:cNvSpPr>
                <p:nvPr/>
              </p:nvSpPr>
              <p:spPr bwMode="auto">
                <a:xfrm>
                  <a:off x="3496422" y="4200254"/>
                  <a:ext cx="345338" cy="22045"/>
                </a:xfrm>
                <a:custGeom>
                  <a:avLst/>
                  <a:gdLst>
                    <a:gd name="T0" fmla="*/ 135 w 140"/>
                    <a:gd name="T1" fmla="*/ 9 h 9"/>
                    <a:gd name="T2" fmla="*/ 4 w 140"/>
                    <a:gd name="T3" fmla="*/ 9 h 9"/>
                    <a:gd name="T4" fmla="*/ 4 w 140"/>
                    <a:gd name="T5" fmla="*/ 9 h 9"/>
                    <a:gd name="T6" fmla="*/ 2 w 140"/>
                    <a:gd name="T7" fmla="*/ 8 h 9"/>
                    <a:gd name="T8" fmla="*/ 1 w 140"/>
                    <a:gd name="T9" fmla="*/ 7 h 9"/>
                    <a:gd name="T10" fmla="*/ 0 w 140"/>
                    <a:gd name="T11" fmla="*/ 6 h 9"/>
                    <a:gd name="T12" fmla="*/ 0 w 140"/>
                    <a:gd name="T13" fmla="*/ 4 h 9"/>
                    <a:gd name="T14" fmla="*/ 0 w 140"/>
                    <a:gd name="T15" fmla="*/ 4 h 9"/>
                    <a:gd name="T16" fmla="*/ 0 w 140"/>
                    <a:gd name="T17" fmla="*/ 3 h 9"/>
                    <a:gd name="T18" fmla="*/ 1 w 140"/>
                    <a:gd name="T19" fmla="*/ 1 h 9"/>
                    <a:gd name="T20" fmla="*/ 2 w 140"/>
                    <a:gd name="T21" fmla="*/ 1 h 9"/>
                    <a:gd name="T22" fmla="*/ 4 w 140"/>
                    <a:gd name="T23" fmla="*/ 0 h 9"/>
                    <a:gd name="T24" fmla="*/ 135 w 140"/>
                    <a:gd name="T25" fmla="*/ 0 h 9"/>
                    <a:gd name="T26" fmla="*/ 135 w 140"/>
                    <a:gd name="T27" fmla="*/ 0 h 9"/>
                    <a:gd name="T28" fmla="*/ 137 w 140"/>
                    <a:gd name="T29" fmla="*/ 1 h 9"/>
                    <a:gd name="T30" fmla="*/ 138 w 140"/>
                    <a:gd name="T31" fmla="*/ 1 h 9"/>
                    <a:gd name="T32" fmla="*/ 139 w 140"/>
                    <a:gd name="T33" fmla="*/ 3 h 9"/>
                    <a:gd name="T34" fmla="*/ 140 w 140"/>
                    <a:gd name="T35" fmla="*/ 4 h 9"/>
                    <a:gd name="T36" fmla="*/ 140 w 140"/>
                    <a:gd name="T37" fmla="*/ 4 h 9"/>
                    <a:gd name="T38" fmla="*/ 139 w 140"/>
                    <a:gd name="T39" fmla="*/ 6 h 9"/>
                    <a:gd name="T40" fmla="*/ 138 w 140"/>
                    <a:gd name="T41" fmla="*/ 7 h 9"/>
                    <a:gd name="T42" fmla="*/ 137 w 140"/>
                    <a:gd name="T43" fmla="*/ 8 h 9"/>
                    <a:gd name="T44" fmla="*/ 135 w 140"/>
                    <a:gd name="T45" fmla="*/ 9 h 9"/>
                    <a:gd name="T46" fmla="*/ 135 w 140"/>
                    <a:gd name="T4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0" h="9">
                      <a:moveTo>
                        <a:pt x="135" y="9"/>
                      </a:move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35" y="0"/>
                      </a:lnTo>
                      <a:lnTo>
                        <a:pt x="135" y="0"/>
                      </a:lnTo>
                      <a:lnTo>
                        <a:pt x="137" y="1"/>
                      </a:lnTo>
                      <a:lnTo>
                        <a:pt x="138" y="1"/>
                      </a:lnTo>
                      <a:lnTo>
                        <a:pt x="139" y="3"/>
                      </a:lnTo>
                      <a:lnTo>
                        <a:pt x="140" y="4"/>
                      </a:lnTo>
                      <a:lnTo>
                        <a:pt x="140" y="4"/>
                      </a:lnTo>
                      <a:lnTo>
                        <a:pt x="139" y="6"/>
                      </a:lnTo>
                      <a:lnTo>
                        <a:pt x="138" y="7"/>
                      </a:lnTo>
                      <a:lnTo>
                        <a:pt x="137" y="8"/>
                      </a:lnTo>
                      <a:lnTo>
                        <a:pt x="135" y="9"/>
                      </a:lnTo>
                      <a:lnTo>
                        <a:pt x="135" y="9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56" name="Freeform 407"/>
                <p:cNvSpPr>
                  <a:spLocks/>
                </p:cNvSpPr>
                <p:nvPr/>
              </p:nvSpPr>
              <p:spPr bwMode="auto">
                <a:xfrm>
                  <a:off x="3496422" y="4266380"/>
                  <a:ext cx="168997" cy="22045"/>
                </a:xfrm>
                <a:custGeom>
                  <a:avLst/>
                  <a:gdLst>
                    <a:gd name="T0" fmla="*/ 64 w 69"/>
                    <a:gd name="T1" fmla="*/ 9 h 9"/>
                    <a:gd name="T2" fmla="*/ 4 w 69"/>
                    <a:gd name="T3" fmla="*/ 9 h 9"/>
                    <a:gd name="T4" fmla="*/ 4 w 69"/>
                    <a:gd name="T5" fmla="*/ 9 h 9"/>
                    <a:gd name="T6" fmla="*/ 2 w 69"/>
                    <a:gd name="T7" fmla="*/ 8 h 9"/>
                    <a:gd name="T8" fmla="*/ 1 w 69"/>
                    <a:gd name="T9" fmla="*/ 8 h 9"/>
                    <a:gd name="T10" fmla="*/ 0 w 69"/>
                    <a:gd name="T11" fmla="*/ 6 h 9"/>
                    <a:gd name="T12" fmla="*/ 0 w 69"/>
                    <a:gd name="T13" fmla="*/ 5 h 9"/>
                    <a:gd name="T14" fmla="*/ 0 w 69"/>
                    <a:gd name="T15" fmla="*/ 5 h 9"/>
                    <a:gd name="T16" fmla="*/ 0 w 69"/>
                    <a:gd name="T17" fmla="*/ 3 h 9"/>
                    <a:gd name="T18" fmla="*/ 1 w 69"/>
                    <a:gd name="T19" fmla="*/ 2 h 9"/>
                    <a:gd name="T20" fmla="*/ 2 w 69"/>
                    <a:gd name="T21" fmla="*/ 1 h 9"/>
                    <a:gd name="T22" fmla="*/ 4 w 69"/>
                    <a:gd name="T23" fmla="*/ 0 h 9"/>
                    <a:gd name="T24" fmla="*/ 64 w 69"/>
                    <a:gd name="T25" fmla="*/ 0 h 9"/>
                    <a:gd name="T26" fmla="*/ 64 w 69"/>
                    <a:gd name="T27" fmla="*/ 0 h 9"/>
                    <a:gd name="T28" fmla="*/ 66 w 69"/>
                    <a:gd name="T29" fmla="*/ 1 h 9"/>
                    <a:gd name="T30" fmla="*/ 67 w 69"/>
                    <a:gd name="T31" fmla="*/ 2 h 9"/>
                    <a:gd name="T32" fmla="*/ 68 w 69"/>
                    <a:gd name="T33" fmla="*/ 3 h 9"/>
                    <a:gd name="T34" fmla="*/ 69 w 69"/>
                    <a:gd name="T35" fmla="*/ 5 h 9"/>
                    <a:gd name="T36" fmla="*/ 69 w 69"/>
                    <a:gd name="T37" fmla="*/ 5 h 9"/>
                    <a:gd name="T38" fmla="*/ 68 w 69"/>
                    <a:gd name="T39" fmla="*/ 6 h 9"/>
                    <a:gd name="T40" fmla="*/ 67 w 69"/>
                    <a:gd name="T41" fmla="*/ 8 h 9"/>
                    <a:gd name="T42" fmla="*/ 66 w 69"/>
                    <a:gd name="T43" fmla="*/ 8 h 9"/>
                    <a:gd name="T44" fmla="*/ 64 w 69"/>
                    <a:gd name="T45" fmla="*/ 9 h 9"/>
                    <a:gd name="T46" fmla="*/ 64 w 69"/>
                    <a:gd name="T4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" h="9">
                      <a:moveTo>
                        <a:pt x="64" y="9"/>
                      </a:move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66" y="1"/>
                      </a:lnTo>
                      <a:lnTo>
                        <a:pt x="67" y="2"/>
                      </a:lnTo>
                      <a:lnTo>
                        <a:pt x="68" y="3"/>
                      </a:lnTo>
                      <a:lnTo>
                        <a:pt x="69" y="5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7" y="8"/>
                      </a:lnTo>
                      <a:lnTo>
                        <a:pt x="66" y="8"/>
                      </a:lnTo>
                      <a:lnTo>
                        <a:pt x="64" y="9"/>
                      </a:lnTo>
                      <a:lnTo>
                        <a:pt x="64" y="9"/>
                      </a:lnTo>
                      <a:close/>
                    </a:path>
                  </a:pathLst>
                </a:custGeom>
                <a:solidFill>
                  <a:srgbClr val="3085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grpSp>
            <p:nvGrpSpPr>
              <p:cNvPr id="22" name="Group 13"/>
              <p:cNvGrpSpPr/>
              <p:nvPr/>
            </p:nvGrpSpPr>
            <p:grpSpPr>
              <a:xfrm>
                <a:off x="4312005" y="4383941"/>
                <a:ext cx="198387" cy="213083"/>
                <a:chOff x="4312005" y="4383941"/>
                <a:chExt cx="198387" cy="213083"/>
              </a:xfrm>
            </p:grpSpPr>
            <p:sp>
              <p:nvSpPr>
                <p:cNvPr id="37" name="Freeform 408"/>
                <p:cNvSpPr>
                  <a:spLocks noEditPoints="1"/>
                </p:cNvSpPr>
                <p:nvPr/>
              </p:nvSpPr>
              <p:spPr bwMode="auto">
                <a:xfrm>
                  <a:off x="4312005" y="4391291"/>
                  <a:ext cx="198387" cy="205733"/>
                </a:xfrm>
                <a:custGeom>
                  <a:avLst/>
                  <a:gdLst>
                    <a:gd name="T0" fmla="*/ 82 w 82"/>
                    <a:gd name="T1" fmla="*/ 41 h 84"/>
                    <a:gd name="T2" fmla="*/ 79 w 82"/>
                    <a:gd name="T3" fmla="*/ 36 h 84"/>
                    <a:gd name="T4" fmla="*/ 74 w 82"/>
                    <a:gd name="T5" fmla="*/ 32 h 84"/>
                    <a:gd name="T6" fmla="*/ 60 w 82"/>
                    <a:gd name="T7" fmla="*/ 32 h 84"/>
                    <a:gd name="T8" fmla="*/ 67 w 82"/>
                    <a:gd name="T9" fmla="*/ 28 h 84"/>
                    <a:gd name="T10" fmla="*/ 74 w 82"/>
                    <a:gd name="T11" fmla="*/ 20 h 84"/>
                    <a:gd name="T12" fmla="*/ 73 w 82"/>
                    <a:gd name="T13" fmla="*/ 15 h 84"/>
                    <a:gd name="T14" fmla="*/ 70 w 82"/>
                    <a:gd name="T15" fmla="*/ 13 h 84"/>
                    <a:gd name="T16" fmla="*/ 63 w 82"/>
                    <a:gd name="T17" fmla="*/ 11 h 84"/>
                    <a:gd name="T18" fmla="*/ 58 w 82"/>
                    <a:gd name="T19" fmla="*/ 12 h 84"/>
                    <a:gd name="T20" fmla="*/ 49 w 82"/>
                    <a:gd name="T21" fmla="*/ 22 h 84"/>
                    <a:gd name="T22" fmla="*/ 50 w 82"/>
                    <a:gd name="T23" fmla="*/ 14 h 84"/>
                    <a:gd name="T24" fmla="*/ 49 w 82"/>
                    <a:gd name="T25" fmla="*/ 3 h 84"/>
                    <a:gd name="T26" fmla="*/ 44 w 82"/>
                    <a:gd name="T27" fmla="*/ 0 h 84"/>
                    <a:gd name="T28" fmla="*/ 40 w 82"/>
                    <a:gd name="T29" fmla="*/ 0 h 84"/>
                    <a:gd name="T30" fmla="*/ 34 w 82"/>
                    <a:gd name="T31" fmla="*/ 3 h 84"/>
                    <a:gd name="T32" fmla="*/ 32 w 82"/>
                    <a:gd name="T33" fmla="*/ 8 h 84"/>
                    <a:gd name="T34" fmla="*/ 32 w 82"/>
                    <a:gd name="T35" fmla="*/ 22 h 84"/>
                    <a:gd name="T36" fmla="*/ 27 w 82"/>
                    <a:gd name="T37" fmla="*/ 16 h 84"/>
                    <a:gd name="T38" fmla="*/ 18 w 82"/>
                    <a:gd name="T39" fmla="*/ 10 h 84"/>
                    <a:gd name="T40" fmla="*/ 13 w 82"/>
                    <a:gd name="T41" fmla="*/ 11 h 84"/>
                    <a:gd name="T42" fmla="*/ 11 w 82"/>
                    <a:gd name="T43" fmla="*/ 13 h 84"/>
                    <a:gd name="T44" fmla="*/ 9 w 82"/>
                    <a:gd name="T45" fmla="*/ 19 h 84"/>
                    <a:gd name="T46" fmla="*/ 11 w 82"/>
                    <a:gd name="T47" fmla="*/ 25 h 84"/>
                    <a:gd name="T48" fmla="*/ 21 w 82"/>
                    <a:gd name="T49" fmla="*/ 35 h 84"/>
                    <a:gd name="T50" fmla="*/ 12 w 82"/>
                    <a:gd name="T51" fmla="*/ 34 h 84"/>
                    <a:gd name="T52" fmla="*/ 3 w 82"/>
                    <a:gd name="T53" fmla="*/ 35 h 84"/>
                    <a:gd name="T54" fmla="*/ 0 w 82"/>
                    <a:gd name="T55" fmla="*/ 39 h 84"/>
                    <a:gd name="T56" fmla="*/ 0 w 82"/>
                    <a:gd name="T57" fmla="*/ 42 h 84"/>
                    <a:gd name="T58" fmla="*/ 3 w 82"/>
                    <a:gd name="T59" fmla="*/ 48 h 84"/>
                    <a:gd name="T60" fmla="*/ 8 w 82"/>
                    <a:gd name="T61" fmla="*/ 51 h 84"/>
                    <a:gd name="T62" fmla="*/ 22 w 82"/>
                    <a:gd name="T63" fmla="*/ 50 h 84"/>
                    <a:gd name="T64" fmla="*/ 14 w 82"/>
                    <a:gd name="T65" fmla="*/ 55 h 84"/>
                    <a:gd name="T66" fmla="*/ 9 w 82"/>
                    <a:gd name="T67" fmla="*/ 64 h 84"/>
                    <a:gd name="T68" fmla="*/ 9 w 82"/>
                    <a:gd name="T69" fmla="*/ 69 h 84"/>
                    <a:gd name="T70" fmla="*/ 12 w 82"/>
                    <a:gd name="T71" fmla="*/ 71 h 84"/>
                    <a:gd name="T72" fmla="*/ 18 w 82"/>
                    <a:gd name="T73" fmla="*/ 73 h 84"/>
                    <a:gd name="T74" fmla="*/ 25 w 82"/>
                    <a:gd name="T75" fmla="*/ 71 h 84"/>
                    <a:gd name="T76" fmla="*/ 33 w 82"/>
                    <a:gd name="T77" fmla="*/ 62 h 84"/>
                    <a:gd name="T78" fmla="*/ 32 w 82"/>
                    <a:gd name="T79" fmla="*/ 70 h 84"/>
                    <a:gd name="T80" fmla="*/ 34 w 82"/>
                    <a:gd name="T81" fmla="*/ 80 h 84"/>
                    <a:gd name="T82" fmla="*/ 38 w 82"/>
                    <a:gd name="T83" fmla="*/ 84 h 84"/>
                    <a:gd name="T84" fmla="*/ 41 w 82"/>
                    <a:gd name="T85" fmla="*/ 83 h 84"/>
                    <a:gd name="T86" fmla="*/ 48 w 82"/>
                    <a:gd name="T87" fmla="*/ 79 h 84"/>
                    <a:gd name="T88" fmla="*/ 50 w 82"/>
                    <a:gd name="T89" fmla="*/ 74 h 84"/>
                    <a:gd name="T90" fmla="*/ 50 w 82"/>
                    <a:gd name="T91" fmla="*/ 62 h 84"/>
                    <a:gd name="T92" fmla="*/ 55 w 82"/>
                    <a:gd name="T93" fmla="*/ 68 h 84"/>
                    <a:gd name="T94" fmla="*/ 63 w 82"/>
                    <a:gd name="T95" fmla="*/ 74 h 84"/>
                    <a:gd name="T96" fmla="*/ 69 w 82"/>
                    <a:gd name="T97" fmla="*/ 73 h 84"/>
                    <a:gd name="T98" fmla="*/ 71 w 82"/>
                    <a:gd name="T99" fmla="*/ 70 h 84"/>
                    <a:gd name="T100" fmla="*/ 73 w 82"/>
                    <a:gd name="T101" fmla="*/ 64 h 84"/>
                    <a:gd name="T102" fmla="*/ 71 w 82"/>
                    <a:gd name="T103" fmla="*/ 59 h 84"/>
                    <a:gd name="T104" fmla="*/ 61 w 82"/>
                    <a:gd name="T105" fmla="*/ 49 h 84"/>
                    <a:gd name="T106" fmla="*/ 70 w 82"/>
                    <a:gd name="T107" fmla="*/ 50 h 84"/>
                    <a:gd name="T108" fmla="*/ 80 w 82"/>
                    <a:gd name="T109" fmla="*/ 49 h 84"/>
                    <a:gd name="T110" fmla="*/ 82 w 82"/>
                    <a:gd name="T111" fmla="*/ 45 h 84"/>
                    <a:gd name="T112" fmla="*/ 82 w 82"/>
                    <a:gd name="T113" fmla="*/ 41 h 84"/>
                    <a:gd name="T114" fmla="*/ 35 w 82"/>
                    <a:gd name="T115" fmla="*/ 45 h 84"/>
                    <a:gd name="T116" fmla="*/ 38 w 82"/>
                    <a:gd name="T117" fmla="*/ 36 h 84"/>
                    <a:gd name="T118" fmla="*/ 47 w 82"/>
                    <a:gd name="T119" fmla="*/ 39 h 84"/>
                    <a:gd name="T120" fmla="*/ 44 w 82"/>
                    <a:gd name="T121" fmla="*/ 48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2" h="84">
                      <a:moveTo>
                        <a:pt x="82" y="41"/>
                      </a:moveTo>
                      <a:lnTo>
                        <a:pt x="82" y="41"/>
                      </a:lnTo>
                      <a:lnTo>
                        <a:pt x="81" y="38"/>
                      </a:lnTo>
                      <a:lnTo>
                        <a:pt x="79" y="36"/>
                      </a:lnTo>
                      <a:lnTo>
                        <a:pt x="77" y="34"/>
                      </a:lnTo>
                      <a:lnTo>
                        <a:pt x="74" y="32"/>
                      </a:lnTo>
                      <a:lnTo>
                        <a:pt x="67" y="31"/>
                      </a:lnTo>
                      <a:lnTo>
                        <a:pt x="60" y="32"/>
                      </a:lnTo>
                      <a:lnTo>
                        <a:pt x="60" y="32"/>
                      </a:lnTo>
                      <a:lnTo>
                        <a:pt x="67" y="28"/>
                      </a:lnTo>
                      <a:lnTo>
                        <a:pt x="72" y="22"/>
                      </a:lnTo>
                      <a:lnTo>
                        <a:pt x="74" y="20"/>
                      </a:lnTo>
                      <a:lnTo>
                        <a:pt x="74" y="17"/>
                      </a:lnTo>
                      <a:lnTo>
                        <a:pt x="73" y="15"/>
                      </a:lnTo>
                      <a:lnTo>
                        <a:pt x="70" y="13"/>
                      </a:lnTo>
                      <a:lnTo>
                        <a:pt x="70" y="13"/>
                      </a:lnTo>
                      <a:lnTo>
                        <a:pt x="66" y="11"/>
                      </a:lnTo>
                      <a:lnTo>
                        <a:pt x="63" y="11"/>
                      </a:lnTo>
                      <a:lnTo>
                        <a:pt x="60" y="11"/>
                      </a:lnTo>
                      <a:lnTo>
                        <a:pt x="58" y="12"/>
                      </a:lnTo>
                      <a:lnTo>
                        <a:pt x="53" y="16"/>
                      </a:lnTo>
                      <a:lnTo>
                        <a:pt x="49" y="22"/>
                      </a:lnTo>
                      <a:lnTo>
                        <a:pt x="49" y="22"/>
                      </a:lnTo>
                      <a:lnTo>
                        <a:pt x="50" y="14"/>
                      </a:lnTo>
                      <a:lnTo>
                        <a:pt x="50" y="6"/>
                      </a:lnTo>
                      <a:lnTo>
                        <a:pt x="49" y="3"/>
                      </a:lnTo>
                      <a:lnTo>
                        <a:pt x="47" y="1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7" y="2"/>
                      </a:lnTo>
                      <a:lnTo>
                        <a:pt x="34" y="3"/>
                      </a:lnTo>
                      <a:lnTo>
                        <a:pt x="33" y="6"/>
                      </a:lnTo>
                      <a:lnTo>
                        <a:pt x="32" y="8"/>
                      </a:lnTo>
                      <a:lnTo>
                        <a:pt x="31" y="1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27" y="16"/>
                      </a:lnTo>
                      <a:lnTo>
                        <a:pt x="22" y="11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0" y="16"/>
                      </a:lnTo>
                      <a:lnTo>
                        <a:pt x="9" y="19"/>
                      </a:lnTo>
                      <a:lnTo>
                        <a:pt x="10" y="22"/>
                      </a:lnTo>
                      <a:lnTo>
                        <a:pt x="11" y="25"/>
                      </a:lnTo>
                      <a:lnTo>
                        <a:pt x="15" y="30"/>
                      </a:lnTo>
                      <a:lnTo>
                        <a:pt x="21" y="35"/>
                      </a:lnTo>
                      <a:lnTo>
                        <a:pt x="21" y="35"/>
                      </a:lnTo>
                      <a:lnTo>
                        <a:pt x="12" y="34"/>
                      </a:lnTo>
                      <a:lnTo>
                        <a:pt x="5" y="34"/>
                      </a:lnTo>
                      <a:lnTo>
                        <a:pt x="3" y="35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1" y="46"/>
                      </a:lnTo>
                      <a:lnTo>
                        <a:pt x="3" y="48"/>
                      </a:lnTo>
                      <a:lnTo>
                        <a:pt x="5" y="50"/>
                      </a:ln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22" y="50"/>
                      </a:lnTo>
                      <a:lnTo>
                        <a:pt x="22" y="50"/>
                      </a:lnTo>
                      <a:lnTo>
                        <a:pt x="14" y="55"/>
                      </a:lnTo>
                      <a:lnTo>
                        <a:pt x="10" y="61"/>
                      </a:lnTo>
                      <a:lnTo>
                        <a:pt x="9" y="64"/>
                      </a:lnTo>
                      <a:lnTo>
                        <a:pt x="8" y="67"/>
                      </a:lnTo>
                      <a:lnTo>
                        <a:pt x="9" y="69"/>
                      </a:lnTo>
                      <a:lnTo>
                        <a:pt x="12" y="71"/>
                      </a:lnTo>
                      <a:lnTo>
                        <a:pt x="12" y="71"/>
                      </a:lnTo>
                      <a:lnTo>
                        <a:pt x="15" y="73"/>
                      </a:lnTo>
                      <a:lnTo>
                        <a:pt x="18" y="73"/>
                      </a:lnTo>
                      <a:lnTo>
                        <a:pt x="22" y="73"/>
                      </a:lnTo>
                      <a:lnTo>
                        <a:pt x="25" y="71"/>
                      </a:lnTo>
                      <a:lnTo>
                        <a:pt x="29" y="67"/>
                      </a:lnTo>
                      <a:lnTo>
                        <a:pt x="33" y="62"/>
                      </a:lnTo>
                      <a:lnTo>
                        <a:pt x="33" y="62"/>
                      </a:lnTo>
                      <a:lnTo>
                        <a:pt x="32" y="70"/>
                      </a:lnTo>
                      <a:lnTo>
                        <a:pt x="33" y="77"/>
                      </a:lnTo>
                      <a:lnTo>
                        <a:pt x="34" y="80"/>
                      </a:lnTo>
                      <a:lnTo>
                        <a:pt x="35" y="83"/>
                      </a:lnTo>
                      <a:lnTo>
                        <a:pt x="38" y="84"/>
                      </a:lnTo>
                      <a:lnTo>
                        <a:pt x="41" y="83"/>
                      </a:lnTo>
                      <a:lnTo>
                        <a:pt x="41" y="83"/>
                      </a:lnTo>
                      <a:lnTo>
                        <a:pt x="45" y="81"/>
                      </a:lnTo>
                      <a:lnTo>
                        <a:pt x="48" y="79"/>
                      </a:lnTo>
                      <a:lnTo>
                        <a:pt x="49" y="77"/>
                      </a:lnTo>
                      <a:lnTo>
                        <a:pt x="50" y="74"/>
                      </a:lnTo>
                      <a:lnTo>
                        <a:pt x="51" y="68"/>
                      </a:lnTo>
                      <a:lnTo>
                        <a:pt x="50" y="62"/>
                      </a:lnTo>
                      <a:lnTo>
                        <a:pt x="50" y="62"/>
                      </a:lnTo>
                      <a:lnTo>
                        <a:pt x="55" y="68"/>
                      </a:lnTo>
                      <a:lnTo>
                        <a:pt x="60" y="73"/>
                      </a:lnTo>
                      <a:lnTo>
                        <a:pt x="63" y="74"/>
                      </a:lnTo>
                      <a:lnTo>
                        <a:pt x="65" y="74"/>
                      </a:lnTo>
                      <a:lnTo>
                        <a:pt x="69" y="73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2" y="67"/>
                      </a:lnTo>
                      <a:lnTo>
                        <a:pt x="73" y="64"/>
                      </a:lnTo>
                      <a:lnTo>
                        <a:pt x="72" y="62"/>
                      </a:lnTo>
                      <a:lnTo>
                        <a:pt x="71" y="59"/>
                      </a:lnTo>
                      <a:lnTo>
                        <a:pt x="66" y="53"/>
                      </a:lnTo>
                      <a:lnTo>
                        <a:pt x="61" y="49"/>
                      </a:lnTo>
                      <a:lnTo>
                        <a:pt x="61" y="49"/>
                      </a:lnTo>
                      <a:lnTo>
                        <a:pt x="70" y="50"/>
                      </a:lnTo>
                      <a:lnTo>
                        <a:pt x="77" y="50"/>
                      </a:lnTo>
                      <a:lnTo>
                        <a:pt x="80" y="49"/>
                      </a:lnTo>
                      <a:lnTo>
                        <a:pt x="81" y="47"/>
                      </a:lnTo>
                      <a:lnTo>
                        <a:pt x="82" y="45"/>
                      </a:lnTo>
                      <a:lnTo>
                        <a:pt x="82" y="41"/>
                      </a:lnTo>
                      <a:lnTo>
                        <a:pt x="82" y="41"/>
                      </a:lnTo>
                      <a:close/>
                      <a:moveTo>
                        <a:pt x="39" y="48"/>
                      </a:moveTo>
                      <a:lnTo>
                        <a:pt x="35" y="45"/>
                      </a:lnTo>
                      <a:lnTo>
                        <a:pt x="35" y="40"/>
                      </a:lnTo>
                      <a:lnTo>
                        <a:pt x="38" y="36"/>
                      </a:lnTo>
                      <a:lnTo>
                        <a:pt x="44" y="36"/>
                      </a:lnTo>
                      <a:lnTo>
                        <a:pt x="47" y="39"/>
                      </a:lnTo>
                      <a:lnTo>
                        <a:pt x="47" y="44"/>
                      </a:lnTo>
                      <a:lnTo>
                        <a:pt x="44" y="48"/>
                      </a:lnTo>
                      <a:lnTo>
                        <a:pt x="39" y="48"/>
                      </a:lnTo>
                      <a:close/>
                    </a:path>
                  </a:pathLst>
                </a:custGeom>
                <a:solidFill>
                  <a:srgbClr val="6F70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38" name="Freeform 409"/>
                <p:cNvSpPr>
                  <a:spLocks/>
                </p:cNvSpPr>
                <p:nvPr/>
              </p:nvSpPr>
              <p:spPr bwMode="auto">
                <a:xfrm>
                  <a:off x="4385481" y="4383941"/>
                  <a:ext cx="44085" cy="80826"/>
                </a:xfrm>
                <a:custGeom>
                  <a:avLst/>
                  <a:gdLst>
                    <a:gd name="T0" fmla="*/ 5 w 19"/>
                    <a:gd name="T1" fmla="*/ 35 h 35"/>
                    <a:gd name="T2" fmla="*/ 5 w 19"/>
                    <a:gd name="T3" fmla="*/ 35 h 35"/>
                    <a:gd name="T4" fmla="*/ 4 w 19"/>
                    <a:gd name="T5" fmla="*/ 31 h 35"/>
                    <a:gd name="T6" fmla="*/ 2 w 19"/>
                    <a:gd name="T7" fmla="*/ 26 h 35"/>
                    <a:gd name="T8" fmla="*/ 1 w 19"/>
                    <a:gd name="T9" fmla="*/ 20 h 35"/>
                    <a:gd name="T10" fmla="*/ 0 w 19"/>
                    <a:gd name="T11" fmla="*/ 14 h 35"/>
                    <a:gd name="T12" fmla="*/ 1 w 19"/>
                    <a:gd name="T13" fmla="*/ 7 h 35"/>
                    <a:gd name="T14" fmla="*/ 2 w 19"/>
                    <a:gd name="T15" fmla="*/ 5 h 35"/>
                    <a:gd name="T16" fmla="*/ 4 w 19"/>
                    <a:gd name="T17" fmla="*/ 3 h 35"/>
                    <a:gd name="T18" fmla="*/ 6 w 19"/>
                    <a:gd name="T19" fmla="*/ 1 h 35"/>
                    <a:gd name="T20" fmla="*/ 9 w 19"/>
                    <a:gd name="T21" fmla="*/ 0 h 35"/>
                    <a:gd name="T22" fmla="*/ 9 w 19"/>
                    <a:gd name="T23" fmla="*/ 0 h 35"/>
                    <a:gd name="T24" fmla="*/ 13 w 19"/>
                    <a:gd name="T25" fmla="*/ 0 h 35"/>
                    <a:gd name="T26" fmla="*/ 15 w 19"/>
                    <a:gd name="T27" fmla="*/ 1 h 35"/>
                    <a:gd name="T28" fmla="*/ 17 w 19"/>
                    <a:gd name="T29" fmla="*/ 2 h 35"/>
                    <a:gd name="T30" fmla="*/ 18 w 19"/>
                    <a:gd name="T31" fmla="*/ 4 h 35"/>
                    <a:gd name="T32" fmla="*/ 19 w 19"/>
                    <a:gd name="T33" fmla="*/ 9 h 35"/>
                    <a:gd name="T34" fmla="*/ 19 w 19"/>
                    <a:gd name="T35" fmla="*/ 17 h 35"/>
                    <a:gd name="T36" fmla="*/ 16 w 19"/>
                    <a:gd name="T37" fmla="*/ 29 h 35"/>
                    <a:gd name="T38" fmla="*/ 14 w 19"/>
                    <a:gd name="T39" fmla="*/ 35 h 35"/>
                    <a:gd name="T40" fmla="*/ 5 w 19"/>
                    <a:gd name="T41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" h="35">
                      <a:moveTo>
                        <a:pt x="5" y="35"/>
                      </a:moveTo>
                      <a:lnTo>
                        <a:pt x="5" y="35"/>
                      </a:lnTo>
                      <a:lnTo>
                        <a:pt x="4" y="31"/>
                      </a:lnTo>
                      <a:lnTo>
                        <a:pt x="2" y="26"/>
                      </a:lnTo>
                      <a:lnTo>
                        <a:pt x="1" y="20"/>
                      </a:lnTo>
                      <a:lnTo>
                        <a:pt x="0" y="14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8" y="4"/>
                      </a:lnTo>
                      <a:lnTo>
                        <a:pt x="19" y="9"/>
                      </a:lnTo>
                      <a:lnTo>
                        <a:pt x="19" y="17"/>
                      </a:lnTo>
                      <a:lnTo>
                        <a:pt x="16" y="29"/>
                      </a:lnTo>
                      <a:lnTo>
                        <a:pt x="14" y="35"/>
                      </a:lnTo>
                      <a:lnTo>
                        <a:pt x="5" y="35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39" name="Freeform 410"/>
                <p:cNvSpPr>
                  <a:spLocks/>
                </p:cNvSpPr>
                <p:nvPr/>
              </p:nvSpPr>
              <p:spPr bwMode="auto">
                <a:xfrm>
                  <a:off x="4414871" y="4405986"/>
                  <a:ext cx="73476" cy="73476"/>
                </a:xfrm>
                <a:custGeom>
                  <a:avLst/>
                  <a:gdLst>
                    <a:gd name="T0" fmla="*/ 0 w 32"/>
                    <a:gd name="T1" fmla="*/ 24 h 30"/>
                    <a:gd name="T2" fmla="*/ 0 w 32"/>
                    <a:gd name="T3" fmla="*/ 24 h 30"/>
                    <a:gd name="T4" fmla="*/ 3 w 32"/>
                    <a:gd name="T5" fmla="*/ 19 h 30"/>
                    <a:gd name="T6" fmla="*/ 5 w 32"/>
                    <a:gd name="T7" fmla="*/ 15 h 30"/>
                    <a:gd name="T8" fmla="*/ 8 w 32"/>
                    <a:gd name="T9" fmla="*/ 10 h 30"/>
                    <a:gd name="T10" fmla="*/ 12 w 32"/>
                    <a:gd name="T11" fmla="*/ 5 h 30"/>
                    <a:gd name="T12" fmla="*/ 17 w 32"/>
                    <a:gd name="T13" fmla="*/ 1 h 30"/>
                    <a:gd name="T14" fmla="*/ 19 w 32"/>
                    <a:gd name="T15" fmla="*/ 0 h 30"/>
                    <a:gd name="T16" fmla="*/ 22 w 32"/>
                    <a:gd name="T17" fmla="*/ 0 h 30"/>
                    <a:gd name="T18" fmla="*/ 24 w 32"/>
                    <a:gd name="T19" fmla="*/ 0 h 30"/>
                    <a:gd name="T20" fmla="*/ 28 w 32"/>
                    <a:gd name="T21" fmla="*/ 2 h 30"/>
                    <a:gd name="T22" fmla="*/ 28 w 32"/>
                    <a:gd name="T23" fmla="*/ 2 h 30"/>
                    <a:gd name="T24" fmla="*/ 30 w 32"/>
                    <a:gd name="T25" fmla="*/ 4 h 30"/>
                    <a:gd name="T26" fmla="*/ 32 w 32"/>
                    <a:gd name="T27" fmla="*/ 6 h 30"/>
                    <a:gd name="T28" fmla="*/ 32 w 32"/>
                    <a:gd name="T29" fmla="*/ 9 h 30"/>
                    <a:gd name="T30" fmla="*/ 31 w 32"/>
                    <a:gd name="T31" fmla="*/ 11 h 30"/>
                    <a:gd name="T32" fmla="*/ 28 w 32"/>
                    <a:gd name="T33" fmla="*/ 15 h 30"/>
                    <a:gd name="T34" fmla="*/ 22 w 32"/>
                    <a:gd name="T35" fmla="*/ 19 h 30"/>
                    <a:gd name="T36" fmla="*/ 12 w 32"/>
                    <a:gd name="T37" fmla="*/ 26 h 30"/>
                    <a:gd name="T38" fmla="*/ 6 w 32"/>
                    <a:gd name="T39" fmla="*/ 30 h 30"/>
                    <a:gd name="T40" fmla="*/ 0 w 32"/>
                    <a:gd name="T41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2" h="30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3" y="19"/>
                      </a:lnTo>
                      <a:lnTo>
                        <a:pt x="5" y="15"/>
                      </a:lnTo>
                      <a:lnTo>
                        <a:pt x="8" y="10"/>
                      </a:lnTo>
                      <a:lnTo>
                        <a:pt x="12" y="5"/>
                      </a:lnTo>
                      <a:lnTo>
                        <a:pt x="17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2" y="9"/>
                      </a:lnTo>
                      <a:lnTo>
                        <a:pt x="31" y="11"/>
                      </a:lnTo>
                      <a:lnTo>
                        <a:pt x="28" y="15"/>
                      </a:lnTo>
                      <a:lnTo>
                        <a:pt x="22" y="19"/>
                      </a:lnTo>
                      <a:lnTo>
                        <a:pt x="12" y="26"/>
                      </a:lnTo>
                      <a:lnTo>
                        <a:pt x="6" y="3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40" name="Freeform 411"/>
                <p:cNvSpPr>
                  <a:spLocks/>
                </p:cNvSpPr>
                <p:nvPr/>
              </p:nvSpPr>
              <p:spPr bwMode="auto">
                <a:xfrm>
                  <a:off x="4422216" y="4457417"/>
                  <a:ext cx="88171" cy="44086"/>
                </a:xfrm>
                <a:custGeom>
                  <a:avLst/>
                  <a:gdLst>
                    <a:gd name="T0" fmla="*/ 0 w 35"/>
                    <a:gd name="T1" fmla="*/ 7 h 19"/>
                    <a:gd name="T2" fmla="*/ 0 w 35"/>
                    <a:gd name="T3" fmla="*/ 7 h 19"/>
                    <a:gd name="T4" fmla="*/ 5 w 35"/>
                    <a:gd name="T5" fmla="*/ 4 h 19"/>
                    <a:gd name="T6" fmla="*/ 10 w 35"/>
                    <a:gd name="T7" fmla="*/ 2 h 19"/>
                    <a:gd name="T8" fmla="*/ 16 w 35"/>
                    <a:gd name="T9" fmla="*/ 1 h 19"/>
                    <a:gd name="T10" fmla="*/ 23 w 35"/>
                    <a:gd name="T11" fmla="*/ 0 h 19"/>
                    <a:gd name="T12" fmla="*/ 28 w 35"/>
                    <a:gd name="T13" fmla="*/ 1 h 19"/>
                    <a:gd name="T14" fmla="*/ 30 w 35"/>
                    <a:gd name="T15" fmla="*/ 2 h 19"/>
                    <a:gd name="T16" fmla="*/ 33 w 35"/>
                    <a:gd name="T17" fmla="*/ 4 h 19"/>
                    <a:gd name="T18" fmla="*/ 34 w 35"/>
                    <a:gd name="T19" fmla="*/ 7 h 19"/>
                    <a:gd name="T20" fmla="*/ 35 w 35"/>
                    <a:gd name="T21" fmla="*/ 10 h 19"/>
                    <a:gd name="T22" fmla="*/ 35 w 35"/>
                    <a:gd name="T23" fmla="*/ 10 h 19"/>
                    <a:gd name="T24" fmla="*/ 35 w 35"/>
                    <a:gd name="T25" fmla="*/ 13 h 19"/>
                    <a:gd name="T26" fmla="*/ 35 w 35"/>
                    <a:gd name="T27" fmla="*/ 16 h 19"/>
                    <a:gd name="T28" fmla="*/ 34 w 35"/>
                    <a:gd name="T29" fmla="*/ 17 h 19"/>
                    <a:gd name="T30" fmla="*/ 32 w 35"/>
                    <a:gd name="T31" fmla="*/ 18 h 19"/>
                    <a:gd name="T32" fmla="*/ 26 w 35"/>
                    <a:gd name="T33" fmla="*/ 19 h 19"/>
                    <a:gd name="T34" fmla="*/ 19 w 35"/>
                    <a:gd name="T35" fmla="*/ 19 h 19"/>
                    <a:gd name="T36" fmla="*/ 6 w 35"/>
                    <a:gd name="T37" fmla="*/ 16 h 19"/>
                    <a:gd name="T38" fmla="*/ 1 w 35"/>
                    <a:gd name="T39" fmla="*/ 14 h 19"/>
                    <a:gd name="T40" fmla="*/ 0 w 35"/>
                    <a:gd name="T4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" h="1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6" y="1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4" y="7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34" y="17"/>
                      </a:lnTo>
                      <a:lnTo>
                        <a:pt x="32" y="18"/>
                      </a:lnTo>
                      <a:lnTo>
                        <a:pt x="26" y="19"/>
                      </a:lnTo>
                      <a:lnTo>
                        <a:pt x="19" y="19"/>
                      </a:lnTo>
                      <a:lnTo>
                        <a:pt x="6" y="16"/>
                      </a:lnTo>
                      <a:lnTo>
                        <a:pt x="1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41" name="Freeform 412"/>
                <p:cNvSpPr>
                  <a:spLocks/>
                </p:cNvSpPr>
                <p:nvPr/>
              </p:nvSpPr>
              <p:spPr bwMode="auto">
                <a:xfrm>
                  <a:off x="4414871" y="4486808"/>
                  <a:ext cx="73476" cy="73476"/>
                </a:xfrm>
                <a:custGeom>
                  <a:avLst/>
                  <a:gdLst>
                    <a:gd name="T0" fmla="*/ 6 w 31"/>
                    <a:gd name="T1" fmla="*/ 0 h 31"/>
                    <a:gd name="T2" fmla="*/ 6 w 31"/>
                    <a:gd name="T3" fmla="*/ 0 h 31"/>
                    <a:gd name="T4" fmla="*/ 11 w 31"/>
                    <a:gd name="T5" fmla="*/ 2 h 31"/>
                    <a:gd name="T6" fmla="*/ 16 w 31"/>
                    <a:gd name="T7" fmla="*/ 4 h 31"/>
                    <a:gd name="T8" fmla="*/ 21 w 31"/>
                    <a:gd name="T9" fmla="*/ 7 h 31"/>
                    <a:gd name="T10" fmla="*/ 25 w 31"/>
                    <a:gd name="T11" fmla="*/ 11 h 31"/>
                    <a:gd name="T12" fmla="*/ 30 w 31"/>
                    <a:gd name="T13" fmla="*/ 16 h 31"/>
                    <a:gd name="T14" fmla="*/ 31 w 31"/>
                    <a:gd name="T15" fmla="*/ 18 h 31"/>
                    <a:gd name="T16" fmla="*/ 31 w 31"/>
                    <a:gd name="T17" fmla="*/ 22 h 31"/>
                    <a:gd name="T18" fmla="*/ 30 w 31"/>
                    <a:gd name="T19" fmla="*/ 25 h 31"/>
                    <a:gd name="T20" fmla="*/ 29 w 31"/>
                    <a:gd name="T21" fmla="*/ 27 h 31"/>
                    <a:gd name="T22" fmla="*/ 29 w 31"/>
                    <a:gd name="T23" fmla="*/ 27 h 31"/>
                    <a:gd name="T24" fmla="*/ 27 w 31"/>
                    <a:gd name="T25" fmla="*/ 30 h 31"/>
                    <a:gd name="T26" fmla="*/ 24 w 31"/>
                    <a:gd name="T27" fmla="*/ 31 h 31"/>
                    <a:gd name="T28" fmla="*/ 22 w 31"/>
                    <a:gd name="T29" fmla="*/ 31 h 31"/>
                    <a:gd name="T30" fmla="*/ 20 w 31"/>
                    <a:gd name="T31" fmla="*/ 31 h 31"/>
                    <a:gd name="T32" fmla="*/ 15 w 31"/>
                    <a:gd name="T33" fmla="*/ 28 h 31"/>
                    <a:gd name="T34" fmla="*/ 11 w 31"/>
                    <a:gd name="T35" fmla="*/ 23 h 31"/>
                    <a:gd name="T36" fmla="*/ 4 w 31"/>
                    <a:gd name="T37" fmla="*/ 11 h 31"/>
                    <a:gd name="T38" fmla="*/ 0 w 31"/>
                    <a:gd name="T39" fmla="*/ 6 h 31"/>
                    <a:gd name="T40" fmla="*/ 6 w 31"/>
                    <a:gd name="T4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1" h="3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6" y="4"/>
                      </a:lnTo>
                      <a:lnTo>
                        <a:pt x="21" y="7"/>
                      </a:lnTo>
                      <a:lnTo>
                        <a:pt x="25" y="11"/>
                      </a:lnTo>
                      <a:lnTo>
                        <a:pt x="30" y="16"/>
                      </a:lnTo>
                      <a:lnTo>
                        <a:pt x="31" y="18"/>
                      </a:lnTo>
                      <a:lnTo>
                        <a:pt x="31" y="22"/>
                      </a:lnTo>
                      <a:lnTo>
                        <a:pt x="30" y="25"/>
                      </a:lnTo>
                      <a:lnTo>
                        <a:pt x="29" y="27"/>
                      </a:lnTo>
                      <a:lnTo>
                        <a:pt x="29" y="27"/>
                      </a:lnTo>
                      <a:lnTo>
                        <a:pt x="27" y="30"/>
                      </a:lnTo>
                      <a:lnTo>
                        <a:pt x="24" y="31"/>
                      </a:lnTo>
                      <a:lnTo>
                        <a:pt x="22" y="31"/>
                      </a:lnTo>
                      <a:lnTo>
                        <a:pt x="20" y="31"/>
                      </a:lnTo>
                      <a:lnTo>
                        <a:pt x="15" y="28"/>
                      </a:lnTo>
                      <a:lnTo>
                        <a:pt x="11" y="23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42" name="Freeform 413"/>
                <p:cNvSpPr>
                  <a:spLocks/>
                </p:cNvSpPr>
                <p:nvPr/>
              </p:nvSpPr>
              <p:spPr bwMode="auto">
                <a:xfrm>
                  <a:off x="4385481" y="4494158"/>
                  <a:ext cx="51435" cy="88171"/>
                </a:xfrm>
                <a:custGeom>
                  <a:avLst/>
                  <a:gdLst>
                    <a:gd name="T0" fmla="*/ 14 w 19"/>
                    <a:gd name="T1" fmla="*/ 0 h 36"/>
                    <a:gd name="T2" fmla="*/ 14 w 19"/>
                    <a:gd name="T3" fmla="*/ 0 h 36"/>
                    <a:gd name="T4" fmla="*/ 16 w 19"/>
                    <a:gd name="T5" fmla="*/ 5 h 36"/>
                    <a:gd name="T6" fmla="*/ 17 w 19"/>
                    <a:gd name="T7" fmla="*/ 10 h 36"/>
                    <a:gd name="T8" fmla="*/ 19 w 19"/>
                    <a:gd name="T9" fmla="*/ 17 h 36"/>
                    <a:gd name="T10" fmla="*/ 19 w 19"/>
                    <a:gd name="T11" fmla="*/ 23 h 36"/>
                    <a:gd name="T12" fmla="*/ 18 w 19"/>
                    <a:gd name="T13" fmla="*/ 28 h 36"/>
                    <a:gd name="T14" fmla="*/ 17 w 19"/>
                    <a:gd name="T15" fmla="*/ 31 h 36"/>
                    <a:gd name="T16" fmla="*/ 15 w 19"/>
                    <a:gd name="T17" fmla="*/ 33 h 36"/>
                    <a:gd name="T18" fmla="*/ 13 w 19"/>
                    <a:gd name="T19" fmla="*/ 34 h 36"/>
                    <a:gd name="T20" fmla="*/ 9 w 19"/>
                    <a:gd name="T21" fmla="*/ 35 h 36"/>
                    <a:gd name="T22" fmla="*/ 9 w 19"/>
                    <a:gd name="T23" fmla="*/ 35 h 36"/>
                    <a:gd name="T24" fmla="*/ 6 w 19"/>
                    <a:gd name="T25" fmla="*/ 36 h 36"/>
                    <a:gd name="T26" fmla="*/ 4 w 19"/>
                    <a:gd name="T27" fmla="*/ 35 h 36"/>
                    <a:gd name="T28" fmla="*/ 2 w 19"/>
                    <a:gd name="T29" fmla="*/ 34 h 36"/>
                    <a:gd name="T30" fmla="*/ 1 w 19"/>
                    <a:gd name="T31" fmla="*/ 32 h 36"/>
                    <a:gd name="T32" fmla="*/ 0 w 19"/>
                    <a:gd name="T33" fmla="*/ 27 h 36"/>
                    <a:gd name="T34" fmla="*/ 1 w 19"/>
                    <a:gd name="T35" fmla="*/ 20 h 36"/>
                    <a:gd name="T36" fmla="*/ 3 w 19"/>
                    <a:gd name="T37" fmla="*/ 7 h 36"/>
                    <a:gd name="T38" fmla="*/ 5 w 19"/>
                    <a:gd name="T39" fmla="*/ 1 h 36"/>
                    <a:gd name="T40" fmla="*/ 14 w 19"/>
                    <a:gd name="T4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" h="36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6" y="5"/>
                      </a:lnTo>
                      <a:lnTo>
                        <a:pt x="17" y="10"/>
                      </a:lnTo>
                      <a:lnTo>
                        <a:pt x="19" y="17"/>
                      </a:lnTo>
                      <a:lnTo>
                        <a:pt x="19" y="23"/>
                      </a:lnTo>
                      <a:lnTo>
                        <a:pt x="18" y="28"/>
                      </a:lnTo>
                      <a:lnTo>
                        <a:pt x="17" y="31"/>
                      </a:lnTo>
                      <a:lnTo>
                        <a:pt x="15" y="33"/>
                      </a:lnTo>
                      <a:lnTo>
                        <a:pt x="13" y="34"/>
                      </a:lnTo>
                      <a:lnTo>
                        <a:pt x="9" y="35"/>
                      </a:lnTo>
                      <a:lnTo>
                        <a:pt x="9" y="35"/>
                      </a:lnTo>
                      <a:lnTo>
                        <a:pt x="6" y="36"/>
                      </a:lnTo>
                      <a:lnTo>
                        <a:pt x="4" y="35"/>
                      </a:lnTo>
                      <a:lnTo>
                        <a:pt x="2" y="34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1" y="20"/>
                      </a:lnTo>
                      <a:lnTo>
                        <a:pt x="3" y="7"/>
                      </a:lnTo>
                      <a:lnTo>
                        <a:pt x="5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43" name="Freeform 414"/>
                <p:cNvSpPr>
                  <a:spLocks/>
                </p:cNvSpPr>
                <p:nvPr/>
              </p:nvSpPr>
              <p:spPr bwMode="auto">
                <a:xfrm>
                  <a:off x="4326700" y="4486808"/>
                  <a:ext cx="80826" cy="73476"/>
                </a:xfrm>
                <a:custGeom>
                  <a:avLst/>
                  <a:gdLst>
                    <a:gd name="T0" fmla="*/ 32 w 32"/>
                    <a:gd name="T1" fmla="*/ 5 h 29"/>
                    <a:gd name="T2" fmla="*/ 32 w 32"/>
                    <a:gd name="T3" fmla="*/ 5 h 29"/>
                    <a:gd name="T4" fmla="*/ 30 w 32"/>
                    <a:gd name="T5" fmla="*/ 9 h 29"/>
                    <a:gd name="T6" fmla="*/ 27 w 32"/>
                    <a:gd name="T7" fmla="*/ 14 h 29"/>
                    <a:gd name="T8" fmla="*/ 24 w 32"/>
                    <a:gd name="T9" fmla="*/ 20 h 29"/>
                    <a:gd name="T10" fmla="*/ 20 w 32"/>
                    <a:gd name="T11" fmla="*/ 25 h 29"/>
                    <a:gd name="T12" fmla="*/ 16 w 32"/>
                    <a:gd name="T13" fmla="*/ 28 h 29"/>
                    <a:gd name="T14" fmla="*/ 13 w 32"/>
                    <a:gd name="T15" fmla="*/ 29 h 29"/>
                    <a:gd name="T16" fmla="*/ 10 w 32"/>
                    <a:gd name="T17" fmla="*/ 29 h 29"/>
                    <a:gd name="T18" fmla="*/ 7 w 32"/>
                    <a:gd name="T19" fmla="*/ 29 h 29"/>
                    <a:gd name="T20" fmla="*/ 4 w 32"/>
                    <a:gd name="T21" fmla="*/ 27 h 29"/>
                    <a:gd name="T22" fmla="*/ 4 w 32"/>
                    <a:gd name="T23" fmla="*/ 27 h 29"/>
                    <a:gd name="T24" fmla="*/ 2 w 32"/>
                    <a:gd name="T25" fmla="*/ 25 h 29"/>
                    <a:gd name="T26" fmla="*/ 1 w 32"/>
                    <a:gd name="T27" fmla="*/ 23 h 29"/>
                    <a:gd name="T28" fmla="*/ 0 w 32"/>
                    <a:gd name="T29" fmla="*/ 21 h 29"/>
                    <a:gd name="T30" fmla="*/ 1 w 32"/>
                    <a:gd name="T31" fmla="*/ 19 h 29"/>
                    <a:gd name="T32" fmla="*/ 4 w 32"/>
                    <a:gd name="T33" fmla="*/ 14 h 29"/>
                    <a:gd name="T34" fmla="*/ 9 w 32"/>
                    <a:gd name="T35" fmla="*/ 9 h 29"/>
                    <a:gd name="T36" fmla="*/ 21 w 32"/>
                    <a:gd name="T37" fmla="*/ 2 h 29"/>
                    <a:gd name="T38" fmla="*/ 26 w 32"/>
                    <a:gd name="T39" fmla="*/ 0 h 29"/>
                    <a:gd name="T40" fmla="*/ 32 w 32"/>
                    <a:gd name="T41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2" h="29">
                      <a:moveTo>
                        <a:pt x="32" y="5"/>
                      </a:moveTo>
                      <a:lnTo>
                        <a:pt x="32" y="5"/>
                      </a:lnTo>
                      <a:lnTo>
                        <a:pt x="30" y="9"/>
                      </a:lnTo>
                      <a:lnTo>
                        <a:pt x="27" y="14"/>
                      </a:lnTo>
                      <a:lnTo>
                        <a:pt x="24" y="20"/>
                      </a:lnTo>
                      <a:lnTo>
                        <a:pt x="20" y="25"/>
                      </a:lnTo>
                      <a:lnTo>
                        <a:pt x="16" y="28"/>
                      </a:lnTo>
                      <a:lnTo>
                        <a:pt x="13" y="29"/>
                      </a:lnTo>
                      <a:lnTo>
                        <a:pt x="10" y="29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1" y="19"/>
                      </a:lnTo>
                      <a:lnTo>
                        <a:pt x="4" y="14"/>
                      </a:lnTo>
                      <a:lnTo>
                        <a:pt x="9" y="9"/>
                      </a:lnTo>
                      <a:lnTo>
                        <a:pt x="21" y="2"/>
                      </a:lnTo>
                      <a:lnTo>
                        <a:pt x="26" y="0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44" name="Freeform 415"/>
                <p:cNvSpPr>
                  <a:spLocks/>
                </p:cNvSpPr>
                <p:nvPr/>
              </p:nvSpPr>
              <p:spPr bwMode="auto">
                <a:xfrm>
                  <a:off x="4312005" y="4457417"/>
                  <a:ext cx="80826" cy="51435"/>
                </a:xfrm>
                <a:custGeom>
                  <a:avLst/>
                  <a:gdLst>
                    <a:gd name="T0" fmla="*/ 35 w 35"/>
                    <a:gd name="T1" fmla="*/ 14 h 19"/>
                    <a:gd name="T2" fmla="*/ 35 w 35"/>
                    <a:gd name="T3" fmla="*/ 14 h 19"/>
                    <a:gd name="T4" fmla="*/ 30 w 35"/>
                    <a:gd name="T5" fmla="*/ 16 h 19"/>
                    <a:gd name="T6" fmla="*/ 25 w 35"/>
                    <a:gd name="T7" fmla="*/ 18 h 19"/>
                    <a:gd name="T8" fmla="*/ 20 w 35"/>
                    <a:gd name="T9" fmla="*/ 19 h 19"/>
                    <a:gd name="T10" fmla="*/ 13 w 35"/>
                    <a:gd name="T11" fmla="*/ 19 h 19"/>
                    <a:gd name="T12" fmla="*/ 7 w 35"/>
                    <a:gd name="T13" fmla="*/ 18 h 19"/>
                    <a:gd name="T14" fmla="*/ 5 w 35"/>
                    <a:gd name="T15" fmla="*/ 17 h 19"/>
                    <a:gd name="T16" fmla="*/ 3 w 35"/>
                    <a:gd name="T17" fmla="*/ 16 h 19"/>
                    <a:gd name="T18" fmla="*/ 1 w 35"/>
                    <a:gd name="T19" fmla="*/ 13 h 19"/>
                    <a:gd name="T20" fmla="*/ 0 w 35"/>
                    <a:gd name="T21" fmla="*/ 10 h 19"/>
                    <a:gd name="T22" fmla="*/ 0 w 35"/>
                    <a:gd name="T23" fmla="*/ 10 h 19"/>
                    <a:gd name="T24" fmla="*/ 0 w 35"/>
                    <a:gd name="T25" fmla="*/ 8 h 19"/>
                    <a:gd name="T26" fmla="*/ 0 w 35"/>
                    <a:gd name="T27" fmla="*/ 4 h 19"/>
                    <a:gd name="T28" fmla="*/ 2 w 35"/>
                    <a:gd name="T29" fmla="*/ 3 h 19"/>
                    <a:gd name="T30" fmla="*/ 4 w 35"/>
                    <a:gd name="T31" fmla="*/ 1 h 19"/>
                    <a:gd name="T32" fmla="*/ 9 w 35"/>
                    <a:gd name="T33" fmla="*/ 0 h 19"/>
                    <a:gd name="T34" fmla="*/ 15 w 35"/>
                    <a:gd name="T35" fmla="*/ 1 h 19"/>
                    <a:gd name="T36" fmla="*/ 29 w 35"/>
                    <a:gd name="T37" fmla="*/ 3 h 19"/>
                    <a:gd name="T38" fmla="*/ 35 w 35"/>
                    <a:gd name="T39" fmla="*/ 6 h 19"/>
                    <a:gd name="T40" fmla="*/ 35 w 35"/>
                    <a:gd name="T41" fmla="*/ 1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" h="19">
                      <a:moveTo>
                        <a:pt x="35" y="14"/>
                      </a:moveTo>
                      <a:lnTo>
                        <a:pt x="35" y="14"/>
                      </a:lnTo>
                      <a:lnTo>
                        <a:pt x="30" y="16"/>
                      </a:lnTo>
                      <a:lnTo>
                        <a:pt x="25" y="18"/>
                      </a:lnTo>
                      <a:lnTo>
                        <a:pt x="20" y="19"/>
                      </a:lnTo>
                      <a:lnTo>
                        <a:pt x="13" y="19"/>
                      </a:lnTo>
                      <a:lnTo>
                        <a:pt x="7" y="18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9" y="3"/>
                      </a:lnTo>
                      <a:lnTo>
                        <a:pt x="35" y="6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45" name="Freeform 416"/>
                <p:cNvSpPr>
                  <a:spLocks/>
                </p:cNvSpPr>
                <p:nvPr/>
              </p:nvSpPr>
              <p:spPr bwMode="auto">
                <a:xfrm>
                  <a:off x="4334045" y="4405986"/>
                  <a:ext cx="73476" cy="73476"/>
                </a:xfrm>
                <a:custGeom>
                  <a:avLst/>
                  <a:gdLst>
                    <a:gd name="T0" fmla="*/ 25 w 30"/>
                    <a:gd name="T1" fmla="*/ 32 h 32"/>
                    <a:gd name="T2" fmla="*/ 25 w 30"/>
                    <a:gd name="T3" fmla="*/ 32 h 32"/>
                    <a:gd name="T4" fmla="*/ 20 w 30"/>
                    <a:gd name="T5" fmla="*/ 30 h 32"/>
                    <a:gd name="T6" fmla="*/ 15 w 30"/>
                    <a:gd name="T7" fmla="*/ 27 h 32"/>
                    <a:gd name="T8" fmla="*/ 9 w 30"/>
                    <a:gd name="T9" fmla="*/ 23 h 32"/>
                    <a:gd name="T10" fmla="*/ 5 w 30"/>
                    <a:gd name="T11" fmla="*/ 19 h 32"/>
                    <a:gd name="T12" fmla="*/ 2 w 30"/>
                    <a:gd name="T13" fmla="*/ 15 h 32"/>
                    <a:gd name="T14" fmla="*/ 1 w 30"/>
                    <a:gd name="T15" fmla="*/ 12 h 32"/>
                    <a:gd name="T16" fmla="*/ 0 w 30"/>
                    <a:gd name="T17" fmla="*/ 10 h 32"/>
                    <a:gd name="T18" fmla="*/ 1 w 30"/>
                    <a:gd name="T19" fmla="*/ 7 h 32"/>
                    <a:gd name="T20" fmla="*/ 2 w 30"/>
                    <a:gd name="T21" fmla="*/ 3 h 32"/>
                    <a:gd name="T22" fmla="*/ 2 w 30"/>
                    <a:gd name="T23" fmla="*/ 3 h 32"/>
                    <a:gd name="T24" fmla="*/ 4 w 30"/>
                    <a:gd name="T25" fmla="*/ 1 h 32"/>
                    <a:gd name="T26" fmla="*/ 6 w 30"/>
                    <a:gd name="T27" fmla="*/ 0 h 32"/>
                    <a:gd name="T28" fmla="*/ 8 w 30"/>
                    <a:gd name="T29" fmla="*/ 0 h 32"/>
                    <a:gd name="T30" fmla="*/ 11 w 30"/>
                    <a:gd name="T31" fmla="*/ 0 h 32"/>
                    <a:gd name="T32" fmla="*/ 16 w 30"/>
                    <a:gd name="T33" fmla="*/ 3 h 32"/>
                    <a:gd name="T34" fmla="*/ 20 w 30"/>
                    <a:gd name="T35" fmla="*/ 9 h 32"/>
                    <a:gd name="T36" fmla="*/ 27 w 30"/>
                    <a:gd name="T37" fmla="*/ 20 h 32"/>
                    <a:gd name="T38" fmla="*/ 30 w 30"/>
                    <a:gd name="T39" fmla="*/ 25 h 32"/>
                    <a:gd name="T40" fmla="*/ 25 w 30"/>
                    <a:gd name="T4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32">
                      <a:moveTo>
                        <a:pt x="25" y="32"/>
                      </a:moveTo>
                      <a:lnTo>
                        <a:pt x="25" y="32"/>
                      </a:lnTo>
                      <a:lnTo>
                        <a:pt x="20" y="30"/>
                      </a:lnTo>
                      <a:lnTo>
                        <a:pt x="15" y="27"/>
                      </a:lnTo>
                      <a:lnTo>
                        <a:pt x="9" y="23"/>
                      </a:lnTo>
                      <a:lnTo>
                        <a:pt x="5" y="19"/>
                      </a:lnTo>
                      <a:lnTo>
                        <a:pt x="2" y="15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6" y="3"/>
                      </a:lnTo>
                      <a:lnTo>
                        <a:pt x="20" y="9"/>
                      </a:lnTo>
                      <a:lnTo>
                        <a:pt x="27" y="20"/>
                      </a:lnTo>
                      <a:lnTo>
                        <a:pt x="30" y="25"/>
                      </a:lnTo>
                      <a:lnTo>
                        <a:pt x="25" y="32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46" name="Freeform 417"/>
                <p:cNvSpPr>
                  <a:spLocks/>
                </p:cNvSpPr>
                <p:nvPr/>
              </p:nvSpPr>
              <p:spPr bwMode="auto">
                <a:xfrm>
                  <a:off x="4370786" y="4442722"/>
                  <a:ext cx="80826" cy="80826"/>
                </a:xfrm>
                <a:custGeom>
                  <a:avLst/>
                  <a:gdLst>
                    <a:gd name="T0" fmla="*/ 34 w 34"/>
                    <a:gd name="T1" fmla="*/ 18 h 35"/>
                    <a:gd name="T2" fmla="*/ 34 w 34"/>
                    <a:gd name="T3" fmla="*/ 18 h 35"/>
                    <a:gd name="T4" fmla="*/ 34 w 34"/>
                    <a:gd name="T5" fmla="*/ 21 h 35"/>
                    <a:gd name="T6" fmla="*/ 33 w 34"/>
                    <a:gd name="T7" fmla="*/ 24 h 35"/>
                    <a:gd name="T8" fmla="*/ 32 w 34"/>
                    <a:gd name="T9" fmla="*/ 27 h 35"/>
                    <a:gd name="T10" fmla="*/ 30 w 34"/>
                    <a:gd name="T11" fmla="*/ 30 h 35"/>
                    <a:gd name="T12" fmla="*/ 27 w 34"/>
                    <a:gd name="T13" fmla="*/ 32 h 35"/>
                    <a:gd name="T14" fmla="*/ 24 w 34"/>
                    <a:gd name="T15" fmla="*/ 33 h 35"/>
                    <a:gd name="T16" fmla="*/ 21 w 34"/>
                    <a:gd name="T17" fmla="*/ 34 h 35"/>
                    <a:gd name="T18" fmla="*/ 17 w 34"/>
                    <a:gd name="T19" fmla="*/ 35 h 35"/>
                    <a:gd name="T20" fmla="*/ 17 w 34"/>
                    <a:gd name="T21" fmla="*/ 35 h 35"/>
                    <a:gd name="T22" fmla="*/ 13 w 34"/>
                    <a:gd name="T23" fmla="*/ 34 h 35"/>
                    <a:gd name="T24" fmla="*/ 10 w 34"/>
                    <a:gd name="T25" fmla="*/ 33 h 35"/>
                    <a:gd name="T26" fmla="*/ 7 w 34"/>
                    <a:gd name="T27" fmla="*/ 32 h 35"/>
                    <a:gd name="T28" fmla="*/ 5 w 34"/>
                    <a:gd name="T29" fmla="*/ 30 h 35"/>
                    <a:gd name="T30" fmla="*/ 3 w 34"/>
                    <a:gd name="T31" fmla="*/ 27 h 35"/>
                    <a:gd name="T32" fmla="*/ 1 w 34"/>
                    <a:gd name="T33" fmla="*/ 24 h 35"/>
                    <a:gd name="T34" fmla="*/ 0 w 34"/>
                    <a:gd name="T35" fmla="*/ 21 h 35"/>
                    <a:gd name="T36" fmla="*/ 0 w 34"/>
                    <a:gd name="T37" fmla="*/ 18 h 35"/>
                    <a:gd name="T38" fmla="*/ 0 w 34"/>
                    <a:gd name="T39" fmla="*/ 18 h 35"/>
                    <a:gd name="T40" fmla="*/ 0 w 34"/>
                    <a:gd name="T41" fmla="*/ 14 h 35"/>
                    <a:gd name="T42" fmla="*/ 1 w 34"/>
                    <a:gd name="T43" fmla="*/ 10 h 35"/>
                    <a:gd name="T44" fmla="*/ 3 w 34"/>
                    <a:gd name="T45" fmla="*/ 7 h 35"/>
                    <a:gd name="T46" fmla="*/ 5 w 34"/>
                    <a:gd name="T47" fmla="*/ 5 h 35"/>
                    <a:gd name="T48" fmla="*/ 7 w 34"/>
                    <a:gd name="T49" fmla="*/ 3 h 35"/>
                    <a:gd name="T50" fmla="*/ 10 w 34"/>
                    <a:gd name="T51" fmla="*/ 1 h 35"/>
                    <a:gd name="T52" fmla="*/ 13 w 34"/>
                    <a:gd name="T53" fmla="*/ 0 h 35"/>
                    <a:gd name="T54" fmla="*/ 17 w 34"/>
                    <a:gd name="T55" fmla="*/ 0 h 35"/>
                    <a:gd name="T56" fmla="*/ 17 w 34"/>
                    <a:gd name="T57" fmla="*/ 0 h 35"/>
                    <a:gd name="T58" fmla="*/ 21 w 34"/>
                    <a:gd name="T59" fmla="*/ 0 h 35"/>
                    <a:gd name="T60" fmla="*/ 24 w 34"/>
                    <a:gd name="T61" fmla="*/ 1 h 35"/>
                    <a:gd name="T62" fmla="*/ 27 w 34"/>
                    <a:gd name="T63" fmla="*/ 3 h 35"/>
                    <a:gd name="T64" fmla="*/ 30 w 34"/>
                    <a:gd name="T65" fmla="*/ 5 h 35"/>
                    <a:gd name="T66" fmla="*/ 32 w 34"/>
                    <a:gd name="T67" fmla="*/ 7 h 35"/>
                    <a:gd name="T68" fmla="*/ 33 w 34"/>
                    <a:gd name="T69" fmla="*/ 10 h 35"/>
                    <a:gd name="T70" fmla="*/ 34 w 34"/>
                    <a:gd name="T71" fmla="*/ 14 h 35"/>
                    <a:gd name="T72" fmla="*/ 34 w 34"/>
                    <a:gd name="T73" fmla="*/ 18 h 35"/>
                    <a:gd name="T74" fmla="*/ 34 w 34"/>
                    <a:gd name="T75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4" h="35">
                      <a:moveTo>
                        <a:pt x="34" y="18"/>
                      </a:moveTo>
                      <a:lnTo>
                        <a:pt x="34" y="18"/>
                      </a:lnTo>
                      <a:lnTo>
                        <a:pt x="34" y="21"/>
                      </a:lnTo>
                      <a:lnTo>
                        <a:pt x="33" y="24"/>
                      </a:lnTo>
                      <a:lnTo>
                        <a:pt x="32" y="27"/>
                      </a:lnTo>
                      <a:lnTo>
                        <a:pt x="30" y="30"/>
                      </a:lnTo>
                      <a:lnTo>
                        <a:pt x="27" y="32"/>
                      </a:lnTo>
                      <a:lnTo>
                        <a:pt x="24" y="33"/>
                      </a:lnTo>
                      <a:lnTo>
                        <a:pt x="21" y="34"/>
                      </a:lnTo>
                      <a:lnTo>
                        <a:pt x="17" y="35"/>
                      </a:lnTo>
                      <a:lnTo>
                        <a:pt x="17" y="35"/>
                      </a:lnTo>
                      <a:lnTo>
                        <a:pt x="13" y="34"/>
                      </a:lnTo>
                      <a:lnTo>
                        <a:pt x="10" y="33"/>
                      </a:lnTo>
                      <a:lnTo>
                        <a:pt x="7" y="32"/>
                      </a:lnTo>
                      <a:lnTo>
                        <a:pt x="5" y="30"/>
                      </a:lnTo>
                      <a:lnTo>
                        <a:pt x="3" y="27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7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3" y="10"/>
                      </a:lnTo>
                      <a:lnTo>
                        <a:pt x="34" y="14"/>
                      </a:lnTo>
                      <a:lnTo>
                        <a:pt x="34" y="18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EAB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grpSp>
            <p:nvGrpSpPr>
              <p:cNvPr id="23" name="Group 14"/>
              <p:cNvGrpSpPr/>
              <p:nvPr/>
            </p:nvGrpSpPr>
            <p:grpSpPr>
              <a:xfrm>
                <a:off x="2181207" y="4200254"/>
                <a:ext cx="1036007" cy="609852"/>
                <a:chOff x="2181207" y="4200254"/>
                <a:chExt cx="1036007" cy="609852"/>
              </a:xfrm>
            </p:grpSpPr>
            <p:sp>
              <p:nvSpPr>
                <p:cNvPr id="24" name="Freeform 366"/>
                <p:cNvSpPr>
                  <a:spLocks noEditPoints="1"/>
                </p:cNvSpPr>
                <p:nvPr/>
              </p:nvSpPr>
              <p:spPr bwMode="auto">
                <a:xfrm>
                  <a:off x="2585322" y="4200254"/>
                  <a:ext cx="631892" cy="609852"/>
                </a:xfrm>
                <a:custGeom>
                  <a:avLst/>
                  <a:gdLst>
                    <a:gd name="T0" fmla="*/ 244 w 257"/>
                    <a:gd name="T1" fmla="*/ 180 h 249"/>
                    <a:gd name="T2" fmla="*/ 236 w 257"/>
                    <a:gd name="T3" fmla="*/ 174 h 249"/>
                    <a:gd name="T4" fmla="*/ 225 w 257"/>
                    <a:gd name="T5" fmla="*/ 171 h 249"/>
                    <a:gd name="T6" fmla="*/ 215 w 257"/>
                    <a:gd name="T7" fmla="*/ 170 h 249"/>
                    <a:gd name="T8" fmla="*/ 206 w 257"/>
                    <a:gd name="T9" fmla="*/ 171 h 249"/>
                    <a:gd name="T10" fmla="*/ 95 w 257"/>
                    <a:gd name="T11" fmla="*/ 66 h 249"/>
                    <a:gd name="T12" fmla="*/ 98 w 257"/>
                    <a:gd name="T13" fmla="*/ 52 h 249"/>
                    <a:gd name="T14" fmla="*/ 97 w 257"/>
                    <a:gd name="T15" fmla="*/ 38 h 249"/>
                    <a:gd name="T16" fmla="*/ 92 w 257"/>
                    <a:gd name="T17" fmla="*/ 25 h 249"/>
                    <a:gd name="T18" fmla="*/ 82 w 257"/>
                    <a:gd name="T19" fmla="*/ 13 h 249"/>
                    <a:gd name="T20" fmla="*/ 77 w 257"/>
                    <a:gd name="T21" fmla="*/ 9 h 249"/>
                    <a:gd name="T22" fmla="*/ 66 w 257"/>
                    <a:gd name="T23" fmla="*/ 3 h 249"/>
                    <a:gd name="T24" fmla="*/ 53 w 257"/>
                    <a:gd name="T25" fmla="*/ 1 h 249"/>
                    <a:gd name="T26" fmla="*/ 41 w 257"/>
                    <a:gd name="T27" fmla="*/ 1 h 249"/>
                    <a:gd name="T28" fmla="*/ 67 w 257"/>
                    <a:gd name="T29" fmla="*/ 33 h 249"/>
                    <a:gd name="T30" fmla="*/ 2 w 257"/>
                    <a:gd name="T31" fmla="*/ 36 h 249"/>
                    <a:gd name="T32" fmla="*/ 1 w 257"/>
                    <a:gd name="T33" fmla="*/ 43 h 249"/>
                    <a:gd name="T34" fmla="*/ 1 w 257"/>
                    <a:gd name="T35" fmla="*/ 55 h 249"/>
                    <a:gd name="T36" fmla="*/ 4 w 257"/>
                    <a:gd name="T37" fmla="*/ 68 h 249"/>
                    <a:gd name="T38" fmla="*/ 11 w 257"/>
                    <a:gd name="T39" fmla="*/ 79 h 249"/>
                    <a:gd name="T40" fmla="*/ 16 w 257"/>
                    <a:gd name="T41" fmla="*/ 84 h 249"/>
                    <a:gd name="T42" fmla="*/ 27 w 257"/>
                    <a:gd name="T43" fmla="*/ 93 h 249"/>
                    <a:gd name="T44" fmla="*/ 41 w 257"/>
                    <a:gd name="T45" fmla="*/ 97 h 249"/>
                    <a:gd name="T46" fmla="*/ 54 w 257"/>
                    <a:gd name="T47" fmla="*/ 98 h 249"/>
                    <a:gd name="T48" fmla="*/ 68 w 257"/>
                    <a:gd name="T49" fmla="*/ 94 h 249"/>
                    <a:gd name="T50" fmla="*/ 178 w 257"/>
                    <a:gd name="T51" fmla="*/ 199 h 249"/>
                    <a:gd name="T52" fmla="*/ 176 w 257"/>
                    <a:gd name="T53" fmla="*/ 209 h 249"/>
                    <a:gd name="T54" fmla="*/ 178 w 257"/>
                    <a:gd name="T55" fmla="*/ 220 h 249"/>
                    <a:gd name="T56" fmla="*/ 183 w 257"/>
                    <a:gd name="T57" fmla="*/ 229 h 249"/>
                    <a:gd name="T58" fmla="*/ 189 w 257"/>
                    <a:gd name="T59" fmla="*/ 239 h 249"/>
                    <a:gd name="T60" fmla="*/ 195 w 257"/>
                    <a:gd name="T61" fmla="*/ 243 h 249"/>
                    <a:gd name="T62" fmla="*/ 210 w 257"/>
                    <a:gd name="T63" fmla="*/ 249 h 249"/>
                    <a:gd name="T64" fmla="*/ 225 w 257"/>
                    <a:gd name="T65" fmla="*/ 248 h 249"/>
                    <a:gd name="T66" fmla="*/ 240 w 257"/>
                    <a:gd name="T67" fmla="*/ 242 h 249"/>
                    <a:gd name="T68" fmla="*/ 245 w 257"/>
                    <a:gd name="T69" fmla="*/ 237 h 249"/>
                    <a:gd name="T70" fmla="*/ 254 w 257"/>
                    <a:gd name="T71" fmla="*/ 224 h 249"/>
                    <a:gd name="T72" fmla="*/ 257 w 257"/>
                    <a:gd name="T73" fmla="*/ 208 h 249"/>
                    <a:gd name="T74" fmla="*/ 253 w 257"/>
                    <a:gd name="T75" fmla="*/ 194 h 249"/>
                    <a:gd name="T76" fmla="*/ 244 w 257"/>
                    <a:gd name="T77" fmla="*/ 180 h 249"/>
                    <a:gd name="T78" fmla="*/ 228 w 257"/>
                    <a:gd name="T79" fmla="*/ 221 h 249"/>
                    <a:gd name="T80" fmla="*/ 226 w 257"/>
                    <a:gd name="T81" fmla="*/ 223 h 249"/>
                    <a:gd name="T82" fmla="*/ 217 w 257"/>
                    <a:gd name="T83" fmla="*/ 226 h 249"/>
                    <a:gd name="T84" fmla="*/ 208 w 257"/>
                    <a:gd name="T85" fmla="*/ 223 h 249"/>
                    <a:gd name="T86" fmla="*/ 206 w 257"/>
                    <a:gd name="T87" fmla="*/ 221 h 249"/>
                    <a:gd name="T88" fmla="*/ 201 w 257"/>
                    <a:gd name="T89" fmla="*/ 216 h 249"/>
                    <a:gd name="T90" fmla="*/ 201 w 257"/>
                    <a:gd name="T91" fmla="*/ 203 h 249"/>
                    <a:gd name="T92" fmla="*/ 204 w 257"/>
                    <a:gd name="T93" fmla="*/ 198 h 249"/>
                    <a:gd name="T94" fmla="*/ 208 w 257"/>
                    <a:gd name="T95" fmla="*/ 196 h 249"/>
                    <a:gd name="T96" fmla="*/ 216 w 257"/>
                    <a:gd name="T97" fmla="*/ 193 h 249"/>
                    <a:gd name="T98" fmla="*/ 225 w 257"/>
                    <a:gd name="T99" fmla="*/ 196 h 249"/>
                    <a:gd name="T100" fmla="*/ 228 w 257"/>
                    <a:gd name="T101" fmla="*/ 197 h 249"/>
                    <a:gd name="T102" fmla="*/ 232 w 257"/>
                    <a:gd name="T103" fmla="*/ 203 h 249"/>
                    <a:gd name="T104" fmla="*/ 232 w 257"/>
                    <a:gd name="T105" fmla="*/ 215 h 249"/>
                    <a:gd name="T106" fmla="*/ 228 w 257"/>
                    <a:gd name="T107" fmla="*/ 22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7" h="249">
                      <a:moveTo>
                        <a:pt x="244" y="180"/>
                      </a:moveTo>
                      <a:lnTo>
                        <a:pt x="244" y="180"/>
                      </a:lnTo>
                      <a:lnTo>
                        <a:pt x="240" y="177"/>
                      </a:lnTo>
                      <a:lnTo>
                        <a:pt x="236" y="174"/>
                      </a:lnTo>
                      <a:lnTo>
                        <a:pt x="231" y="172"/>
                      </a:lnTo>
                      <a:lnTo>
                        <a:pt x="225" y="171"/>
                      </a:lnTo>
                      <a:lnTo>
                        <a:pt x="220" y="170"/>
                      </a:lnTo>
                      <a:lnTo>
                        <a:pt x="215" y="170"/>
                      </a:lnTo>
                      <a:lnTo>
                        <a:pt x="210" y="170"/>
                      </a:lnTo>
                      <a:lnTo>
                        <a:pt x="206" y="171"/>
                      </a:lnTo>
                      <a:lnTo>
                        <a:pt x="95" y="66"/>
                      </a:lnTo>
                      <a:lnTo>
                        <a:pt x="95" y="66"/>
                      </a:lnTo>
                      <a:lnTo>
                        <a:pt x="97" y="59"/>
                      </a:lnTo>
                      <a:lnTo>
                        <a:pt x="98" y="52"/>
                      </a:lnTo>
                      <a:lnTo>
                        <a:pt x="98" y="45"/>
                      </a:lnTo>
                      <a:lnTo>
                        <a:pt x="97" y="38"/>
                      </a:lnTo>
                      <a:lnTo>
                        <a:pt x="95" y="31"/>
                      </a:lnTo>
                      <a:lnTo>
                        <a:pt x="92" y="25"/>
                      </a:lnTo>
                      <a:lnTo>
                        <a:pt x="88" y="20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77" y="9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3" y="1"/>
                      </a:lnTo>
                      <a:lnTo>
                        <a:pt x="47" y="0"/>
                      </a:lnTo>
                      <a:lnTo>
                        <a:pt x="41" y="1"/>
                      </a:lnTo>
                      <a:lnTo>
                        <a:pt x="35" y="3"/>
                      </a:lnTo>
                      <a:lnTo>
                        <a:pt x="67" y="33"/>
                      </a:lnTo>
                      <a:lnTo>
                        <a:pt x="35" y="68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5"/>
                      </a:lnTo>
                      <a:lnTo>
                        <a:pt x="2" y="61"/>
                      </a:lnTo>
                      <a:lnTo>
                        <a:pt x="4" y="68"/>
                      </a:lnTo>
                      <a:lnTo>
                        <a:pt x="7" y="74"/>
                      </a:lnTo>
                      <a:lnTo>
                        <a:pt x="11" y="79"/>
                      </a:lnTo>
                      <a:lnTo>
                        <a:pt x="16" y="84"/>
                      </a:lnTo>
                      <a:lnTo>
                        <a:pt x="16" y="84"/>
                      </a:lnTo>
                      <a:lnTo>
                        <a:pt x="21" y="89"/>
                      </a:lnTo>
                      <a:lnTo>
                        <a:pt x="27" y="93"/>
                      </a:lnTo>
                      <a:lnTo>
                        <a:pt x="34" y="95"/>
                      </a:lnTo>
                      <a:lnTo>
                        <a:pt x="41" y="97"/>
                      </a:lnTo>
                      <a:lnTo>
                        <a:pt x="48" y="98"/>
                      </a:lnTo>
                      <a:lnTo>
                        <a:pt x="54" y="98"/>
                      </a:lnTo>
                      <a:lnTo>
                        <a:pt x="62" y="96"/>
                      </a:lnTo>
                      <a:lnTo>
                        <a:pt x="68" y="94"/>
                      </a:lnTo>
                      <a:lnTo>
                        <a:pt x="178" y="199"/>
                      </a:lnTo>
                      <a:lnTo>
                        <a:pt x="178" y="199"/>
                      </a:lnTo>
                      <a:lnTo>
                        <a:pt x="177" y="204"/>
                      </a:lnTo>
                      <a:lnTo>
                        <a:pt x="176" y="209"/>
                      </a:lnTo>
                      <a:lnTo>
                        <a:pt x="177" y="215"/>
                      </a:lnTo>
                      <a:lnTo>
                        <a:pt x="178" y="220"/>
                      </a:lnTo>
                      <a:lnTo>
                        <a:pt x="179" y="225"/>
                      </a:lnTo>
                      <a:lnTo>
                        <a:pt x="183" y="229"/>
                      </a:lnTo>
                      <a:lnTo>
                        <a:pt x="186" y="234"/>
                      </a:lnTo>
                      <a:lnTo>
                        <a:pt x="189" y="239"/>
                      </a:lnTo>
                      <a:lnTo>
                        <a:pt x="189" y="239"/>
                      </a:lnTo>
                      <a:lnTo>
                        <a:pt x="195" y="243"/>
                      </a:lnTo>
                      <a:lnTo>
                        <a:pt x="202" y="247"/>
                      </a:lnTo>
                      <a:lnTo>
                        <a:pt x="210" y="249"/>
                      </a:lnTo>
                      <a:lnTo>
                        <a:pt x="218" y="249"/>
                      </a:lnTo>
                      <a:lnTo>
                        <a:pt x="225" y="248"/>
                      </a:lnTo>
                      <a:lnTo>
                        <a:pt x="233" y="246"/>
                      </a:lnTo>
                      <a:lnTo>
                        <a:pt x="240" y="242"/>
                      </a:lnTo>
                      <a:lnTo>
                        <a:pt x="245" y="237"/>
                      </a:lnTo>
                      <a:lnTo>
                        <a:pt x="245" y="237"/>
                      </a:lnTo>
                      <a:lnTo>
                        <a:pt x="250" y="230"/>
                      </a:lnTo>
                      <a:lnTo>
                        <a:pt x="254" y="224"/>
                      </a:lnTo>
                      <a:lnTo>
                        <a:pt x="256" y="216"/>
                      </a:lnTo>
                      <a:lnTo>
                        <a:pt x="257" y="208"/>
                      </a:lnTo>
                      <a:lnTo>
                        <a:pt x="256" y="201"/>
                      </a:lnTo>
                      <a:lnTo>
                        <a:pt x="253" y="194"/>
                      </a:lnTo>
                      <a:lnTo>
                        <a:pt x="249" y="187"/>
                      </a:lnTo>
                      <a:lnTo>
                        <a:pt x="244" y="180"/>
                      </a:lnTo>
                      <a:lnTo>
                        <a:pt x="244" y="180"/>
                      </a:lnTo>
                      <a:close/>
                      <a:moveTo>
                        <a:pt x="228" y="221"/>
                      </a:moveTo>
                      <a:lnTo>
                        <a:pt x="228" y="221"/>
                      </a:lnTo>
                      <a:lnTo>
                        <a:pt x="226" y="223"/>
                      </a:lnTo>
                      <a:lnTo>
                        <a:pt x="223" y="224"/>
                      </a:lnTo>
                      <a:lnTo>
                        <a:pt x="217" y="226"/>
                      </a:lnTo>
                      <a:lnTo>
                        <a:pt x="211" y="225"/>
                      </a:lnTo>
                      <a:lnTo>
                        <a:pt x="208" y="223"/>
                      </a:lnTo>
                      <a:lnTo>
                        <a:pt x="206" y="221"/>
                      </a:lnTo>
                      <a:lnTo>
                        <a:pt x="206" y="221"/>
                      </a:lnTo>
                      <a:lnTo>
                        <a:pt x="203" y="219"/>
                      </a:lnTo>
                      <a:lnTo>
                        <a:pt x="201" y="216"/>
                      </a:lnTo>
                      <a:lnTo>
                        <a:pt x="200" y="209"/>
                      </a:lnTo>
                      <a:lnTo>
                        <a:pt x="201" y="203"/>
                      </a:lnTo>
                      <a:lnTo>
                        <a:pt x="202" y="200"/>
                      </a:lnTo>
                      <a:lnTo>
                        <a:pt x="204" y="198"/>
                      </a:lnTo>
                      <a:lnTo>
                        <a:pt x="204" y="198"/>
                      </a:lnTo>
                      <a:lnTo>
                        <a:pt x="208" y="196"/>
                      </a:lnTo>
                      <a:lnTo>
                        <a:pt x="210" y="194"/>
                      </a:lnTo>
                      <a:lnTo>
                        <a:pt x="216" y="193"/>
                      </a:lnTo>
                      <a:lnTo>
                        <a:pt x="222" y="194"/>
                      </a:lnTo>
                      <a:lnTo>
                        <a:pt x="225" y="196"/>
                      </a:lnTo>
                      <a:lnTo>
                        <a:pt x="228" y="197"/>
                      </a:lnTo>
                      <a:lnTo>
                        <a:pt x="228" y="197"/>
                      </a:lnTo>
                      <a:lnTo>
                        <a:pt x="231" y="200"/>
                      </a:lnTo>
                      <a:lnTo>
                        <a:pt x="232" y="203"/>
                      </a:lnTo>
                      <a:lnTo>
                        <a:pt x="233" y="209"/>
                      </a:lnTo>
                      <a:lnTo>
                        <a:pt x="232" y="215"/>
                      </a:lnTo>
                      <a:lnTo>
                        <a:pt x="231" y="218"/>
                      </a:lnTo>
                      <a:lnTo>
                        <a:pt x="228" y="221"/>
                      </a:lnTo>
                      <a:lnTo>
                        <a:pt x="228" y="221"/>
                      </a:lnTo>
                      <a:close/>
                    </a:path>
                  </a:pathLst>
                </a:custGeom>
                <a:solidFill>
                  <a:srgbClr val="5653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25" name="Freeform 367"/>
                <p:cNvSpPr>
                  <a:spLocks/>
                </p:cNvSpPr>
                <p:nvPr/>
              </p:nvSpPr>
              <p:spPr bwMode="auto">
                <a:xfrm>
                  <a:off x="2607367" y="4207604"/>
                  <a:ext cx="587806" cy="587807"/>
                </a:xfrm>
                <a:custGeom>
                  <a:avLst/>
                  <a:gdLst>
                    <a:gd name="T0" fmla="*/ 232 w 241"/>
                    <a:gd name="T1" fmla="*/ 0 h 241"/>
                    <a:gd name="T2" fmla="*/ 208 w 241"/>
                    <a:gd name="T3" fmla="*/ 15 h 241"/>
                    <a:gd name="T4" fmla="*/ 195 w 241"/>
                    <a:gd name="T5" fmla="*/ 34 h 241"/>
                    <a:gd name="T6" fmla="*/ 195 w 241"/>
                    <a:gd name="T7" fmla="*/ 34 h 241"/>
                    <a:gd name="T8" fmla="*/ 134 w 241"/>
                    <a:gd name="T9" fmla="*/ 96 h 241"/>
                    <a:gd name="T10" fmla="*/ 134 w 241"/>
                    <a:gd name="T11" fmla="*/ 95 h 241"/>
                    <a:gd name="T12" fmla="*/ 134 w 241"/>
                    <a:gd name="T13" fmla="*/ 95 h 241"/>
                    <a:gd name="T14" fmla="*/ 132 w 241"/>
                    <a:gd name="T15" fmla="*/ 94 h 241"/>
                    <a:gd name="T16" fmla="*/ 130 w 241"/>
                    <a:gd name="T17" fmla="*/ 94 h 241"/>
                    <a:gd name="T18" fmla="*/ 128 w 241"/>
                    <a:gd name="T19" fmla="*/ 95 h 241"/>
                    <a:gd name="T20" fmla="*/ 127 w 241"/>
                    <a:gd name="T21" fmla="*/ 96 h 241"/>
                    <a:gd name="T22" fmla="*/ 111 w 241"/>
                    <a:gd name="T23" fmla="*/ 112 h 241"/>
                    <a:gd name="T24" fmla="*/ 111 w 241"/>
                    <a:gd name="T25" fmla="*/ 112 h 241"/>
                    <a:gd name="T26" fmla="*/ 109 w 241"/>
                    <a:gd name="T27" fmla="*/ 114 h 241"/>
                    <a:gd name="T28" fmla="*/ 108 w 241"/>
                    <a:gd name="T29" fmla="*/ 114 h 241"/>
                    <a:gd name="T30" fmla="*/ 108 w 241"/>
                    <a:gd name="T31" fmla="*/ 114 h 241"/>
                    <a:gd name="T32" fmla="*/ 106 w 241"/>
                    <a:gd name="T33" fmla="*/ 112 h 241"/>
                    <a:gd name="T34" fmla="*/ 103 w 241"/>
                    <a:gd name="T35" fmla="*/ 112 h 241"/>
                    <a:gd name="T36" fmla="*/ 100 w 241"/>
                    <a:gd name="T37" fmla="*/ 113 h 241"/>
                    <a:gd name="T38" fmla="*/ 96 w 241"/>
                    <a:gd name="T39" fmla="*/ 115 h 241"/>
                    <a:gd name="T40" fmla="*/ 4 w 241"/>
                    <a:gd name="T41" fmla="*/ 207 h 241"/>
                    <a:gd name="T42" fmla="*/ 4 w 241"/>
                    <a:gd name="T43" fmla="*/ 207 h 241"/>
                    <a:gd name="T44" fmla="*/ 2 w 241"/>
                    <a:gd name="T45" fmla="*/ 211 h 241"/>
                    <a:gd name="T46" fmla="*/ 0 w 241"/>
                    <a:gd name="T47" fmla="*/ 214 h 241"/>
                    <a:gd name="T48" fmla="*/ 0 w 241"/>
                    <a:gd name="T49" fmla="*/ 217 h 241"/>
                    <a:gd name="T50" fmla="*/ 3 w 241"/>
                    <a:gd name="T51" fmla="*/ 219 h 241"/>
                    <a:gd name="T52" fmla="*/ 22 w 241"/>
                    <a:gd name="T53" fmla="*/ 239 h 241"/>
                    <a:gd name="T54" fmla="*/ 22 w 241"/>
                    <a:gd name="T55" fmla="*/ 239 h 241"/>
                    <a:gd name="T56" fmla="*/ 24 w 241"/>
                    <a:gd name="T57" fmla="*/ 241 h 241"/>
                    <a:gd name="T58" fmla="*/ 28 w 241"/>
                    <a:gd name="T59" fmla="*/ 241 h 241"/>
                    <a:gd name="T60" fmla="*/ 31 w 241"/>
                    <a:gd name="T61" fmla="*/ 240 h 241"/>
                    <a:gd name="T62" fmla="*/ 34 w 241"/>
                    <a:gd name="T63" fmla="*/ 238 h 241"/>
                    <a:gd name="T64" fmla="*/ 127 w 241"/>
                    <a:gd name="T65" fmla="*/ 145 h 241"/>
                    <a:gd name="T66" fmla="*/ 127 w 241"/>
                    <a:gd name="T67" fmla="*/ 145 h 241"/>
                    <a:gd name="T68" fmla="*/ 129 w 241"/>
                    <a:gd name="T69" fmla="*/ 142 h 241"/>
                    <a:gd name="T70" fmla="*/ 130 w 241"/>
                    <a:gd name="T71" fmla="*/ 139 h 241"/>
                    <a:gd name="T72" fmla="*/ 130 w 241"/>
                    <a:gd name="T73" fmla="*/ 136 h 241"/>
                    <a:gd name="T74" fmla="*/ 128 w 241"/>
                    <a:gd name="T75" fmla="*/ 133 h 241"/>
                    <a:gd name="T76" fmla="*/ 128 w 241"/>
                    <a:gd name="T77" fmla="*/ 132 h 241"/>
                    <a:gd name="T78" fmla="*/ 130 w 241"/>
                    <a:gd name="T79" fmla="*/ 130 h 241"/>
                    <a:gd name="T80" fmla="*/ 130 w 241"/>
                    <a:gd name="T81" fmla="*/ 130 h 241"/>
                    <a:gd name="T82" fmla="*/ 145 w 241"/>
                    <a:gd name="T83" fmla="*/ 115 h 241"/>
                    <a:gd name="T84" fmla="*/ 145 w 241"/>
                    <a:gd name="T85" fmla="*/ 115 h 241"/>
                    <a:gd name="T86" fmla="*/ 146 w 241"/>
                    <a:gd name="T87" fmla="*/ 114 h 241"/>
                    <a:gd name="T88" fmla="*/ 147 w 241"/>
                    <a:gd name="T89" fmla="*/ 112 h 241"/>
                    <a:gd name="T90" fmla="*/ 147 w 241"/>
                    <a:gd name="T91" fmla="*/ 110 h 241"/>
                    <a:gd name="T92" fmla="*/ 146 w 241"/>
                    <a:gd name="T93" fmla="*/ 107 h 241"/>
                    <a:gd name="T94" fmla="*/ 145 w 241"/>
                    <a:gd name="T95" fmla="*/ 107 h 241"/>
                    <a:gd name="T96" fmla="*/ 208 w 241"/>
                    <a:gd name="T97" fmla="*/ 46 h 241"/>
                    <a:gd name="T98" fmla="*/ 228 w 241"/>
                    <a:gd name="T99" fmla="*/ 32 h 241"/>
                    <a:gd name="T100" fmla="*/ 241 w 241"/>
                    <a:gd name="T101" fmla="*/ 9 h 241"/>
                    <a:gd name="T102" fmla="*/ 232 w 241"/>
                    <a:gd name="T103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1" h="241">
                      <a:moveTo>
                        <a:pt x="232" y="0"/>
                      </a:moveTo>
                      <a:lnTo>
                        <a:pt x="208" y="15"/>
                      </a:lnTo>
                      <a:lnTo>
                        <a:pt x="195" y="34"/>
                      </a:lnTo>
                      <a:lnTo>
                        <a:pt x="195" y="34"/>
                      </a:lnTo>
                      <a:lnTo>
                        <a:pt x="134" y="96"/>
                      </a:lnTo>
                      <a:lnTo>
                        <a:pt x="134" y="95"/>
                      </a:lnTo>
                      <a:lnTo>
                        <a:pt x="134" y="95"/>
                      </a:lnTo>
                      <a:lnTo>
                        <a:pt x="132" y="94"/>
                      </a:lnTo>
                      <a:lnTo>
                        <a:pt x="130" y="94"/>
                      </a:lnTo>
                      <a:lnTo>
                        <a:pt x="128" y="95"/>
                      </a:lnTo>
                      <a:lnTo>
                        <a:pt x="127" y="96"/>
                      </a:lnTo>
                      <a:lnTo>
                        <a:pt x="111" y="112"/>
                      </a:lnTo>
                      <a:lnTo>
                        <a:pt x="111" y="112"/>
                      </a:lnTo>
                      <a:lnTo>
                        <a:pt x="109" y="114"/>
                      </a:lnTo>
                      <a:lnTo>
                        <a:pt x="108" y="114"/>
                      </a:lnTo>
                      <a:lnTo>
                        <a:pt x="108" y="114"/>
                      </a:lnTo>
                      <a:lnTo>
                        <a:pt x="106" y="112"/>
                      </a:lnTo>
                      <a:lnTo>
                        <a:pt x="103" y="112"/>
                      </a:lnTo>
                      <a:lnTo>
                        <a:pt x="100" y="113"/>
                      </a:lnTo>
                      <a:lnTo>
                        <a:pt x="96" y="115"/>
                      </a:lnTo>
                      <a:lnTo>
                        <a:pt x="4" y="207"/>
                      </a:lnTo>
                      <a:lnTo>
                        <a:pt x="4" y="207"/>
                      </a:lnTo>
                      <a:lnTo>
                        <a:pt x="2" y="211"/>
                      </a:lnTo>
                      <a:lnTo>
                        <a:pt x="0" y="214"/>
                      </a:lnTo>
                      <a:lnTo>
                        <a:pt x="0" y="217"/>
                      </a:lnTo>
                      <a:lnTo>
                        <a:pt x="3" y="219"/>
                      </a:lnTo>
                      <a:lnTo>
                        <a:pt x="22" y="239"/>
                      </a:lnTo>
                      <a:lnTo>
                        <a:pt x="22" y="239"/>
                      </a:lnTo>
                      <a:lnTo>
                        <a:pt x="24" y="241"/>
                      </a:lnTo>
                      <a:lnTo>
                        <a:pt x="28" y="241"/>
                      </a:lnTo>
                      <a:lnTo>
                        <a:pt x="31" y="240"/>
                      </a:lnTo>
                      <a:lnTo>
                        <a:pt x="34" y="238"/>
                      </a:lnTo>
                      <a:lnTo>
                        <a:pt x="127" y="145"/>
                      </a:lnTo>
                      <a:lnTo>
                        <a:pt x="127" y="145"/>
                      </a:lnTo>
                      <a:lnTo>
                        <a:pt x="129" y="142"/>
                      </a:lnTo>
                      <a:lnTo>
                        <a:pt x="130" y="139"/>
                      </a:lnTo>
                      <a:lnTo>
                        <a:pt x="130" y="136"/>
                      </a:lnTo>
                      <a:lnTo>
                        <a:pt x="128" y="133"/>
                      </a:lnTo>
                      <a:lnTo>
                        <a:pt x="128" y="132"/>
                      </a:lnTo>
                      <a:lnTo>
                        <a:pt x="130" y="130"/>
                      </a:lnTo>
                      <a:lnTo>
                        <a:pt x="130" y="130"/>
                      </a:lnTo>
                      <a:lnTo>
                        <a:pt x="145" y="115"/>
                      </a:lnTo>
                      <a:lnTo>
                        <a:pt x="145" y="115"/>
                      </a:lnTo>
                      <a:lnTo>
                        <a:pt x="146" y="114"/>
                      </a:lnTo>
                      <a:lnTo>
                        <a:pt x="147" y="112"/>
                      </a:lnTo>
                      <a:lnTo>
                        <a:pt x="147" y="110"/>
                      </a:lnTo>
                      <a:lnTo>
                        <a:pt x="146" y="107"/>
                      </a:lnTo>
                      <a:lnTo>
                        <a:pt x="145" y="107"/>
                      </a:lnTo>
                      <a:lnTo>
                        <a:pt x="208" y="46"/>
                      </a:lnTo>
                      <a:lnTo>
                        <a:pt x="228" y="32"/>
                      </a:lnTo>
                      <a:lnTo>
                        <a:pt x="241" y="9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FFF1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grpSp>
              <p:nvGrpSpPr>
                <p:cNvPr id="26" name="Group 8"/>
                <p:cNvGrpSpPr/>
                <p:nvPr/>
              </p:nvGrpSpPr>
              <p:grpSpPr>
                <a:xfrm>
                  <a:off x="2181207" y="4442722"/>
                  <a:ext cx="205733" cy="220428"/>
                  <a:chOff x="2181207" y="4442722"/>
                  <a:chExt cx="205733" cy="220428"/>
                </a:xfrm>
              </p:grpSpPr>
              <p:sp>
                <p:nvSpPr>
                  <p:cNvPr id="27" name="Freeform 418"/>
                  <p:cNvSpPr>
                    <a:spLocks noEditPoints="1"/>
                  </p:cNvSpPr>
                  <p:nvPr/>
                </p:nvSpPr>
                <p:spPr bwMode="auto">
                  <a:xfrm>
                    <a:off x="2181207" y="4457417"/>
                    <a:ext cx="205732" cy="205733"/>
                  </a:xfrm>
                  <a:custGeom>
                    <a:avLst/>
                    <a:gdLst>
                      <a:gd name="T0" fmla="*/ 83 w 83"/>
                      <a:gd name="T1" fmla="*/ 41 h 84"/>
                      <a:gd name="T2" fmla="*/ 80 w 83"/>
                      <a:gd name="T3" fmla="*/ 36 h 84"/>
                      <a:gd name="T4" fmla="*/ 74 w 83"/>
                      <a:gd name="T5" fmla="*/ 33 h 84"/>
                      <a:gd name="T6" fmla="*/ 61 w 83"/>
                      <a:gd name="T7" fmla="*/ 33 h 84"/>
                      <a:gd name="T8" fmla="*/ 68 w 83"/>
                      <a:gd name="T9" fmla="*/ 27 h 84"/>
                      <a:gd name="T10" fmla="*/ 74 w 83"/>
                      <a:gd name="T11" fmla="*/ 20 h 84"/>
                      <a:gd name="T12" fmla="*/ 73 w 83"/>
                      <a:gd name="T13" fmla="*/ 15 h 84"/>
                      <a:gd name="T14" fmla="*/ 70 w 83"/>
                      <a:gd name="T15" fmla="*/ 12 h 84"/>
                      <a:gd name="T16" fmla="*/ 64 w 83"/>
                      <a:gd name="T17" fmla="*/ 11 h 84"/>
                      <a:gd name="T18" fmla="*/ 58 w 83"/>
                      <a:gd name="T19" fmla="*/ 12 h 84"/>
                      <a:gd name="T20" fmla="*/ 49 w 83"/>
                      <a:gd name="T21" fmla="*/ 21 h 84"/>
                      <a:gd name="T22" fmla="*/ 50 w 83"/>
                      <a:gd name="T23" fmla="*/ 14 h 84"/>
                      <a:gd name="T24" fmla="*/ 48 w 83"/>
                      <a:gd name="T25" fmla="*/ 3 h 84"/>
                      <a:gd name="T26" fmla="*/ 44 w 83"/>
                      <a:gd name="T27" fmla="*/ 0 h 84"/>
                      <a:gd name="T28" fmla="*/ 41 w 83"/>
                      <a:gd name="T29" fmla="*/ 0 h 84"/>
                      <a:gd name="T30" fmla="*/ 35 w 83"/>
                      <a:gd name="T31" fmla="*/ 3 h 84"/>
                      <a:gd name="T32" fmla="*/ 33 w 83"/>
                      <a:gd name="T33" fmla="*/ 9 h 84"/>
                      <a:gd name="T34" fmla="*/ 33 w 83"/>
                      <a:gd name="T35" fmla="*/ 22 h 84"/>
                      <a:gd name="T36" fmla="*/ 28 w 83"/>
                      <a:gd name="T37" fmla="*/ 16 h 84"/>
                      <a:gd name="T38" fmla="*/ 19 w 83"/>
                      <a:gd name="T39" fmla="*/ 10 h 84"/>
                      <a:gd name="T40" fmla="*/ 14 w 83"/>
                      <a:gd name="T41" fmla="*/ 11 h 84"/>
                      <a:gd name="T42" fmla="*/ 12 w 83"/>
                      <a:gd name="T43" fmla="*/ 13 h 84"/>
                      <a:gd name="T44" fmla="*/ 10 w 83"/>
                      <a:gd name="T45" fmla="*/ 19 h 84"/>
                      <a:gd name="T46" fmla="*/ 12 w 83"/>
                      <a:gd name="T47" fmla="*/ 25 h 84"/>
                      <a:gd name="T48" fmla="*/ 21 w 83"/>
                      <a:gd name="T49" fmla="*/ 35 h 84"/>
                      <a:gd name="T50" fmla="*/ 13 w 83"/>
                      <a:gd name="T51" fmla="*/ 33 h 84"/>
                      <a:gd name="T52" fmla="*/ 4 w 83"/>
                      <a:gd name="T53" fmla="*/ 35 h 84"/>
                      <a:gd name="T54" fmla="*/ 0 w 83"/>
                      <a:gd name="T55" fmla="*/ 39 h 84"/>
                      <a:gd name="T56" fmla="*/ 0 w 83"/>
                      <a:gd name="T57" fmla="*/ 42 h 84"/>
                      <a:gd name="T58" fmla="*/ 4 w 83"/>
                      <a:gd name="T59" fmla="*/ 48 h 84"/>
                      <a:gd name="T60" fmla="*/ 9 w 83"/>
                      <a:gd name="T61" fmla="*/ 51 h 84"/>
                      <a:gd name="T62" fmla="*/ 22 w 83"/>
                      <a:gd name="T63" fmla="*/ 50 h 84"/>
                      <a:gd name="T64" fmla="*/ 15 w 83"/>
                      <a:gd name="T65" fmla="*/ 55 h 84"/>
                      <a:gd name="T66" fmla="*/ 9 w 83"/>
                      <a:gd name="T67" fmla="*/ 64 h 84"/>
                      <a:gd name="T68" fmla="*/ 10 w 83"/>
                      <a:gd name="T69" fmla="*/ 69 h 84"/>
                      <a:gd name="T70" fmla="*/ 13 w 83"/>
                      <a:gd name="T71" fmla="*/ 71 h 84"/>
                      <a:gd name="T72" fmla="*/ 19 w 83"/>
                      <a:gd name="T73" fmla="*/ 73 h 84"/>
                      <a:gd name="T74" fmla="*/ 24 w 83"/>
                      <a:gd name="T75" fmla="*/ 71 h 84"/>
                      <a:gd name="T76" fmla="*/ 34 w 83"/>
                      <a:gd name="T77" fmla="*/ 62 h 84"/>
                      <a:gd name="T78" fmla="*/ 33 w 83"/>
                      <a:gd name="T79" fmla="*/ 70 h 84"/>
                      <a:gd name="T80" fmla="*/ 34 w 83"/>
                      <a:gd name="T81" fmla="*/ 80 h 84"/>
                      <a:gd name="T82" fmla="*/ 39 w 83"/>
                      <a:gd name="T83" fmla="*/ 84 h 84"/>
                      <a:gd name="T84" fmla="*/ 42 w 83"/>
                      <a:gd name="T85" fmla="*/ 83 h 84"/>
                      <a:gd name="T86" fmla="*/ 48 w 83"/>
                      <a:gd name="T87" fmla="*/ 79 h 84"/>
                      <a:gd name="T88" fmla="*/ 50 w 83"/>
                      <a:gd name="T89" fmla="*/ 74 h 84"/>
                      <a:gd name="T90" fmla="*/ 50 w 83"/>
                      <a:gd name="T91" fmla="*/ 62 h 84"/>
                      <a:gd name="T92" fmla="*/ 56 w 83"/>
                      <a:gd name="T93" fmla="*/ 68 h 84"/>
                      <a:gd name="T94" fmla="*/ 64 w 83"/>
                      <a:gd name="T95" fmla="*/ 74 h 84"/>
                      <a:gd name="T96" fmla="*/ 69 w 83"/>
                      <a:gd name="T97" fmla="*/ 73 h 84"/>
                      <a:gd name="T98" fmla="*/ 71 w 83"/>
                      <a:gd name="T99" fmla="*/ 70 h 84"/>
                      <a:gd name="T100" fmla="*/ 73 w 83"/>
                      <a:gd name="T101" fmla="*/ 64 h 84"/>
                      <a:gd name="T102" fmla="*/ 71 w 83"/>
                      <a:gd name="T103" fmla="*/ 59 h 84"/>
                      <a:gd name="T104" fmla="*/ 62 w 83"/>
                      <a:gd name="T105" fmla="*/ 49 h 84"/>
                      <a:gd name="T106" fmla="*/ 70 w 83"/>
                      <a:gd name="T107" fmla="*/ 50 h 84"/>
                      <a:gd name="T108" fmla="*/ 80 w 83"/>
                      <a:gd name="T109" fmla="*/ 49 h 84"/>
                      <a:gd name="T110" fmla="*/ 83 w 83"/>
                      <a:gd name="T111" fmla="*/ 45 h 84"/>
                      <a:gd name="T112" fmla="*/ 83 w 83"/>
                      <a:gd name="T113" fmla="*/ 41 h 84"/>
                      <a:gd name="T114" fmla="*/ 36 w 83"/>
                      <a:gd name="T115" fmla="*/ 44 h 84"/>
                      <a:gd name="T116" fmla="*/ 39 w 83"/>
                      <a:gd name="T117" fmla="*/ 36 h 84"/>
                      <a:gd name="T118" fmla="*/ 47 w 83"/>
                      <a:gd name="T119" fmla="*/ 39 h 84"/>
                      <a:gd name="T120" fmla="*/ 44 w 83"/>
                      <a:gd name="T121" fmla="*/ 4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3" h="84">
                        <a:moveTo>
                          <a:pt x="83" y="41"/>
                        </a:moveTo>
                        <a:lnTo>
                          <a:pt x="83" y="41"/>
                        </a:lnTo>
                        <a:lnTo>
                          <a:pt x="82" y="38"/>
                        </a:lnTo>
                        <a:lnTo>
                          <a:pt x="80" y="36"/>
                        </a:lnTo>
                        <a:lnTo>
                          <a:pt x="78" y="34"/>
                        </a:lnTo>
                        <a:lnTo>
                          <a:pt x="74" y="33"/>
                        </a:lnTo>
                        <a:lnTo>
                          <a:pt x="68" y="31"/>
                        </a:lnTo>
                        <a:lnTo>
                          <a:pt x="61" y="33"/>
                        </a:lnTo>
                        <a:lnTo>
                          <a:pt x="61" y="33"/>
                        </a:lnTo>
                        <a:lnTo>
                          <a:pt x="68" y="27"/>
                        </a:lnTo>
                        <a:lnTo>
                          <a:pt x="72" y="22"/>
                        </a:lnTo>
                        <a:lnTo>
                          <a:pt x="74" y="20"/>
                        </a:lnTo>
                        <a:lnTo>
                          <a:pt x="74" y="17"/>
                        </a:lnTo>
                        <a:lnTo>
                          <a:pt x="73" y="15"/>
                        </a:lnTo>
                        <a:lnTo>
                          <a:pt x="70" y="12"/>
                        </a:lnTo>
                        <a:lnTo>
                          <a:pt x="70" y="12"/>
                        </a:lnTo>
                        <a:lnTo>
                          <a:pt x="67" y="11"/>
                        </a:lnTo>
                        <a:lnTo>
                          <a:pt x="64" y="11"/>
                        </a:lnTo>
                        <a:lnTo>
                          <a:pt x="61" y="11"/>
                        </a:lnTo>
                        <a:lnTo>
                          <a:pt x="58" y="12"/>
                        </a:lnTo>
                        <a:lnTo>
                          <a:pt x="54" y="16"/>
                        </a:lnTo>
                        <a:lnTo>
                          <a:pt x="49" y="21"/>
                        </a:lnTo>
                        <a:lnTo>
                          <a:pt x="49" y="21"/>
                        </a:lnTo>
                        <a:lnTo>
                          <a:pt x="50" y="14"/>
                        </a:lnTo>
                        <a:lnTo>
                          <a:pt x="49" y="6"/>
                        </a:lnTo>
                        <a:lnTo>
                          <a:pt x="48" y="3"/>
                        </a:lnTo>
                        <a:lnTo>
                          <a:pt x="47" y="1"/>
                        </a:lnTo>
                        <a:lnTo>
                          <a:pt x="44" y="0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lnTo>
                          <a:pt x="38" y="1"/>
                        </a:lnTo>
                        <a:lnTo>
                          <a:pt x="35" y="3"/>
                        </a:lnTo>
                        <a:lnTo>
                          <a:pt x="34" y="6"/>
                        </a:lnTo>
                        <a:lnTo>
                          <a:pt x="33" y="9"/>
                        </a:lnTo>
                        <a:lnTo>
                          <a:pt x="32" y="15"/>
                        </a:lnTo>
                        <a:lnTo>
                          <a:pt x="33" y="22"/>
                        </a:lnTo>
                        <a:lnTo>
                          <a:pt x="33" y="22"/>
                        </a:lnTo>
                        <a:lnTo>
                          <a:pt x="28" y="16"/>
                        </a:lnTo>
                        <a:lnTo>
                          <a:pt x="22" y="11"/>
                        </a:lnTo>
                        <a:lnTo>
                          <a:pt x="19" y="10"/>
                        </a:lnTo>
                        <a:lnTo>
                          <a:pt x="17" y="10"/>
                        </a:lnTo>
                        <a:lnTo>
                          <a:pt x="14" y="11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1" y="16"/>
                        </a:lnTo>
                        <a:lnTo>
                          <a:pt x="10" y="19"/>
                        </a:lnTo>
                        <a:lnTo>
                          <a:pt x="11" y="22"/>
                        </a:lnTo>
                        <a:lnTo>
                          <a:pt x="12" y="25"/>
                        </a:lnTo>
                        <a:lnTo>
                          <a:pt x="16" y="30"/>
                        </a:lnTo>
                        <a:lnTo>
                          <a:pt x="21" y="35"/>
                        </a:lnTo>
                        <a:lnTo>
                          <a:pt x="21" y="35"/>
                        </a:lnTo>
                        <a:lnTo>
                          <a:pt x="13" y="33"/>
                        </a:lnTo>
                        <a:lnTo>
                          <a:pt x="6" y="34"/>
                        </a:lnTo>
                        <a:lnTo>
                          <a:pt x="4" y="35"/>
                        </a:lnTo>
                        <a:lnTo>
                          <a:pt x="1" y="36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lnTo>
                          <a:pt x="1" y="46"/>
                        </a:lnTo>
                        <a:lnTo>
                          <a:pt x="4" y="48"/>
                        </a:lnTo>
                        <a:lnTo>
                          <a:pt x="6" y="50"/>
                        </a:lnTo>
                        <a:lnTo>
                          <a:pt x="9" y="51"/>
                        </a:lnTo>
                        <a:lnTo>
                          <a:pt x="15" y="51"/>
                        </a:lnTo>
                        <a:lnTo>
                          <a:pt x="22" y="50"/>
                        </a:lnTo>
                        <a:lnTo>
                          <a:pt x="22" y="50"/>
                        </a:lnTo>
                        <a:lnTo>
                          <a:pt x="15" y="55"/>
                        </a:lnTo>
                        <a:lnTo>
                          <a:pt x="11" y="61"/>
                        </a:lnTo>
                        <a:lnTo>
                          <a:pt x="9" y="64"/>
                        </a:lnTo>
                        <a:lnTo>
                          <a:pt x="9" y="66"/>
                        </a:lnTo>
                        <a:lnTo>
                          <a:pt x="10" y="69"/>
                        </a:lnTo>
                        <a:lnTo>
                          <a:pt x="13" y="71"/>
                        </a:lnTo>
                        <a:lnTo>
                          <a:pt x="13" y="71"/>
                        </a:lnTo>
                        <a:lnTo>
                          <a:pt x="16" y="73"/>
                        </a:lnTo>
                        <a:lnTo>
                          <a:pt x="19" y="73"/>
                        </a:lnTo>
                        <a:lnTo>
                          <a:pt x="22" y="73"/>
                        </a:lnTo>
                        <a:lnTo>
                          <a:pt x="24" y="71"/>
                        </a:lnTo>
                        <a:lnTo>
                          <a:pt x="30" y="67"/>
                        </a:lnTo>
                        <a:lnTo>
                          <a:pt x="34" y="62"/>
                        </a:lnTo>
                        <a:lnTo>
                          <a:pt x="34" y="62"/>
                        </a:lnTo>
                        <a:lnTo>
                          <a:pt x="33" y="70"/>
                        </a:lnTo>
                        <a:lnTo>
                          <a:pt x="33" y="77"/>
                        </a:lnTo>
                        <a:lnTo>
                          <a:pt x="34" y="80"/>
                        </a:lnTo>
                        <a:lnTo>
                          <a:pt x="36" y="83"/>
                        </a:lnTo>
                        <a:lnTo>
                          <a:pt x="39" y="84"/>
                        </a:lnTo>
                        <a:lnTo>
                          <a:pt x="42" y="83"/>
                        </a:lnTo>
                        <a:lnTo>
                          <a:pt x="42" y="83"/>
                        </a:lnTo>
                        <a:lnTo>
                          <a:pt x="45" y="82"/>
                        </a:lnTo>
                        <a:lnTo>
                          <a:pt x="48" y="79"/>
                        </a:lnTo>
                        <a:lnTo>
                          <a:pt x="49" y="77"/>
                        </a:lnTo>
                        <a:lnTo>
                          <a:pt x="50" y="74"/>
                        </a:lnTo>
                        <a:lnTo>
                          <a:pt x="51" y="68"/>
                        </a:lnTo>
                        <a:lnTo>
                          <a:pt x="50" y="62"/>
                        </a:lnTo>
                        <a:lnTo>
                          <a:pt x="50" y="62"/>
                        </a:lnTo>
                        <a:lnTo>
                          <a:pt x="56" y="68"/>
                        </a:lnTo>
                        <a:lnTo>
                          <a:pt x="61" y="73"/>
                        </a:lnTo>
                        <a:lnTo>
                          <a:pt x="64" y="74"/>
                        </a:lnTo>
                        <a:lnTo>
                          <a:pt x="66" y="74"/>
                        </a:lnTo>
                        <a:lnTo>
                          <a:pt x="69" y="73"/>
                        </a:lnTo>
                        <a:lnTo>
                          <a:pt x="71" y="70"/>
                        </a:lnTo>
                        <a:lnTo>
                          <a:pt x="71" y="70"/>
                        </a:lnTo>
                        <a:lnTo>
                          <a:pt x="72" y="67"/>
                        </a:lnTo>
                        <a:lnTo>
                          <a:pt x="73" y="64"/>
                        </a:lnTo>
                        <a:lnTo>
                          <a:pt x="72" y="61"/>
                        </a:lnTo>
                        <a:lnTo>
                          <a:pt x="71" y="59"/>
                        </a:lnTo>
                        <a:lnTo>
                          <a:pt x="67" y="53"/>
                        </a:lnTo>
                        <a:lnTo>
                          <a:pt x="62" y="49"/>
                        </a:lnTo>
                        <a:lnTo>
                          <a:pt x="62" y="49"/>
                        </a:lnTo>
                        <a:lnTo>
                          <a:pt x="70" y="50"/>
                        </a:lnTo>
                        <a:lnTo>
                          <a:pt x="78" y="50"/>
                        </a:lnTo>
                        <a:lnTo>
                          <a:pt x="80" y="49"/>
                        </a:lnTo>
                        <a:lnTo>
                          <a:pt x="82" y="47"/>
                        </a:lnTo>
                        <a:lnTo>
                          <a:pt x="83" y="45"/>
                        </a:lnTo>
                        <a:lnTo>
                          <a:pt x="83" y="41"/>
                        </a:lnTo>
                        <a:lnTo>
                          <a:pt x="83" y="41"/>
                        </a:lnTo>
                        <a:close/>
                        <a:moveTo>
                          <a:pt x="39" y="48"/>
                        </a:moveTo>
                        <a:lnTo>
                          <a:pt x="36" y="44"/>
                        </a:lnTo>
                        <a:lnTo>
                          <a:pt x="36" y="40"/>
                        </a:lnTo>
                        <a:lnTo>
                          <a:pt x="39" y="36"/>
                        </a:lnTo>
                        <a:lnTo>
                          <a:pt x="44" y="36"/>
                        </a:lnTo>
                        <a:lnTo>
                          <a:pt x="47" y="39"/>
                        </a:lnTo>
                        <a:lnTo>
                          <a:pt x="47" y="44"/>
                        </a:lnTo>
                        <a:lnTo>
                          <a:pt x="44" y="47"/>
                        </a:lnTo>
                        <a:lnTo>
                          <a:pt x="39" y="48"/>
                        </a:lnTo>
                        <a:close/>
                      </a:path>
                    </a:pathLst>
                  </a:custGeom>
                  <a:solidFill>
                    <a:srgbClr val="6F70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  <p:sp>
                <p:nvSpPr>
                  <p:cNvPr id="28" name="Freeform 419"/>
                  <p:cNvSpPr>
                    <a:spLocks/>
                  </p:cNvSpPr>
                  <p:nvPr/>
                </p:nvSpPr>
                <p:spPr bwMode="auto">
                  <a:xfrm>
                    <a:off x="2262028" y="4442722"/>
                    <a:ext cx="44085" cy="88171"/>
                  </a:xfrm>
                  <a:custGeom>
                    <a:avLst/>
                    <a:gdLst>
                      <a:gd name="T0" fmla="*/ 5 w 18"/>
                      <a:gd name="T1" fmla="*/ 35 h 35"/>
                      <a:gd name="T2" fmla="*/ 5 w 18"/>
                      <a:gd name="T3" fmla="*/ 35 h 35"/>
                      <a:gd name="T4" fmla="*/ 3 w 18"/>
                      <a:gd name="T5" fmla="*/ 30 h 35"/>
                      <a:gd name="T6" fmla="*/ 2 w 18"/>
                      <a:gd name="T7" fmla="*/ 26 h 35"/>
                      <a:gd name="T8" fmla="*/ 0 w 18"/>
                      <a:gd name="T9" fmla="*/ 20 h 35"/>
                      <a:gd name="T10" fmla="*/ 0 w 18"/>
                      <a:gd name="T11" fmla="*/ 14 h 35"/>
                      <a:gd name="T12" fmla="*/ 1 w 18"/>
                      <a:gd name="T13" fmla="*/ 7 h 35"/>
                      <a:gd name="T14" fmla="*/ 2 w 18"/>
                      <a:gd name="T15" fmla="*/ 5 h 35"/>
                      <a:gd name="T16" fmla="*/ 4 w 18"/>
                      <a:gd name="T17" fmla="*/ 3 h 35"/>
                      <a:gd name="T18" fmla="*/ 6 w 18"/>
                      <a:gd name="T19" fmla="*/ 1 h 35"/>
                      <a:gd name="T20" fmla="*/ 9 w 18"/>
                      <a:gd name="T21" fmla="*/ 0 h 35"/>
                      <a:gd name="T22" fmla="*/ 9 w 18"/>
                      <a:gd name="T23" fmla="*/ 0 h 35"/>
                      <a:gd name="T24" fmla="*/ 12 w 18"/>
                      <a:gd name="T25" fmla="*/ 0 h 35"/>
                      <a:gd name="T26" fmla="*/ 14 w 18"/>
                      <a:gd name="T27" fmla="*/ 0 h 35"/>
                      <a:gd name="T28" fmla="*/ 16 w 18"/>
                      <a:gd name="T29" fmla="*/ 2 h 35"/>
                      <a:gd name="T30" fmla="*/ 17 w 18"/>
                      <a:gd name="T31" fmla="*/ 4 h 35"/>
                      <a:gd name="T32" fmla="*/ 18 w 18"/>
                      <a:gd name="T33" fmla="*/ 9 h 35"/>
                      <a:gd name="T34" fmla="*/ 18 w 18"/>
                      <a:gd name="T35" fmla="*/ 17 h 35"/>
                      <a:gd name="T36" fmla="*/ 15 w 18"/>
                      <a:gd name="T37" fmla="*/ 29 h 35"/>
                      <a:gd name="T38" fmla="*/ 13 w 18"/>
                      <a:gd name="T39" fmla="*/ 35 h 35"/>
                      <a:gd name="T40" fmla="*/ 5 w 18"/>
                      <a:gd name="T41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8" h="35">
                        <a:moveTo>
                          <a:pt x="5" y="35"/>
                        </a:moveTo>
                        <a:lnTo>
                          <a:pt x="5" y="35"/>
                        </a:lnTo>
                        <a:lnTo>
                          <a:pt x="3" y="30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0" y="14"/>
                        </a:lnTo>
                        <a:lnTo>
                          <a:pt x="1" y="7"/>
                        </a:lnTo>
                        <a:lnTo>
                          <a:pt x="2" y="5"/>
                        </a:lnTo>
                        <a:lnTo>
                          <a:pt x="4" y="3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12" y="0"/>
                        </a:lnTo>
                        <a:lnTo>
                          <a:pt x="14" y="0"/>
                        </a:lnTo>
                        <a:lnTo>
                          <a:pt x="16" y="2"/>
                        </a:lnTo>
                        <a:lnTo>
                          <a:pt x="17" y="4"/>
                        </a:lnTo>
                        <a:lnTo>
                          <a:pt x="18" y="9"/>
                        </a:lnTo>
                        <a:lnTo>
                          <a:pt x="18" y="17"/>
                        </a:lnTo>
                        <a:lnTo>
                          <a:pt x="15" y="29"/>
                        </a:lnTo>
                        <a:lnTo>
                          <a:pt x="13" y="35"/>
                        </a:lnTo>
                        <a:lnTo>
                          <a:pt x="5" y="35"/>
                        </a:lnTo>
                        <a:close/>
                      </a:path>
                    </a:pathLst>
                  </a:custGeom>
                  <a:solidFill>
                    <a:srgbClr val="FFF1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  <p:sp>
                <p:nvSpPr>
                  <p:cNvPr id="29" name="Freeform 420"/>
                  <p:cNvSpPr>
                    <a:spLocks/>
                  </p:cNvSpPr>
                  <p:nvPr/>
                </p:nvSpPr>
                <p:spPr bwMode="auto">
                  <a:xfrm>
                    <a:off x="2284074" y="4472112"/>
                    <a:ext cx="80826" cy="73476"/>
                  </a:xfrm>
                  <a:custGeom>
                    <a:avLst/>
                    <a:gdLst>
                      <a:gd name="T0" fmla="*/ 0 w 32"/>
                      <a:gd name="T1" fmla="*/ 24 h 30"/>
                      <a:gd name="T2" fmla="*/ 0 w 32"/>
                      <a:gd name="T3" fmla="*/ 24 h 30"/>
                      <a:gd name="T4" fmla="*/ 2 w 32"/>
                      <a:gd name="T5" fmla="*/ 19 h 30"/>
                      <a:gd name="T6" fmla="*/ 5 w 32"/>
                      <a:gd name="T7" fmla="*/ 15 h 30"/>
                      <a:gd name="T8" fmla="*/ 8 w 32"/>
                      <a:gd name="T9" fmla="*/ 10 h 30"/>
                      <a:gd name="T10" fmla="*/ 13 w 32"/>
                      <a:gd name="T11" fmla="*/ 5 h 30"/>
                      <a:gd name="T12" fmla="*/ 17 w 32"/>
                      <a:gd name="T13" fmla="*/ 2 h 30"/>
                      <a:gd name="T14" fmla="*/ 20 w 32"/>
                      <a:gd name="T15" fmla="*/ 0 h 30"/>
                      <a:gd name="T16" fmla="*/ 22 w 32"/>
                      <a:gd name="T17" fmla="*/ 0 h 30"/>
                      <a:gd name="T18" fmla="*/ 25 w 32"/>
                      <a:gd name="T19" fmla="*/ 0 h 30"/>
                      <a:gd name="T20" fmla="*/ 28 w 32"/>
                      <a:gd name="T21" fmla="*/ 2 h 30"/>
                      <a:gd name="T22" fmla="*/ 28 w 32"/>
                      <a:gd name="T23" fmla="*/ 2 h 30"/>
                      <a:gd name="T24" fmla="*/ 30 w 32"/>
                      <a:gd name="T25" fmla="*/ 4 h 30"/>
                      <a:gd name="T26" fmla="*/ 31 w 32"/>
                      <a:gd name="T27" fmla="*/ 6 h 30"/>
                      <a:gd name="T28" fmla="*/ 32 w 32"/>
                      <a:gd name="T29" fmla="*/ 8 h 30"/>
                      <a:gd name="T30" fmla="*/ 31 w 32"/>
                      <a:gd name="T31" fmla="*/ 11 h 30"/>
                      <a:gd name="T32" fmla="*/ 28 w 32"/>
                      <a:gd name="T33" fmla="*/ 15 h 30"/>
                      <a:gd name="T34" fmla="*/ 23 w 32"/>
                      <a:gd name="T35" fmla="*/ 19 h 30"/>
                      <a:gd name="T36" fmla="*/ 13 w 32"/>
                      <a:gd name="T37" fmla="*/ 27 h 30"/>
                      <a:gd name="T38" fmla="*/ 6 w 32"/>
                      <a:gd name="T39" fmla="*/ 30 h 30"/>
                      <a:gd name="T40" fmla="*/ 0 w 32"/>
                      <a:gd name="T41" fmla="*/ 24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2" h="30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2" y="19"/>
                        </a:lnTo>
                        <a:lnTo>
                          <a:pt x="5" y="15"/>
                        </a:lnTo>
                        <a:lnTo>
                          <a:pt x="8" y="10"/>
                        </a:lnTo>
                        <a:lnTo>
                          <a:pt x="13" y="5"/>
                        </a:lnTo>
                        <a:lnTo>
                          <a:pt x="17" y="2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lnTo>
                          <a:pt x="28" y="2"/>
                        </a:lnTo>
                        <a:lnTo>
                          <a:pt x="28" y="2"/>
                        </a:lnTo>
                        <a:lnTo>
                          <a:pt x="30" y="4"/>
                        </a:lnTo>
                        <a:lnTo>
                          <a:pt x="31" y="6"/>
                        </a:lnTo>
                        <a:lnTo>
                          <a:pt x="32" y="8"/>
                        </a:lnTo>
                        <a:lnTo>
                          <a:pt x="31" y="11"/>
                        </a:lnTo>
                        <a:lnTo>
                          <a:pt x="28" y="15"/>
                        </a:lnTo>
                        <a:lnTo>
                          <a:pt x="23" y="19"/>
                        </a:lnTo>
                        <a:lnTo>
                          <a:pt x="13" y="27"/>
                        </a:lnTo>
                        <a:lnTo>
                          <a:pt x="6" y="3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1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  <p:sp>
                <p:nvSpPr>
                  <p:cNvPr id="30" name="Freeform 421"/>
                  <p:cNvSpPr>
                    <a:spLocks/>
                  </p:cNvSpPr>
                  <p:nvPr/>
                </p:nvSpPr>
                <p:spPr bwMode="auto">
                  <a:xfrm>
                    <a:off x="2298769" y="4523548"/>
                    <a:ext cx="88171" cy="44086"/>
                  </a:xfrm>
                  <a:custGeom>
                    <a:avLst/>
                    <a:gdLst>
                      <a:gd name="T0" fmla="*/ 0 w 36"/>
                      <a:gd name="T1" fmla="*/ 7 h 19"/>
                      <a:gd name="T2" fmla="*/ 0 w 36"/>
                      <a:gd name="T3" fmla="*/ 7 h 19"/>
                      <a:gd name="T4" fmla="*/ 6 w 36"/>
                      <a:gd name="T5" fmla="*/ 4 h 19"/>
                      <a:gd name="T6" fmla="*/ 11 w 36"/>
                      <a:gd name="T7" fmla="*/ 2 h 19"/>
                      <a:gd name="T8" fmla="*/ 16 w 36"/>
                      <a:gd name="T9" fmla="*/ 1 h 19"/>
                      <a:gd name="T10" fmla="*/ 22 w 36"/>
                      <a:gd name="T11" fmla="*/ 0 h 19"/>
                      <a:gd name="T12" fmla="*/ 28 w 36"/>
                      <a:gd name="T13" fmla="*/ 1 h 19"/>
                      <a:gd name="T14" fmla="*/ 31 w 36"/>
                      <a:gd name="T15" fmla="*/ 2 h 19"/>
                      <a:gd name="T16" fmla="*/ 33 w 36"/>
                      <a:gd name="T17" fmla="*/ 4 h 19"/>
                      <a:gd name="T18" fmla="*/ 35 w 36"/>
                      <a:gd name="T19" fmla="*/ 7 h 19"/>
                      <a:gd name="T20" fmla="*/ 36 w 36"/>
                      <a:gd name="T21" fmla="*/ 10 h 19"/>
                      <a:gd name="T22" fmla="*/ 36 w 36"/>
                      <a:gd name="T23" fmla="*/ 10 h 19"/>
                      <a:gd name="T24" fmla="*/ 36 w 36"/>
                      <a:gd name="T25" fmla="*/ 13 h 19"/>
                      <a:gd name="T26" fmla="*/ 36 w 36"/>
                      <a:gd name="T27" fmla="*/ 15 h 19"/>
                      <a:gd name="T28" fmla="*/ 34 w 36"/>
                      <a:gd name="T29" fmla="*/ 17 h 19"/>
                      <a:gd name="T30" fmla="*/ 32 w 36"/>
                      <a:gd name="T31" fmla="*/ 18 h 19"/>
                      <a:gd name="T32" fmla="*/ 26 w 36"/>
                      <a:gd name="T33" fmla="*/ 19 h 19"/>
                      <a:gd name="T34" fmla="*/ 20 w 36"/>
                      <a:gd name="T35" fmla="*/ 19 h 19"/>
                      <a:gd name="T36" fmla="*/ 7 w 36"/>
                      <a:gd name="T37" fmla="*/ 16 h 19"/>
                      <a:gd name="T38" fmla="*/ 0 w 36"/>
                      <a:gd name="T39" fmla="*/ 14 h 19"/>
                      <a:gd name="T40" fmla="*/ 0 w 36"/>
                      <a:gd name="T41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" h="19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6" y="4"/>
                        </a:lnTo>
                        <a:lnTo>
                          <a:pt x="11" y="2"/>
                        </a:lnTo>
                        <a:lnTo>
                          <a:pt x="16" y="1"/>
                        </a:lnTo>
                        <a:lnTo>
                          <a:pt x="22" y="0"/>
                        </a:lnTo>
                        <a:lnTo>
                          <a:pt x="28" y="1"/>
                        </a:lnTo>
                        <a:lnTo>
                          <a:pt x="31" y="2"/>
                        </a:lnTo>
                        <a:lnTo>
                          <a:pt x="33" y="4"/>
                        </a:lnTo>
                        <a:lnTo>
                          <a:pt x="35" y="7"/>
                        </a:lnTo>
                        <a:lnTo>
                          <a:pt x="36" y="10"/>
                        </a:lnTo>
                        <a:lnTo>
                          <a:pt x="36" y="10"/>
                        </a:lnTo>
                        <a:lnTo>
                          <a:pt x="36" y="13"/>
                        </a:lnTo>
                        <a:lnTo>
                          <a:pt x="36" y="15"/>
                        </a:lnTo>
                        <a:lnTo>
                          <a:pt x="34" y="17"/>
                        </a:lnTo>
                        <a:lnTo>
                          <a:pt x="32" y="18"/>
                        </a:lnTo>
                        <a:lnTo>
                          <a:pt x="26" y="19"/>
                        </a:lnTo>
                        <a:lnTo>
                          <a:pt x="20" y="19"/>
                        </a:lnTo>
                        <a:lnTo>
                          <a:pt x="7" y="16"/>
                        </a:lnTo>
                        <a:lnTo>
                          <a:pt x="0" y="14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FFF1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  <p:sp>
                <p:nvSpPr>
                  <p:cNvPr id="31" name="Freeform 422"/>
                  <p:cNvSpPr>
                    <a:spLocks/>
                  </p:cNvSpPr>
                  <p:nvPr/>
                </p:nvSpPr>
                <p:spPr bwMode="auto">
                  <a:xfrm>
                    <a:off x="2284074" y="4552938"/>
                    <a:ext cx="73476" cy="73476"/>
                  </a:xfrm>
                  <a:custGeom>
                    <a:avLst/>
                    <a:gdLst>
                      <a:gd name="T0" fmla="*/ 5 w 30"/>
                      <a:gd name="T1" fmla="*/ 0 h 31"/>
                      <a:gd name="T2" fmla="*/ 5 w 30"/>
                      <a:gd name="T3" fmla="*/ 0 h 31"/>
                      <a:gd name="T4" fmla="*/ 11 w 30"/>
                      <a:gd name="T5" fmla="*/ 2 h 31"/>
                      <a:gd name="T6" fmla="*/ 16 w 30"/>
                      <a:gd name="T7" fmla="*/ 4 h 31"/>
                      <a:gd name="T8" fmla="*/ 21 w 30"/>
                      <a:gd name="T9" fmla="*/ 7 h 31"/>
                      <a:gd name="T10" fmla="*/ 25 w 30"/>
                      <a:gd name="T11" fmla="*/ 11 h 31"/>
                      <a:gd name="T12" fmla="*/ 28 w 30"/>
                      <a:gd name="T13" fmla="*/ 16 h 31"/>
                      <a:gd name="T14" fmla="*/ 29 w 30"/>
                      <a:gd name="T15" fmla="*/ 19 h 31"/>
                      <a:gd name="T16" fmla="*/ 30 w 30"/>
                      <a:gd name="T17" fmla="*/ 22 h 31"/>
                      <a:gd name="T18" fmla="*/ 29 w 30"/>
                      <a:gd name="T19" fmla="*/ 24 h 31"/>
                      <a:gd name="T20" fmla="*/ 28 w 30"/>
                      <a:gd name="T21" fmla="*/ 27 h 31"/>
                      <a:gd name="T22" fmla="*/ 28 w 30"/>
                      <a:gd name="T23" fmla="*/ 27 h 31"/>
                      <a:gd name="T24" fmla="*/ 26 w 30"/>
                      <a:gd name="T25" fmla="*/ 30 h 31"/>
                      <a:gd name="T26" fmla="*/ 24 w 30"/>
                      <a:gd name="T27" fmla="*/ 31 h 31"/>
                      <a:gd name="T28" fmla="*/ 22 w 30"/>
                      <a:gd name="T29" fmla="*/ 31 h 31"/>
                      <a:gd name="T30" fmla="*/ 20 w 30"/>
                      <a:gd name="T31" fmla="*/ 30 h 31"/>
                      <a:gd name="T32" fmla="*/ 15 w 30"/>
                      <a:gd name="T33" fmla="*/ 27 h 31"/>
                      <a:gd name="T34" fmla="*/ 11 w 30"/>
                      <a:gd name="T35" fmla="*/ 23 h 31"/>
                      <a:gd name="T36" fmla="*/ 3 w 30"/>
                      <a:gd name="T37" fmla="*/ 11 h 31"/>
                      <a:gd name="T38" fmla="*/ 0 w 30"/>
                      <a:gd name="T39" fmla="*/ 5 h 31"/>
                      <a:gd name="T40" fmla="*/ 5 w 30"/>
                      <a:gd name="T41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0" h="3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11" y="2"/>
                        </a:lnTo>
                        <a:lnTo>
                          <a:pt x="16" y="4"/>
                        </a:lnTo>
                        <a:lnTo>
                          <a:pt x="21" y="7"/>
                        </a:lnTo>
                        <a:lnTo>
                          <a:pt x="25" y="11"/>
                        </a:lnTo>
                        <a:lnTo>
                          <a:pt x="28" y="16"/>
                        </a:lnTo>
                        <a:lnTo>
                          <a:pt x="29" y="19"/>
                        </a:lnTo>
                        <a:lnTo>
                          <a:pt x="30" y="22"/>
                        </a:lnTo>
                        <a:lnTo>
                          <a:pt x="29" y="24"/>
                        </a:lnTo>
                        <a:lnTo>
                          <a:pt x="28" y="27"/>
                        </a:lnTo>
                        <a:lnTo>
                          <a:pt x="28" y="27"/>
                        </a:lnTo>
                        <a:lnTo>
                          <a:pt x="26" y="30"/>
                        </a:lnTo>
                        <a:lnTo>
                          <a:pt x="24" y="31"/>
                        </a:lnTo>
                        <a:lnTo>
                          <a:pt x="22" y="31"/>
                        </a:lnTo>
                        <a:lnTo>
                          <a:pt x="20" y="30"/>
                        </a:lnTo>
                        <a:lnTo>
                          <a:pt x="15" y="27"/>
                        </a:lnTo>
                        <a:lnTo>
                          <a:pt x="11" y="23"/>
                        </a:lnTo>
                        <a:lnTo>
                          <a:pt x="3" y="11"/>
                        </a:lnTo>
                        <a:lnTo>
                          <a:pt x="0" y="5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1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  <p:sp>
                <p:nvSpPr>
                  <p:cNvPr id="32" name="Freeform 423"/>
                  <p:cNvSpPr>
                    <a:spLocks/>
                  </p:cNvSpPr>
                  <p:nvPr/>
                </p:nvSpPr>
                <p:spPr bwMode="auto">
                  <a:xfrm>
                    <a:off x="2262028" y="4560284"/>
                    <a:ext cx="44085" cy="88171"/>
                  </a:xfrm>
                  <a:custGeom>
                    <a:avLst/>
                    <a:gdLst>
                      <a:gd name="T0" fmla="*/ 13 w 18"/>
                      <a:gd name="T1" fmla="*/ 0 h 36"/>
                      <a:gd name="T2" fmla="*/ 13 w 18"/>
                      <a:gd name="T3" fmla="*/ 0 h 36"/>
                      <a:gd name="T4" fmla="*/ 15 w 18"/>
                      <a:gd name="T5" fmla="*/ 5 h 36"/>
                      <a:gd name="T6" fmla="*/ 16 w 18"/>
                      <a:gd name="T7" fmla="*/ 10 h 36"/>
                      <a:gd name="T8" fmla="*/ 17 w 18"/>
                      <a:gd name="T9" fmla="*/ 17 h 36"/>
                      <a:gd name="T10" fmla="*/ 18 w 18"/>
                      <a:gd name="T11" fmla="*/ 23 h 36"/>
                      <a:gd name="T12" fmla="*/ 17 w 18"/>
                      <a:gd name="T13" fmla="*/ 28 h 36"/>
                      <a:gd name="T14" fmla="*/ 16 w 18"/>
                      <a:gd name="T15" fmla="*/ 31 h 36"/>
                      <a:gd name="T16" fmla="*/ 14 w 18"/>
                      <a:gd name="T17" fmla="*/ 33 h 36"/>
                      <a:gd name="T18" fmla="*/ 12 w 18"/>
                      <a:gd name="T19" fmla="*/ 34 h 36"/>
                      <a:gd name="T20" fmla="*/ 9 w 18"/>
                      <a:gd name="T21" fmla="*/ 35 h 36"/>
                      <a:gd name="T22" fmla="*/ 9 w 18"/>
                      <a:gd name="T23" fmla="*/ 35 h 36"/>
                      <a:gd name="T24" fmla="*/ 6 w 18"/>
                      <a:gd name="T25" fmla="*/ 36 h 36"/>
                      <a:gd name="T26" fmla="*/ 4 w 18"/>
                      <a:gd name="T27" fmla="*/ 35 h 36"/>
                      <a:gd name="T28" fmla="*/ 2 w 18"/>
                      <a:gd name="T29" fmla="*/ 34 h 36"/>
                      <a:gd name="T30" fmla="*/ 1 w 18"/>
                      <a:gd name="T31" fmla="*/ 32 h 36"/>
                      <a:gd name="T32" fmla="*/ 0 w 18"/>
                      <a:gd name="T33" fmla="*/ 26 h 36"/>
                      <a:gd name="T34" fmla="*/ 0 w 18"/>
                      <a:gd name="T35" fmla="*/ 20 h 36"/>
                      <a:gd name="T36" fmla="*/ 3 w 18"/>
                      <a:gd name="T37" fmla="*/ 6 h 36"/>
                      <a:gd name="T38" fmla="*/ 5 w 18"/>
                      <a:gd name="T39" fmla="*/ 1 h 36"/>
                      <a:gd name="T40" fmla="*/ 13 w 18"/>
                      <a:gd name="T41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8" h="36">
                        <a:moveTo>
                          <a:pt x="13" y="0"/>
                        </a:moveTo>
                        <a:lnTo>
                          <a:pt x="13" y="0"/>
                        </a:lnTo>
                        <a:lnTo>
                          <a:pt x="15" y="5"/>
                        </a:lnTo>
                        <a:lnTo>
                          <a:pt x="16" y="10"/>
                        </a:lnTo>
                        <a:lnTo>
                          <a:pt x="17" y="17"/>
                        </a:lnTo>
                        <a:lnTo>
                          <a:pt x="18" y="23"/>
                        </a:lnTo>
                        <a:lnTo>
                          <a:pt x="17" y="28"/>
                        </a:lnTo>
                        <a:lnTo>
                          <a:pt x="16" y="31"/>
                        </a:lnTo>
                        <a:lnTo>
                          <a:pt x="14" y="33"/>
                        </a:lnTo>
                        <a:lnTo>
                          <a:pt x="12" y="34"/>
                        </a:lnTo>
                        <a:lnTo>
                          <a:pt x="9" y="35"/>
                        </a:lnTo>
                        <a:lnTo>
                          <a:pt x="9" y="35"/>
                        </a:lnTo>
                        <a:lnTo>
                          <a:pt x="6" y="36"/>
                        </a:lnTo>
                        <a:lnTo>
                          <a:pt x="4" y="35"/>
                        </a:lnTo>
                        <a:lnTo>
                          <a:pt x="2" y="34"/>
                        </a:lnTo>
                        <a:lnTo>
                          <a:pt x="1" y="32"/>
                        </a:lnTo>
                        <a:lnTo>
                          <a:pt x="0" y="26"/>
                        </a:lnTo>
                        <a:lnTo>
                          <a:pt x="0" y="20"/>
                        </a:lnTo>
                        <a:lnTo>
                          <a:pt x="3" y="6"/>
                        </a:lnTo>
                        <a:lnTo>
                          <a:pt x="5" y="1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F1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  <p:sp>
                <p:nvSpPr>
                  <p:cNvPr id="33" name="Freeform 424"/>
                  <p:cNvSpPr>
                    <a:spLocks/>
                  </p:cNvSpPr>
                  <p:nvPr/>
                </p:nvSpPr>
                <p:spPr bwMode="auto">
                  <a:xfrm>
                    <a:off x="2203248" y="4552938"/>
                    <a:ext cx="73476" cy="73476"/>
                  </a:xfrm>
                  <a:custGeom>
                    <a:avLst/>
                    <a:gdLst>
                      <a:gd name="T0" fmla="*/ 31 w 31"/>
                      <a:gd name="T1" fmla="*/ 6 h 30"/>
                      <a:gd name="T2" fmla="*/ 31 w 31"/>
                      <a:gd name="T3" fmla="*/ 6 h 30"/>
                      <a:gd name="T4" fmla="*/ 29 w 31"/>
                      <a:gd name="T5" fmla="*/ 10 h 30"/>
                      <a:gd name="T6" fmla="*/ 27 w 31"/>
                      <a:gd name="T7" fmla="*/ 15 h 30"/>
                      <a:gd name="T8" fmla="*/ 24 w 31"/>
                      <a:gd name="T9" fmla="*/ 21 h 30"/>
                      <a:gd name="T10" fmla="*/ 20 w 31"/>
                      <a:gd name="T11" fmla="*/ 26 h 30"/>
                      <a:gd name="T12" fmla="*/ 15 w 31"/>
                      <a:gd name="T13" fmla="*/ 29 h 30"/>
                      <a:gd name="T14" fmla="*/ 12 w 31"/>
                      <a:gd name="T15" fmla="*/ 30 h 30"/>
                      <a:gd name="T16" fmla="*/ 9 w 31"/>
                      <a:gd name="T17" fmla="*/ 30 h 30"/>
                      <a:gd name="T18" fmla="*/ 7 w 31"/>
                      <a:gd name="T19" fmla="*/ 29 h 30"/>
                      <a:gd name="T20" fmla="*/ 4 w 31"/>
                      <a:gd name="T21" fmla="*/ 28 h 30"/>
                      <a:gd name="T22" fmla="*/ 4 w 31"/>
                      <a:gd name="T23" fmla="*/ 28 h 30"/>
                      <a:gd name="T24" fmla="*/ 2 w 31"/>
                      <a:gd name="T25" fmla="*/ 26 h 30"/>
                      <a:gd name="T26" fmla="*/ 0 w 31"/>
                      <a:gd name="T27" fmla="*/ 24 h 30"/>
                      <a:gd name="T28" fmla="*/ 0 w 31"/>
                      <a:gd name="T29" fmla="*/ 22 h 30"/>
                      <a:gd name="T30" fmla="*/ 1 w 31"/>
                      <a:gd name="T31" fmla="*/ 20 h 30"/>
                      <a:gd name="T32" fmla="*/ 4 w 31"/>
                      <a:gd name="T33" fmla="*/ 14 h 30"/>
                      <a:gd name="T34" fmla="*/ 9 w 31"/>
                      <a:gd name="T35" fmla="*/ 10 h 30"/>
                      <a:gd name="T36" fmla="*/ 20 w 31"/>
                      <a:gd name="T37" fmla="*/ 3 h 30"/>
                      <a:gd name="T38" fmla="*/ 26 w 31"/>
                      <a:gd name="T39" fmla="*/ 0 h 30"/>
                      <a:gd name="T40" fmla="*/ 31 w 31"/>
                      <a:gd name="T41" fmla="*/ 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1" h="30">
                        <a:moveTo>
                          <a:pt x="31" y="6"/>
                        </a:moveTo>
                        <a:lnTo>
                          <a:pt x="31" y="6"/>
                        </a:lnTo>
                        <a:lnTo>
                          <a:pt x="29" y="10"/>
                        </a:lnTo>
                        <a:lnTo>
                          <a:pt x="27" y="15"/>
                        </a:lnTo>
                        <a:lnTo>
                          <a:pt x="24" y="21"/>
                        </a:lnTo>
                        <a:lnTo>
                          <a:pt x="20" y="26"/>
                        </a:lnTo>
                        <a:lnTo>
                          <a:pt x="15" y="29"/>
                        </a:lnTo>
                        <a:lnTo>
                          <a:pt x="12" y="30"/>
                        </a:lnTo>
                        <a:lnTo>
                          <a:pt x="9" y="30"/>
                        </a:lnTo>
                        <a:lnTo>
                          <a:pt x="7" y="29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2" y="26"/>
                        </a:lnTo>
                        <a:lnTo>
                          <a:pt x="0" y="24"/>
                        </a:lnTo>
                        <a:lnTo>
                          <a:pt x="0" y="22"/>
                        </a:lnTo>
                        <a:lnTo>
                          <a:pt x="1" y="20"/>
                        </a:lnTo>
                        <a:lnTo>
                          <a:pt x="4" y="14"/>
                        </a:lnTo>
                        <a:lnTo>
                          <a:pt x="9" y="10"/>
                        </a:lnTo>
                        <a:lnTo>
                          <a:pt x="20" y="3"/>
                        </a:lnTo>
                        <a:lnTo>
                          <a:pt x="26" y="0"/>
                        </a:lnTo>
                        <a:lnTo>
                          <a:pt x="31" y="6"/>
                        </a:lnTo>
                        <a:close/>
                      </a:path>
                    </a:pathLst>
                  </a:custGeom>
                  <a:solidFill>
                    <a:srgbClr val="FFF1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  <p:sp>
                <p:nvSpPr>
                  <p:cNvPr id="34" name="Freeform 425"/>
                  <p:cNvSpPr>
                    <a:spLocks/>
                  </p:cNvSpPr>
                  <p:nvPr/>
                </p:nvSpPr>
                <p:spPr bwMode="auto">
                  <a:xfrm>
                    <a:off x="2181207" y="4523548"/>
                    <a:ext cx="88171" cy="44086"/>
                  </a:xfrm>
                  <a:custGeom>
                    <a:avLst/>
                    <a:gdLst>
                      <a:gd name="T0" fmla="*/ 36 w 36"/>
                      <a:gd name="T1" fmla="*/ 14 h 19"/>
                      <a:gd name="T2" fmla="*/ 36 w 36"/>
                      <a:gd name="T3" fmla="*/ 14 h 19"/>
                      <a:gd name="T4" fmla="*/ 31 w 36"/>
                      <a:gd name="T5" fmla="*/ 16 h 19"/>
                      <a:gd name="T6" fmla="*/ 25 w 36"/>
                      <a:gd name="T7" fmla="*/ 17 h 19"/>
                      <a:gd name="T8" fmla="*/ 19 w 36"/>
                      <a:gd name="T9" fmla="*/ 19 h 19"/>
                      <a:gd name="T10" fmla="*/ 13 w 36"/>
                      <a:gd name="T11" fmla="*/ 19 h 19"/>
                      <a:gd name="T12" fmla="*/ 8 w 36"/>
                      <a:gd name="T13" fmla="*/ 18 h 19"/>
                      <a:gd name="T14" fmla="*/ 6 w 36"/>
                      <a:gd name="T15" fmla="*/ 17 h 19"/>
                      <a:gd name="T16" fmla="*/ 4 w 36"/>
                      <a:gd name="T17" fmla="*/ 16 h 19"/>
                      <a:gd name="T18" fmla="*/ 1 w 36"/>
                      <a:gd name="T19" fmla="*/ 13 h 19"/>
                      <a:gd name="T20" fmla="*/ 0 w 36"/>
                      <a:gd name="T21" fmla="*/ 10 h 19"/>
                      <a:gd name="T22" fmla="*/ 0 w 36"/>
                      <a:gd name="T23" fmla="*/ 10 h 19"/>
                      <a:gd name="T24" fmla="*/ 0 w 36"/>
                      <a:gd name="T25" fmla="*/ 7 h 19"/>
                      <a:gd name="T26" fmla="*/ 0 w 36"/>
                      <a:gd name="T27" fmla="*/ 5 h 19"/>
                      <a:gd name="T28" fmla="*/ 2 w 36"/>
                      <a:gd name="T29" fmla="*/ 2 h 19"/>
                      <a:gd name="T30" fmla="*/ 4 w 36"/>
                      <a:gd name="T31" fmla="*/ 1 h 19"/>
                      <a:gd name="T32" fmla="*/ 10 w 36"/>
                      <a:gd name="T33" fmla="*/ 0 h 19"/>
                      <a:gd name="T34" fmla="*/ 16 w 36"/>
                      <a:gd name="T35" fmla="*/ 1 h 19"/>
                      <a:gd name="T36" fmla="*/ 30 w 36"/>
                      <a:gd name="T37" fmla="*/ 3 h 19"/>
                      <a:gd name="T38" fmla="*/ 36 w 36"/>
                      <a:gd name="T39" fmla="*/ 6 h 19"/>
                      <a:gd name="T40" fmla="*/ 36 w 36"/>
                      <a:gd name="T41" fmla="*/ 14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" h="19">
                        <a:moveTo>
                          <a:pt x="36" y="14"/>
                        </a:moveTo>
                        <a:lnTo>
                          <a:pt x="36" y="14"/>
                        </a:lnTo>
                        <a:lnTo>
                          <a:pt x="31" y="16"/>
                        </a:lnTo>
                        <a:lnTo>
                          <a:pt x="25" y="17"/>
                        </a:lnTo>
                        <a:lnTo>
                          <a:pt x="19" y="19"/>
                        </a:lnTo>
                        <a:lnTo>
                          <a:pt x="13" y="19"/>
                        </a:lnTo>
                        <a:lnTo>
                          <a:pt x="8" y="18"/>
                        </a:lnTo>
                        <a:lnTo>
                          <a:pt x="6" y="17"/>
                        </a:lnTo>
                        <a:lnTo>
                          <a:pt x="4" y="16"/>
                        </a:lnTo>
                        <a:lnTo>
                          <a:pt x="1" y="13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10" y="0"/>
                        </a:lnTo>
                        <a:lnTo>
                          <a:pt x="16" y="1"/>
                        </a:lnTo>
                        <a:lnTo>
                          <a:pt x="30" y="3"/>
                        </a:lnTo>
                        <a:lnTo>
                          <a:pt x="36" y="6"/>
                        </a:lnTo>
                        <a:lnTo>
                          <a:pt x="36" y="14"/>
                        </a:lnTo>
                        <a:close/>
                      </a:path>
                    </a:pathLst>
                  </a:custGeom>
                  <a:solidFill>
                    <a:srgbClr val="FFF1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  <p:sp>
                <p:nvSpPr>
                  <p:cNvPr id="35" name="Freeform 426"/>
                  <p:cNvSpPr>
                    <a:spLocks/>
                  </p:cNvSpPr>
                  <p:nvPr/>
                </p:nvSpPr>
                <p:spPr bwMode="auto">
                  <a:xfrm>
                    <a:off x="2203248" y="4464767"/>
                    <a:ext cx="73476" cy="80826"/>
                  </a:xfrm>
                  <a:custGeom>
                    <a:avLst/>
                    <a:gdLst>
                      <a:gd name="T0" fmla="*/ 25 w 30"/>
                      <a:gd name="T1" fmla="*/ 33 h 33"/>
                      <a:gd name="T2" fmla="*/ 25 w 30"/>
                      <a:gd name="T3" fmla="*/ 33 h 33"/>
                      <a:gd name="T4" fmla="*/ 20 w 30"/>
                      <a:gd name="T5" fmla="*/ 31 h 33"/>
                      <a:gd name="T6" fmla="*/ 14 w 30"/>
                      <a:gd name="T7" fmla="*/ 27 h 33"/>
                      <a:gd name="T8" fmla="*/ 9 w 30"/>
                      <a:gd name="T9" fmla="*/ 24 h 33"/>
                      <a:gd name="T10" fmla="*/ 5 w 30"/>
                      <a:gd name="T11" fmla="*/ 20 h 33"/>
                      <a:gd name="T12" fmla="*/ 1 w 30"/>
                      <a:gd name="T13" fmla="*/ 16 h 33"/>
                      <a:gd name="T14" fmla="*/ 0 w 30"/>
                      <a:gd name="T15" fmla="*/ 13 h 33"/>
                      <a:gd name="T16" fmla="*/ 0 w 30"/>
                      <a:gd name="T17" fmla="*/ 11 h 33"/>
                      <a:gd name="T18" fmla="*/ 1 w 30"/>
                      <a:gd name="T19" fmla="*/ 8 h 33"/>
                      <a:gd name="T20" fmla="*/ 2 w 30"/>
                      <a:gd name="T21" fmla="*/ 5 h 33"/>
                      <a:gd name="T22" fmla="*/ 2 w 30"/>
                      <a:gd name="T23" fmla="*/ 5 h 33"/>
                      <a:gd name="T24" fmla="*/ 4 w 30"/>
                      <a:gd name="T25" fmla="*/ 2 h 33"/>
                      <a:gd name="T26" fmla="*/ 6 w 30"/>
                      <a:gd name="T27" fmla="*/ 1 h 33"/>
                      <a:gd name="T28" fmla="*/ 8 w 30"/>
                      <a:gd name="T29" fmla="*/ 0 h 33"/>
                      <a:gd name="T30" fmla="*/ 10 w 30"/>
                      <a:gd name="T31" fmla="*/ 1 h 33"/>
                      <a:gd name="T32" fmla="*/ 15 w 30"/>
                      <a:gd name="T33" fmla="*/ 5 h 33"/>
                      <a:gd name="T34" fmla="*/ 20 w 30"/>
                      <a:gd name="T35" fmla="*/ 10 h 33"/>
                      <a:gd name="T36" fmla="*/ 27 w 30"/>
                      <a:gd name="T37" fmla="*/ 21 h 33"/>
                      <a:gd name="T38" fmla="*/ 30 w 30"/>
                      <a:gd name="T39" fmla="*/ 26 h 33"/>
                      <a:gd name="T40" fmla="*/ 25 w 30"/>
                      <a:gd name="T41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0" h="33">
                        <a:moveTo>
                          <a:pt x="25" y="33"/>
                        </a:moveTo>
                        <a:lnTo>
                          <a:pt x="25" y="33"/>
                        </a:lnTo>
                        <a:lnTo>
                          <a:pt x="20" y="31"/>
                        </a:lnTo>
                        <a:lnTo>
                          <a:pt x="14" y="27"/>
                        </a:lnTo>
                        <a:lnTo>
                          <a:pt x="9" y="24"/>
                        </a:lnTo>
                        <a:lnTo>
                          <a:pt x="5" y="20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4" y="2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0" y="1"/>
                        </a:lnTo>
                        <a:lnTo>
                          <a:pt x="15" y="5"/>
                        </a:lnTo>
                        <a:lnTo>
                          <a:pt x="20" y="10"/>
                        </a:lnTo>
                        <a:lnTo>
                          <a:pt x="27" y="21"/>
                        </a:lnTo>
                        <a:lnTo>
                          <a:pt x="30" y="26"/>
                        </a:lnTo>
                        <a:lnTo>
                          <a:pt x="25" y="33"/>
                        </a:lnTo>
                        <a:close/>
                      </a:path>
                    </a:pathLst>
                  </a:custGeom>
                  <a:solidFill>
                    <a:srgbClr val="FFF1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  <p:sp>
                <p:nvSpPr>
                  <p:cNvPr id="36" name="Freeform 427"/>
                  <p:cNvSpPr>
                    <a:spLocks/>
                  </p:cNvSpPr>
                  <p:nvPr/>
                </p:nvSpPr>
                <p:spPr bwMode="auto">
                  <a:xfrm>
                    <a:off x="2239988" y="4501503"/>
                    <a:ext cx="88171" cy="88171"/>
                  </a:xfrm>
                  <a:custGeom>
                    <a:avLst/>
                    <a:gdLst>
                      <a:gd name="T0" fmla="*/ 35 w 35"/>
                      <a:gd name="T1" fmla="*/ 18 h 35"/>
                      <a:gd name="T2" fmla="*/ 35 w 35"/>
                      <a:gd name="T3" fmla="*/ 18 h 35"/>
                      <a:gd name="T4" fmla="*/ 35 w 35"/>
                      <a:gd name="T5" fmla="*/ 21 h 35"/>
                      <a:gd name="T6" fmla="*/ 34 w 35"/>
                      <a:gd name="T7" fmla="*/ 24 h 35"/>
                      <a:gd name="T8" fmla="*/ 32 w 35"/>
                      <a:gd name="T9" fmla="*/ 27 h 35"/>
                      <a:gd name="T10" fmla="*/ 30 w 35"/>
                      <a:gd name="T11" fmla="*/ 30 h 35"/>
                      <a:gd name="T12" fmla="*/ 27 w 35"/>
                      <a:gd name="T13" fmla="*/ 32 h 35"/>
                      <a:gd name="T14" fmla="*/ 24 w 35"/>
                      <a:gd name="T15" fmla="*/ 33 h 35"/>
                      <a:gd name="T16" fmla="*/ 21 w 35"/>
                      <a:gd name="T17" fmla="*/ 34 h 35"/>
                      <a:gd name="T18" fmla="*/ 17 w 35"/>
                      <a:gd name="T19" fmla="*/ 35 h 35"/>
                      <a:gd name="T20" fmla="*/ 17 w 35"/>
                      <a:gd name="T21" fmla="*/ 35 h 35"/>
                      <a:gd name="T22" fmla="*/ 14 w 35"/>
                      <a:gd name="T23" fmla="*/ 34 h 35"/>
                      <a:gd name="T24" fmla="*/ 11 w 35"/>
                      <a:gd name="T25" fmla="*/ 33 h 35"/>
                      <a:gd name="T26" fmla="*/ 8 w 35"/>
                      <a:gd name="T27" fmla="*/ 32 h 35"/>
                      <a:gd name="T28" fmla="*/ 6 w 35"/>
                      <a:gd name="T29" fmla="*/ 30 h 35"/>
                      <a:gd name="T30" fmla="*/ 2 w 35"/>
                      <a:gd name="T31" fmla="*/ 27 h 35"/>
                      <a:gd name="T32" fmla="*/ 1 w 35"/>
                      <a:gd name="T33" fmla="*/ 24 h 35"/>
                      <a:gd name="T34" fmla="*/ 0 w 35"/>
                      <a:gd name="T35" fmla="*/ 21 h 35"/>
                      <a:gd name="T36" fmla="*/ 0 w 35"/>
                      <a:gd name="T37" fmla="*/ 18 h 35"/>
                      <a:gd name="T38" fmla="*/ 0 w 35"/>
                      <a:gd name="T39" fmla="*/ 18 h 35"/>
                      <a:gd name="T40" fmla="*/ 0 w 35"/>
                      <a:gd name="T41" fmla="*/ 14 h 35"/>
                      <a:gd name="T42" fmla="*/ 1 w 35"/>
                      <a:gd name="T43" fmla="*/ 10 h 35"/>
                      <a:gd name="T44" fmla="*/ 2 w 35"/>
                      <a:gd name="T45" fmla="*/ 7 h 35"/>
                      <a:gd name="T46" fmla="*/ 6 w 35"/>
                      <a:gd name="T47" fmla="*/ 5 h 35"/>
                      <a:gd name="T48" fmla="*/ 8 w 35"/>
                      <a:gd name="T49" fmla="*/ 3 h 35"/>
                      <a:gd name="T50" fmla="*/ 11 w 35"/>
                      <a:gd name="T51" fmla="*/ 1 h 35"/>
                      <a:gd name="T52" fmla="*/ 14 w 35"/>
                      <a:gd name="T53" fmla="*/ 0 h 35"/>
                      <a:gd name="T54" fmla="*/ 17 w 35"/>
                      <a:gd name="T55" fmla="*/ 0 h 35"/>
                      <a:gd name="T56" fmla="*/ 17 w 35"/>
                      <a:gd name="T57" fmla="*/ 0 h 35"/>
                      <a:gd name="T58" fmla="*/ 21 w 35"/>
                      <a:gd name="T59" fmla="*/ 0 h 35"/>
                      <a:gd name="T60" fmla="*/ 24 w 35"/>
                      <a:gd name="T61" fmla="*/ 1 h 35"/>
                      <a:gd name="T62" fmla="*/ 27 w 35"/>
                      <a:gd name="T63" fmla="*/ 3 h 35"/>
                      <a:gd name="T64" fmla="*/ 30 w 35"/>
                      <a:gd name="T65" fmla="*/ 5 h 35"/>
                      <a:gd name="T66" fmla="*/ 32 w 35"/>
                      <a:gd name="T67" fmla="*/ 7 h 35"/>
                      <a:gd name="T68" fmla="*/ 34 w 35"/>
                      <a:gd name="T69" fmla="*/ 10 h 35"/>
                      <a:gd name="T70" fmla="*/ 35 w 35"/>
                      <a:gd name="T71" fmla="*/ 14 h 35"/>
                      <a:gd name="T72" fmla="*/ 35 w 35"/>
                      <a:gd name="T73" fmla="*/ 18 h 35"/>
                      <a:gd name="T74" fmla="*/ 35 w 35"/>
                      <a:gd name="T75" fmla="*/ 18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35" h="35">
                        <a:moveTo>
                          <a:pt x="35" y="18"/>
                        </a:moveTo>
                        <a:lnTo>
                          <a:pt x="35" y="18"/>
                        </a:lnTo>
                        <a:lnTo>
                          <a:pt x="35" y="21"/>
                        </a:lnTo>
                        <a:lnTo>
                          <a:pt x="34" y="24"/>
                        </a:lnTo>
                        <a:lnTo>
                          <a:pt x="32" y="27"/>
                        </a:lnTo>
                        <a:lnTo>
                          <a:pt x="30" y="30"/>
                        </a:lnTo>
                        <a:lnTo>
                          <a:pt x="27" y="32"/>
                        </a:lnTo>
                        <a:lnTo>
                          <a:pt x="24" y="33"/>
                        </a:lnTo>
                        <a:lnTo>
                          <a:pt x="21" y="34"/>
                        </a:lnTo>
                        <a:lnTo>
                          <a:pt x="17" y="35"/>
                        </a:lnTo>
                        <a:lnTo>
                          <a:pt x="17" y="35"/>
                        </a:lnTo>
                        <a:lnTo>
                          <a:pt x="14" y="34"/>
                        </a:lnTo>
                        <a:lnTo>
                          <a:pt x="11" y="33"/>
                        </a:lnTo>
                        <a:lnTo>
                          <a:pt x="8" y="32"/>
                        </a:lnTo>
                        <a:lnTo>
                          <a:pt x="6" y="30"/>
                        </a:lnTo>
                        <a:lnTo>
                          <a:pt x="2" y="27"/>
                        </a:lnTo>
                        <a:lnTo>
                          <a:pt x="1" y="24"/>
                        </a:lnTo>
                        <a:lnTo>
                          <a:pt x="0" y="21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0" y="14"/>
                        </a:lnTo>
                        <a:lnTo>
                          <a:pt x="1" y="10"/>
                        </a:lnTo>
                        <a:lnTo>
                          <a:pt x="2" y="7"/>
                        </a:lnTo>
                        <a:lnTo>
                          <a:pt x="6" y="5"/>
                        </a:lnTo>
                        <a:lnTo>
                          <a:pt x="8" y="3"/>
                        </a:lnTo>
                        <a:lnTo>
                          <a:pt x="11" y="1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lnTo>
                          <a:pt x="24" y="1"/>
                        </a:lnTo>
                        <a:lnTo>
                          <a:pt x="27" y="3"/>
                        </a:lnTo>
                        <a:lnTo>
                          <a:pt x="30" y="5"/>
                        </a:lnTo>
                        <a:lnTo>
                          <a:pt x="32" y="7"/>
                        </a:lnTo>
                        <a:lnTo>
                          <a:pt x="34" y="10"/>
                        </a:lnTo>
                        <a:lnTo>
                          <a:pt x="35" y="14"/>
                        </a:lnTo>
                        <a:lnTo>
                          <a:pt x="35" y="18"/>
                        </a:lnTo>
                        <a:lnTo>
                          <a:pt x="35" y="18"/>
                        </a:lnTo>
                        <a:close/>
                      </a:path>
                    </a:pathLst>
                  </a:custGeom>
                  <a:solidFill>
                    <a:srgbClr val="EAB84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13"/>
                  </a:p>
                </p:txBody>
              </p:sp>
            </p:grpSp>
          </p:grpSp>
        </p:grpSp>
        <p:sp>
          <p:nvSpPr>
            <p:cNvPr id="6" name="Freeform 69"/>
            <p:cNvSpPr>
              <a:spLocks noEditPoints="1"/>
            </p:cNvSpPr>
            <p:nvPr/>
          </p:nvSpPr>
          <p:spPr bwMode="auto">
            <a:xfrm>
              <a:off x="8845458" y="1513715"/>
              <a:ext cx="1263926" cy="939218"/>
            </a:xfrm>
            <a:custGeom>
              <a:avLst/>
              <a:gdLst>
                <a:gd name="T0" fmla="*/ 2578 w 4275"/>
                <a:gd name="T1" fmla="*/ 2445 h 3175"/>
                <a:gd name="T2" fmla="*/ 3417 w 4275"/>
                <a:gd name="T3" fmla="*/ 1058 h 3175"/>
                <a:gd name="T4" fmla="*/ 2279 w 4275"/>
                <a:gd name="T5" fmla="*/ 2683 h 3175"/>
                <a:gd name="T6" fmla="*/ 2607 w 4275"/>
                <a:gd name="T7" fmla="*/ 1058 h 3175"/>
                <a:gd name="T8" fmla="*/ 2138 w 4275"/>
                <a:gd name="T9" fmla="*/ 2707 h 3175"/>
                <a:gd name="T10" fmla="*/ 1805 w 4275"/>
                <a:gd name="T11" fmla="*/ 1058 h 3175"/>
                <a:gd name="T12" fmla="*/ 1996 w 4275"/>
                <a:gd name="T13" fmla="*/ 2683 h 3175"/>
                <a:gd name="T14" fmla="*/ 1013 w 4275"/>
                <a:gd name="T15" fmla="*/ 1058 h 3175"/>
                <a:gd name="T16" fmla="*/ 1697 w 4275"/>
                <a:gd name="T17" fmla="*/ 2445 h 3175"/>
                <a:gd name="T18" fmla="*/ 383 w 4275"/>
                <a:gd name="T19" fmla="*/ 1058 h 3175"/>
                <a:gd name="T20" fmla="*/ 1841 w 4275"/>
                <a:gd name="T21" fmla="*/ 927 h 3175"/>
                <a:gd name="T22" fmla="*/ 2138 w 4275"/>
                <a:gd name="T23" fmla="*/ 682 h 3175"/>
                <a:gd name="T24" fmla="*/ 2642 w 4275"/>
                <a:gd name="T25" fmla="*/ 927 h 3175"/>
                <a:gd name="T26" fmla="*/ 2971 w 4275"/>
                <a:gd name="T27" fmla="*/ 656 h 3175"/>
                <a:gd name="T28" fmla="*/ 1029 w 4275"/>
                <a:gd name="T29" fmla="*/ 927 h 3175"/>
                <a:gd name="T30" fmla="*/ 1304 w 4275"/>
                <a:gd name="T31" fmla="*/ 656 h 3175"/>
                <a:gd name="T32" fmla="*/ 3075 w 4275"/>
                <a:gd name="T33" fmla="*/ 570 h 3175"/>
                <a:gd name="T34" fmla="*/ 3997 w 4275"/>
                <a:gd name="T35" fmla="*/ 927 h 3175"/>
                <a:gd name="T36" fmla="*/ 893 w 4275"/>
                <a:gd name="T37" fmla="*/ 315 h 3175"/>
                <a:gd name="T38" fmla="*/ 841 w 4275"/>
                <a:gd name="T39" fmla="*/ 927 h 3175"/>
                <a:gd name="T40" fmla="*/ 893 w 4275"/>
                <a:gd name="T41" fmla="*/ 315 h 3175"/>
                <a:gd name="T42" fmla="*/ 2242 w 4275"/>
                <a:gd name="T43" fmla="*/ 596 h 3175"/>
                <a:gd name="T44" fmla="*/ 2878 w 4275"/>
                <a:gd name="T45" fmla="*/ 560 h 3175"/>
                <a:gd name="T46" fmla="*/ 1668 w 4275"/>
                <a:gd name="T47" fmla="*/ 293 h 3175"/>
                <a:gd name="T48" fmla="*/ 1737 w 4275"/>
                <a:gd name="T49" fmla="*/ 839 h 3175"/>
                <a:gd name="T50" fmla="*/ 1668 w 4275"/>
                <a:gd name="T51" fmla="*/ 293 h 3175"/>
                <a:gd name="T52" fmla="*/ 2980 w 4275"/>
                <a:gd name="T53" fmla="*/ 476 h 3175"/>
                <a:gd name="T54" fmla="*/ 2767 w 4275"/>
                <a:gd name="T55" fmla="*/ 265 h 3175"/>
                <a:gd name="T56" fmla="*/ 2138 w 4275"/>
                <a:gd name="T57" fmla="*/ 510 h 3175"/>
                <a:gd name="T58" fmla="*/ 1841 w 4275"/>
                <a:gd name="T59" fmla="*/ 265 h 3175"/>
                <a:gd name="T60" fmla="*/ 1296 w 4275"/>
                <a:gd name="T61" fmla="*/ 476 h 3175"/>
                <a:gd name="T62" fmla="*/ 1039 w 4275"/>
                <a:gd name="T63" fmla="*/ 265 h 3175"/>
                <a:gd name="T64" fmla="*/ 3330 w 4275"/>
                <a:gd name="T65" fmla="*/ 0 h 3175"/>
                <a:gd name="T66" fmla="*/ 3412 w 4275"/>
                <a:gd name="T67" fmla="*/ 13 h 3175"/>
                <a:gd name="T68" fmla="*/ 3485 w 4275"/>
                <a:gd name="T69" fmla="*/ 51 h 3175"/>
                <a:gd name="T70" fmla="*/ 4197 w 4275"/>
                <a:gd name="T71" fmla="*/ 750 h 3175"/>
                <a:gd name="T72" fmla="*/ 4246 w 4275"/>
                <a:gd name="T73" fmla="*/ 817 h 3175"/>
                <a:gd name="T74" fmla="*/ 4272 w 4275"/>
                <a:gd name="T75" fmla="*/ 894 h 3175"/>
                <a:gd name="T76" fmla="*/ 4272 w 4275"/>
                <a:gd name="T77" fmla="*/ 972 h 3175"/>
                <a:gd name="T78" fmla="*/ 4251 w 4275"/>
                <a:gd name="T79" fmla="*/ 1047 h 3175"/>
                <a:gd name="T80" fmla="*/ 4208 w 4275"/>
                <a:gd name="T81" fmla="*/ 1113 h 3175"/>
                <a:gd name="T82" fmla="*/ 2310 w 4275"/>
                <a:gd name="T83" fmla="*/ 3113 h 3175"/>
                <a:gd name="T84" fmla="*/ 2247 w 4275"/>
                <a:gd name="T85" fmla="*/ 3152 h 3175"/>
                <a:gd name="T86" fmla="*/ 2175 w 4275"/>
                <a:gd name="T87" fmla="*/ 3173 h 3175"/>
                <a:gd name="T88" fmla="*/ 2100 w 4275"/>
                <a:gd name="T89" fmla="*/ 3173 h 3175"/>
                <a:gd name="T90" fmla="*/ 2028 w 4275"/>
                <a:gd name="T91" fmla="*/ 3152 h 3175"/>
                <a:gd name="T92" fmla="*/ 1964 w 4275"/>
                <a:gd name="T93" fmla="*/ 3113 h 3175"/>
                <a:gd name="T94" fmla="*/ 68 w 4275"/>
                <a:gd name="T95" fmla="*/ 1113 h 3175"/>
                <a:gd name="T96" fmla="*/ 25 w 4275"/>
                <a:gd name="T97" fmla="*/ 1048 h 3175"/>
                <a:gd name="T98" fmla="*/ 3 w 4275"/>
                <a:gd name="T99" fmla="*/ 976 h 3175"/>
                <a:gd name="T100" fmla="*/ 3 w 4275"/>
                <a:gd name="T101" fmla="*/ 898 h 3175"/>
                <a:gd name="T102" fmla="*/ 28 w 4275"/>
                <a:gd name="T103" fmla="*/ 819 h 3175"/>
                <a:gd name="T104" fmla="*/ 79 w 4275"/>
                <a:gd name="T105" fmla="*/ 750 h 3175"/>
                <a:gd name="T106" fmla="*/ 789 w 4275"/>
                <a:gd name="T107" fmla="*/ 51 h 3175"/>
                <a:gd name="T108" fmla="*/ 863 w 4275"/>
                <a:gd name="T109" fmla="*/ 13 h 3175"/>
                <a:gd name="T110" fmla="*/ 946 w 4275"/>
                <a:gd name="T111" fmla="*/ 0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75" h="3175">
                  <a:moveTo>
                    <a:pt x="3417" y="1058"/>
                  </a:moveTo>
                  <a:lnTo>
                    <a:pt x="2578" y="2445"/>
                  </a:lnTo>
                  <a:lnTo>
                    <a:pt x="3892" y="1058"/>
                  </a:lnTo>
                  <a:lnTo>
                    <a:pt x="3417" y="1058"/>
                  </a:lnTo>
                  <a:close/>
                  <a:moveTo>
                    <a:pt x="2607" y="1058"/>
                  </a:moveTo>
                  <a:lnTo>
                    <a:pt x="2279" y="2683"/>
                  </a:lnTo>
                  <a:lnTo>
                    <a:pt x="3262" y="1058"/>
                  </a:lnTo>
                  <a:lnTo>
                    <a:pt x="2607" y="1058"/>
                  </a:lnTo>
                  <a:close/>
                  <a:moveTo>
                    <a:pt x="1805" y="1058"/>
                  </a:moveTo>
                  <a:lnTo>
                    <a:pt x="2138" y="2707"/>
                  </a:lnTo>
                  <a:lnTo>
                    <a:pt x="2471" y="1058"/>
                  </a:lnTo>
                  <a:lnTo>
                    <a:pt x="1805" y="1058"/>
                  </a:lnTo>
                  <a:close/>
                  <a:moveTo>
                    <a:pt x="1013" y="1058"/>
                  </a:moveTo>
                  <a:lnTo>
                    <a:pt x="1996" y="2683"/>
                  </a:lnTo>
                  <a:lnTo>
                    <a:pt x="1668" y="1058"/>
                  </a:lnTo>
                  <a:lnTo>
                    <a:pt x="1013" y="1058"/>
                  </a:lnTo>
                  <a:close/>
                  <a:moveTo>
                    <a:pt x="383" y="1058"/>
                  </a:moveTo>
                  <a:lnTo>
                    <a:pt x="1697" y="2445"/>
                  </a:lnTo>
                  <a:lnTo>
                    <a:pt x="857" y="1058"/>
                  </a:lnTo>
                  <a:lnTo>
                    <a:pt x="383" y="1058"/>
                  </a:lnTo>
                  <a:close/>
                  <a:moveTo>
                    <a:pt x="2138" y="682"/>
                  </a:moveTo>
                  <a:lnTo>
                    <a:pt x="1841" y="927"/>
                  </a:lnTo>
                  <a:lnTo>
                    <a:pt x="2434" y="927"/>
                  </a:lnTo>
                  <a:lnTo>
                    <a:pt x="2138" y="682"/>
                  </a:lnTo>
                  <a:close/>
                  <a:moveTo>
                    <a:pt x="2971" y="656"/>
                  </a:moveTo>
                  <a:lnTo>
                    <a:pt x="2642" y="927"/>
                  </a:lnTo>
                  <a:lnTo>
                    <a:pt x="3246" y="927"/>
                  </a:lnTo>
                  <a:lnTo>
                    <a:pt x="2971" y="656"/>
                  </a:lnTo>
                  <a:close/>
                  <a:moveTo>
                    <a:pt x="1304" y="656"/>
                  </a:moveTo>
                  <a:lnTo>
                    <a:pt x="1029" y="927"/>
                  </a:lnTo>
                  <a:lnTo>
                    <a:pt x="1633" y="927"/>
                  </a:lnTo>
                  <a:lnTo>
                    <a:pt x="1304" y="656"/>
                  </a:lnTo>
                  <a:close/>
                  <a:moveTo>
                    <a:pt x="3381" y="317"/>
                  </a:moveTo>
                  <a:lnTo>
                    <a:pt x="3075" y="570"/>
                  </a:lnTo>
                  <a:lnTo>
                    <a:pt x="3434" y="927"/>
                  </a:lnTo>
                  <a:lnTo>
                    <a:pt x="3997" y="927"/>
                  </a:lnTo>
                  <a:lnTo>
                    <a:pt x="3381" y="317"/>
                  </a:lnTo>
                  <a:close/>
                  <a:moveTo>
                    <a:pt x="893" y="315"/>
                  </a:moveTo>
                  <a:lnTo>
                    <a:pt x="268" y="927"/>
                  </a:lnTo>
                  <a:lnTo>
                    <a:pt x="841" y="927"/>
                  </a:lnTo>
                  <a:lnTo>
                    <a:pt x="1201" y="570"/>
                  </a:lnTo>
                  <a:lnTo>
                    <a:pt x="893" y="315"/>
                  </a:lnTo>
                  <a:close/>
                  <a:moveTo>
                    <a:pt x="2607" y="293"/>
                  </a:moveTo>
                  <a:lnTo>
                    <a:pt x="2242" y="596"/>
                  </a:lnTo>
                  <a:lnTo>
                    <a:pt x="2538" y="839"/>
                  </a:lnTo>
                  <a:lnTo>
                    <a:pt x="2878" y="560"/>
                  </a:lnTo>
                  <a:lnTo>
                    <a:pt x="2607" y="293"/>
                  </a:lnTo>
                  <a:close/>
                  <a:moveTo>
                    <a:pt x="1668" y="293"/>
                  </a:moveTo>
                  <a:lnTo>
                    <a:pt x="1399" y="560"/>
                  </a:lnTo>
                  <a:lnTo>
                    <a:pt x="1737" y="839"/>
                  </a:lnTo>
                  <a:lnTo>
                    <a:pt x="2033" y="596"/>
                  </a:lnTo>
                  <a:lnTo>
                    <a:pt x="1668" y="293"/>
                  </a:lnTo>
                  <a:close/>
                  <a:moveTo>
                    <a:pt x="2767" y="265"/>
                  </a:moveTo>
                  <a:lnTo>
                    <a:pt x="2980" y="476"/>
                  </a:lnTo>
                  <a:lnTo>
                    <a:pt x="3235" y="265"/>
                  </a:lnTo>
                  <a:lnTo>
                    <a:pt x="2767" y="265"/>
                  </a:lnTo>
                  <a:close/>
                  <a:moveTo>
                    <a:pt x="1841" y="265"/>
                  </a:moveTo>
                  <a:lnTo>
                    <a:pt x="2138" y="510"/>
                  </a:lnTo>
                  <a:lnTo>
                    <a:pt x="2434" y="265"/>
                  </a:lnTo>
                  <a:lnTo>
                    <a:pt x="1841" y="265"/>
                  </a:lnTo>
                  <a:close/>
                  <a:moveTo>
                    <a:pt x="1039" y="265"/>
                  </a:moveTo>
                  <a:lnTo>
                    <a:pt x="1296" y="476"/>
                  </a:lnTo>
                  <a:lnTo>
                    <a:pt x="1509" y="265"/>
                  </a:lnTo>
                  <a:lnTo>
                    <a:pt x="1039" y="265"/>
                  </a:lnTo>
                  <a:close/>
                  <a:moveTo>
                    <a:pt x="946" y="0"/>
                  </a:moveTo>
                  <a:lnTo>
                    <a:pt x="3330" y="0"/>
                  </a:lnTo>
                  <a:lnTo>
                    <a:pt x="3371" y="3"/>
                  </a:lnTo>
                  <a:lnTo>
                    <a:pt x="3412" y="13"/>
                  </a:lnTo>
                  <a:lnTo>
                    <a:pt x="3450" y="29"/>
                  </a:lnTo>
                  <a:lnTo>
                    <a:pt x="3485" y="51"/>
                  </a:lnTo>
                  <a:lnTo>
                    <a:pt x="3518" y="77"/>
                  </a:lnTo>
                  <a:lnTo>
                    <a:pt x="4197" y="750"/>
                  </a:lnTo>
                  <a:lnTo>
                    <a:pt x="4225" y="782"/>
                  </a:lnTo>
                  <a:lnTo>
                    <a:pt x="4246" y="817"/>
                  </a:lnTo>
                  <a:lnTo>
                    <a:pt x="4262" y="855"/>
                  </a:lnTo>
                  <a:lnTo>
                    <a:pt x="4272" y="894"/>
                  </a:lnTo>
                  <a:lnTo>
                    <a:pt x="4275" y="935"/>
                  </a:lnTo>
                  <a:lnTo>
                    <a:pt x="4272" y="972"/>
                  </a:lnTo>
                  <a:lnTo>
                    <a:pt x="4264" y="1010"/>
                  </a:lnTo>
                  <a:lnTo>
                    <a:pt x="4251" y="1047"/>
                  </a:lnTo>
                  <a:lnTo>
                    <a:pt x="4233" y="1081"/>
                  </a:lnTo>
                  <a:lnTo>
                    <a:pt x="4208" y="1113"/>
                  </a:lnTo>
                  <a:lnTo>
                    <a:pt x="2337" y="3087"/>
                  </a:lnTo>
                  <a:lnTo>
                    <a:pt x="2310" y="3113"/>
                  </a:lnTo>
                  <a:lnTo>
                    <a:pt x="2280" y="3135"/>
                  </a:lnTo>
                  <a:lnTo>
                    <a:pt x="2247" y="3152"/>
                  </a:lnTo>
                  <a:lnTo>
                    <a:pt x="2212" y="3165"/>
                  </a:lnTo>
                  <a:lnTo>
                    <a:pt x="2175" y="3173"/>
                  </a:lnTo>
                  <a:lnTo>
                    <a:pt x="2138" y="3175"/>
                  </a:lnTo>
                  <a:lnTo>
                    <a:pt x="2100" y="3173"/>
                  </a:lnTo>
                  <a:lnTo>
                    <a:pt x="2063" y="3165"/>
                  </a:lnTo>
                  <a:lnTo>
                    <a:pt x="2028" y="3152"/>
                  </a:lnTo>
                  <a:lnTo>
                    <a:pt x="1995" y="3135"/>
                  </a:lnTo>
                  <a:lnTo>
                    <a:pt x="1964" y="3113"/>
                  </a:lnTo>
                  <a:lnTo>
                    <a:pt x="1938" y="3087"/>
                  </a:lnTo>
                  <a:lnTo>
                    <a:pt x="68" y="1113"/>
                  </a:lnTo>
                  <a:lnTo>
                    <a:pt x="43" y="1082"/>
                  </a:lnTo>
                  <a:lnTo>
                    <a:pt x="25" y="1048"/>
                  </a:lnTo>
                  <a:lnTo>
                    <a:pt x="12" y="1013"/>
                  </a:lnTo>
                  <a:lnTo>
                    <a:pt x="3" y="976"/>
                  </a:lnTo>
                  <a:lnTo>
                    <a:pt x="0" y="939"/>
                  </a:lnTo>
                  <a:lnTo>
                    <a:pt x="3" y="898"/>
                  </a:lnTo>
                  <a:lnTo>
                    <a:pt x="13" y="858"/>
                  </a:lnTo>
                  <a:lnTo>
                    <a:pt x="28" y="819"/>
                  </a:lnTo>
                  <a:lnTo>
                    <a:pt x="50" y="783"/>
                  </a:lnTo>
                  <a:lnTo>
                    <a:pt x="79" y="750"/>
                  </a:lnTo>
                  <a:lnTo>
                    <a:pt x="758" y="77"/>
                  </a:lnTo>
                  <a:lnTo>
                    <a:pt x="789" y="51"/>
                  </a:lnTo>
                  <a:lnTo>
                    <a:pt x="825" y="29"/>
                  </a:lnTo>
                  <a:lnTo>
                    <a:pt x="863" y="13"/>
                  </a:lnTo>
                  <a:lnTo>
                    <a:pt x="904" y="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4" y="1012080"/>
            <a:ext cx="5171077" cy="4792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1"/>
          <a:stretch>
            <a:fillRect/>
          </a:stretch>
        </p:blipFill>
        <p:spPr>
          <a:xfrm>
            <a:off x="6258914" y="993886"/>
            <a:ext cx="5202620" cy="48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753838" y="3743672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170732" y="3539694"/>
            <a:ext cx="1399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3724" y="2285424"/>
            <a:ext cx="78985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nội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dung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chính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7" idx="1"/>
          </p:cNvCxnSpPr>
          <p:nvPr/>
        </p:nvCxnSpPr>
        <p:spPr>
          <a:xfrm flipV="1">
            <a:off x="2569779" y="3116421"/>
            <a:ext cx="1213945" cy="1023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26365" y="4534649"/>
            <a:ext cx="59073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>
            <a:off x="2569779" y="4139859"/>
            <a:ext cx="1256586" cy="9641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86369" y="785664"/>
            <a:ext cx="570914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Ráng mỡ gà có nhà</a:t>
            </a:r>
            <a:r>
              <a:rPr lang="vi-VN" sz="4000" i="1" spc="305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giữ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046485" y="1405785"/>
            <a:ext cx="707930" cy="13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59033" y="1376882"/>
            <a:ext cx="609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150887" y="3724078"/>
            <a:ext cx="6700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Cần chủ động giữ gìn nhà cửa, hoa màu...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Nhắc nhở ý thức phòng chống bão lụt giảm thiểu thiệt hại.</a:t>
            </a:r>
            <a:endParaRPr lang="en-US" sz="3600" dirty="0"/>
          </a:p>
        </p:txBody>
      </p:sp>
      <p:sp>
        <p:nvSpPr>
          <p:cNvPr id="1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368694" y="2577014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096813" y="2530692"/>
            <a:ext cx="531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6369" y="785664"/>
            <a:ext cx="570914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Ráng mỡ gà có nhà</a:t>
            </a:r>
            <a:r>
              <a:rPr lang="vi-VN" sz="4000" i="1" spc="305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giữ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—Pngtree—people in the chinese style_44457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2886" y="1867021"/>
            <a:ext cx="3429003" cy="36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008" y="1739492"/>
            <a:ext cx="108232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vi-VN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Đêm trời lạnh, </a:t>
            </a: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trăng sao không tỏ,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vi-VN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 </a:t>
            </a: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điềm mưa gió tới nơi.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Đêm nào sao sáng xanh trời,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Ấy là nắng ráo yên vui suốt ngày.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Những ai chăm việc cấy cầy,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Điềm trời trông đó, liệu xoay việc làm</a:t>
            </a:r>
            <a:r>
              <a:rPr lang="vi-VN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vi-VN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Kho tàng ca dao người Việt, NXB Văn hóa thông tin, 2001-</a:t>
            </a:r>
            <a:endParaRPr lang="en-U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21040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2041950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1828242"/>
            <a:ext cx="7819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3319" y="3304933"/>
            <a:ext cx="77770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443" y="4698127"/>
            <a:ext cx="78613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33" idx="3"/>
            <a:endCxn id="28" idx="1"/>
          </p:cNvCxnSpPr>
          <p:nvPr/>
        </p:nvCxnSpPr>
        <p:spPr>
          <a:xfrm flipV="1">
            <a:off x="2916621" y="3874320"/>
            <a:ext cx="846698" cy="81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29" idx="1"/>
          </p:cNvCxnSpPr>
          <p:nvPr/>
        </p:nvCxnSpPr>
        <p:spPr>
          <a:xfrm>
            <a:off x="2916621" y="4687916"/>
            <a:ext cx="819822" cy="841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4268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36475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559" y="656906"/>
            <a:ext cx="608273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 bảy kiến bò, chỉ lo lại</a:t>
            </a:r>
            <a:r>
              <a:rPr lang="vi-VN" sz="3600" i="1" spc="-2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29" grpId="0"/>
      <p:bldP spid="32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6" y="646381"/>
            <a:ext cx="6124896" cy="383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72" y="1843455"/>
            <a:ext cx="5872753" cy="44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37617" y="2671620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454511" y="2562238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7344" y="2343240"/>
            <a:ext cx="59073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- lo</a:t>
            </a:r>
          </a:p>
          <a:p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6517" y="798793"/>
            <a:ext cx="608273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 bảy kiến bò, chỉ lo lại</a:t>
            </a:r>
            <a:r>
              <a:rPr lang="vi-VN" sz="3600" i="1" spc="-2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71244" y="1342723"/>
            <a:ext cx="707930" cy="13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4605" y="1345350"/>
            <a:ext cx="609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06087" y="450041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560781" y="4280665"/>
            <a:ext cx="244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8787" y="40044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hủ động ý thức phòng chống lũ lụt để bảo vệ mùa màng, tài sản và tính mạng của con người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1" grpId="0"/>
      <p:bldP spid="15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6477" y="2117866"/>
            <a:ext cx="10823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heo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may,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endParaRPr lang="en-U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5167" y="3484210"/>
            <a:ext cx="889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endParaRPr lang="en-U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—Pngtree—ants carrying boards_3475078.png"/>
          <p:cNvPicPr>
            <a:picLocks noChangeAspect="1"/>
          </p:cNvPicPr>
          <p:nvPr/>
        </p:nvPicPr>
        <p:blipFill>
          <a:blip r:embed="rId3" cstate="print"/>
          <a:srcRect b="6681"/>
          <a:stretch>
            <a:fillRect/>
          </a:stretch>
        </p:blipFill>
        <p:spPr>
          <a:xfrm>
            <a:off x="0" y="4028315"/>
            <a:ext cx="2795755" cy="26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182451" y="204951"/>
            <a:ext cx="361924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 đất tấc vàng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1" y="2687280"/>
            <a:ext cx="3090041" cy="417072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436882" y="1608083"/>
            <a:ext cx="7949155" cy="29481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631" y="418035"/>
            <a:ext cx="162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1899079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1836992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1891306"/>
            <a:ext cx="78190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3319" y="3304933"/>
            <a:ext cx="77770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443" y="4398573"/>
            <a:ext cx="78613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33" idx="3"/>
            <a:endCxn id="28" idx="1"/>
          </p:cNvCxnSpPr>
          <p:nvPr/>
        </p:nvCxnSpPr>
        <p:spPr>
          <a:xfrm flipV="1">
            <a:off x="2916621" y="3612710"/>
            <a:ext cx="846698" cy="822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29" idx="1"/>
          </p:cNvCxnSpPr>
          <p:nvPr/>
        </p:nvCxnSpPr>
        <p:spPr>
          <a:xfrm>
            <a:off x="2916621" y="4435660"/>
            <a:ext cx="819822" cy="7939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174581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112494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2451" y="630633"/>
            <a:ext cx="361924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 đất tấc vàng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29" grpId="0"/>
      <p:bldP spid="32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read little mouse_27772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2747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64240" y="1254827"/>
            <a:ext cx="5481691" cy="1785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I.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Tìm</a:t>
            </a:r>
            <a:r>
              <a:rPr kumimoji="0" lang="en-US" sz="9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9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hiểu</a:t>
            </a:r>
            <a:r>
              <a:rPr kumimoji="0" lang="en-US" sz="9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9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chung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55" y="2872239"/>
            <a:ext cx="3720662" cy="3528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" y="472964"/>
            <a:ext cx="4051736" cy="4465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28" y="1916159"/>
            <a:ext cx="3963900" cy="41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37617" y="245089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454511" y="2341514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3918" y="232747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06087" y="4043199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560781" y="3823451"/>
            <a:ext cx="244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9959" y="370492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cải tạo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4182451" y="630633"/>
            <a:ext cx="361924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 đất tấc vàng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1" grpId="0"/>
      <p:bldP spid="15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182451" y="204951"/>
            <a:ext cx="361924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 đất tấc vàng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1" y="2687280"/>
            <a:ext cx="3090041" cy="417072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436883" y="1608083"/>
            <a:ext cx="6321972" cy="29481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0369" y="1991740"/>
            <a:ext cx="93750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6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235629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2294206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1828242"/>
            <a:ext cx="75353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16022" y="3840974"/>
            <a:ext cx="777705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ca,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…&gt;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4268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36475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2738" y="688445"/>
            <a:ext cx="821336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canh trì, nhị canh viên, tam canh</a:t>
            </a:r>
            <a:r>
              <a:rPr lang="vi-VN" sz="3600" i="1" spc="-1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32" grpId="0" animBg="1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90" y="2396350"/>
            <a:ext cx="4186498" cy="4009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3" y="457192"/>
            <a:ext cx="4206210" cy="4351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94" y="1718438"/>
            <a:ext cx="3947228" cy="38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37617" y="2671620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454511" y="2562238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7344" y="2327474"/>
            <a:ext cx="68941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06087" y="450041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560781" y="4280665"/>
            <a:ext cx="244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2658" y="4004471"/>
            <a:ext cx="6821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êu cao ý thức về việc khai thác có hiệu quả các điều kiện tự nhiên để tạo ra của cải vật chất.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982738" y="688445"/>
            <a:ext cx="821336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canh trì, nhị canh viên, tam canh</a:t>
            </a:r>
            <a:r>
              <a:rPr lang="vi-VN" sz="3600" i="1" spc="-1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1" grpId="0"/>
      <p:bldP spid="15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8620" y="1999608"/>
            <a:ext cx="7467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 ơi nhớ lấy lời này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Nuôi tằm ba lứa, ruộng cày ba năm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Nhờ trời hoà cốc phong đăng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Cấy lúa lúa tốt, nuôi tằm tằm tươi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Được mùa dù có tại trời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Chớ thấy sóng cả mà rời tay co.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235629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2294206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1828242"/>
            <a:ext cx="75353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16022" y="3730612"/>
            <a:ext cx="777705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4268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36475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3462" y="672679"/>
            <a:ext cx="747707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</a:t>
            </a:r>
            <a:r>
              <a:rPr lang="vi-VN" sz="36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 nhì phân, tam cần tứ giống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32" grpId="0" animBg="1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098" name="AutoShape 2" descr="Kết quả hình ảnh cho tưới nước cho lú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Kết quả hình ảnh cho tưới nước cho lúa&quot;"/>
          <p:cNvPicPr>
            <a:picLocks noChangeAspect="1" noChangeArrowheads="1"/>
          </p:cNvPicPr>
          <p:nvPr/>
        </p:nvPicPr>
        <p:blipFill>
          <a:blip r:embed="rId3"/>
          <a:srcRect l="8651" r="11239"/>
          <a:stretch>
            <a:fillRect/>
          </a:stretch>
        </p:blipFill>
        <p:spPr bwMode="auto">
          <a:xfrm>
            <a:off x="457185" y="1835186"/>
            <a:ext cx="3389586" cy="3105662"/>
          </a:xfrm>
          <a:prstGeom prst="rect">
            <a:avLst/>
          </a:prstGeom>
          <a:noFill/>
        </p:spPr>
      </p:pic>
      <p:pic>
        <p:nvPicPr>
          <p:cNvPr id="4102" name="Picture 6" descr="Kết quả hình ảnh cho nhất nước nhì phân&quot;"/>
          <p:cNvPicPr>
            <a:picLocks noChangeAspect="1" noChangeArrowheads="1"/>
          </p:cNvPicPr>
          <p:nvPr/>
        </p:nvPicPr>
        <p:blipFill>
          <a:blip r:embed="rId4"/>
          <a:srcRect l="17330"/>
          <a:stretch>
            <a:fillRect/>
          </a:stretch>
        </p:blipFill>
        <p:spPr bwMode="auto">
          <a:xfrm>
            <a:off x="3562963" y="2651314"/>
            <a:ext cx="3657636" cy="3132768"/>
          </a:xfrm>
          <a:prstGeom prst="rect">
            <a:avLst/>
          </a:prstGeom>
          <a:noFill/>
        </p:spPr>
      </p:pic>
      <p:pic>
        <p:nvPicPr>
          <p:cNvPr id="4104" name="Picture 8" descr="Kết quả hình ảnh cho tưới nước cho lúa&quot;"/>
          <p:cNvPicPr>
            <a:picLocks noChangeAspect="1" noChangeArrowheads="1"/>
          </p:cNvPicPr>
          <p:nvPr/>
        </p:nvPicPr>
        <p:blipFill>
          <a:blip r:embed="rId5"/>
          <a:srcRect r="26626"/>
          <a:stretch>
            <a:fillRect/>
          </a:stretch>
        </p:blipFill>
        <p:spPr bwMode="auto">
          <a:xfrm>
            <a:off x="6325138" y="3246828"/>
            <a:ext cx="3575597" cy="2893425"/>
          </a:xfrm>
          <a:prstGeom prst="rect">
            <a:avLst/>
          </a:prstGeom>
          <a:noFill/>
        </p:spPr>
      </p:pic>
      <p:pic>
        <p:nvPicPr>
          <p:cNvPr id="4106" name="Picture 10" descr="Kết quả hình ảnh cho túi giống lúa&quot;"/>
          <p:cNvPicPr>
            <a:picLocks noChangeAspect="1" noChangeArrowheads="1"/>
          </p:cNvPicPr>
          <p:nvPr/>
        </p:nvPicPr>
        <p:blipFill>
          <a:blip r:embed="rId6"/>
          <a:srcRect l="6675" t="5019" r="14704"/>
          <a:stretch>
            <a:fillRect/>
          </a:stretch>
        </p:blipFill>
        <p:spPr bwMode="auto">
          <a:xfrm>
            <a:off x="9317428" y="3912974"/>
            <a:ext cx="2412117" cy="2945026"/>
          </a:xfrm>
          <a:prstGeom prst="rect">
            <a:avLst/>
          </a:prstGeom>
          <a:noFill/>
        </p:spPr>
      </p:pic>
      <p:sp>
        <p:nvSpPr>
          <p:cNvPr id="9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753838" y="92164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1170732" y="812265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3565" y="577501"/>
            <a:ext cx="68941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53787" y="1658319"/>
            <a:ext cx="9571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(SGK – tr3)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35036" y="3040080"/>
          <a:ext cx="9975266" cy="3004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70">
                <a:tc rowSpan="5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LÀ MỘT THỂ LOẠI VĂN HỌC DÂN GIAN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…………………………………………..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…………………………………………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dung: …………………………………………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3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……………………………………….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Phạm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………………………………..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81281" y="726765"/>
            <a:ext cx="4219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6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156164" y="199699"/>
            <a:ext cx="747707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</a:t>
            </a:r>
            <a:r>
              <a:rPr lang="vi-VN" sz="36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 nhì phân, tam cần tứ giống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8" name="AutoShape 2" descr="Kết quả hình ảnh cho tưới nước cho lú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9748" name="Picture 4" descr="Kết quả hình ảnh cho lúa p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17" y="1376910"/>
            <a:ext cx="4638675" cy="46005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834354" y="2170395"/>
            <a:ext cx="5185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 </a:t>
            </a: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dân thấy rõ tầm quan trọng trong từng yếu tố để nâng cao năng suất lao </a:t>
            </a:r>
            <a:r>
              <a:rPr lang="pt-BR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pt-BR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 </a:t>
            </a: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898630" y="3957141"/>
            <a:ext cx="3767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 </a:t>
            </a:r>
            <a:r>
              <a:rPr lang="pt-BR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pt-BR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3765" y="1857718"/>
            <a:ext cx="746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8512" y="2735332"/>
            <a:ext cx="746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9019" y="3612946"/>
            <a:ext cx="746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trễ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6191" y="4524704"/>
            <a:ext cx="9375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Hay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lam hay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chết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825115" y="1397894"/>
            <a:ext cx="8460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 </a:t>
            </a: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cấy là công bỏ, công làm cỏ là công ăn</a:t>
            </a:r>
            <a:r>
              <a:rPr lang="pt-BR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0214" y="2543520"/>
            <a:ext cx="84604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Muốn no thì phải hay làm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 hạt lúa vàng, chín giọt mồ hôi.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Quanh năm, cấy hái cày bừa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Vụ chiêm tiết hạ, vụ mùa tiết đông.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 về nhắn chị em cùng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Muốn cho no ấm, nghề nông chuyên cần.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235629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2294206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2017434"/>
            <a:ext cx="75353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1838" y="3415300"/>
            <a:ext cx="7945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Đem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suất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hiệu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cao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4268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36475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7610" y="717408"/>
            <a:ext cx="3775393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</a:t>
            </a:r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thì, nhì thục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3879" y="5180241"/>
            <a:ext cx="79458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631" y="418035"/>
            <a:ext cx="162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32" grpId="0" animBg="1"/>
      <p:bldP spid="33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37617" y="2671620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454511" y="2562238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7344" y="2327474"/>
            <a:ext cx="68941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06087" y="450041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560781" y="4280665"/>
            <a:ext cx="244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2658" y="4036003"/>
            <a:ext cx="682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Gieo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cấy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vụ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524698" y="5023975"/>
            <a:ext cx="682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Cải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vụ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977610" y="827770"/>
            <a:ext cx="3775393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</a:t>
            </a:r>
            <a:r>
              <a:rPr lang="vi-VN" sz="40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thì, nhì thục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1" grpId="0"/>
      <p:bldP spid="15" grpId="0" animBg="1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8620" y="1999608"/>
            <a:ext cx="7467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 ơi nhớ lấy lời này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Nuôi tằm ba lứa, ruộng cày ba năm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Nhờ trời hoà cốc phong đăng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Cấy lúa lúa tốt, nuôi tằm tằm tươi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Được mùa dù có tại trời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Chớ thấy sóng cả mà rời tay co.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227188" y="528141"/>
            <a:ext cx="80030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Giêng trồng đậu, tháng hai trồng cà.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Ba cày bở ruộng ra,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Tư bắc mạ, thuận hoà mọi nơi.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Năm gặt hái vừa rồi,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Bước sang tháng Sáu, nước trôi đầy đồng.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Nhà nhà vợ vợ chồng chồng,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 làm ngoài đồng, </a:t>
            </a:r>
            <a:r>
              <a:rPr lang="vi-VN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chớ </a:t>
            </a: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kể sớm trưa...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Sáu, tháng Bảy, khi vừa,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Vun trồng giống lúa, bỏ chừa cỏ tranh.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Tám lúa </a:t>
            </a:r>
            <a:r>
              <a:rPr lang="vi-VN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trỗ </a:t>
            </a: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đã đành,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Mười cắt hái cho nhanh kịp người. 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read little mouse_27772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2747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08232" y="939507"/>
            <a:ext cx="6937700" cy="42196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III. </a:t>
            </a:r>
          </a:p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Tổng</a:t>
            </a:r>
            <a:r>
              <a:rPr kumimoji="0" lang="en-US" sz="115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115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kết</a:t>
            </a:r>
            <a:endParaRPr kumimoji="0" lang="en-US" sz="11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71353" y="685796"/>
            <a:ext cx="2959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2995448" y="1671145"/>
            <a:ext cx="8339958" cy="1970689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artoon circle love heart cloud_4029830.png"/>
          <p:cNvPicPr>
            <a:picLocks noChangeAspect="1"/>
          </p:cNvPicPr>
          <p:nvPr/>
        </p:nvPicPr>
        <p:blipFill>
          <a:blip r:embed="rId3"/>
          <a:srcRect r="51852" b="66813"/>
          <a:stretch>
            <a:fillRect/>
          </a:stretch>
        </p:blipFill>
        <p:spPr>
          <a:xfrm>
            <a:off x="893593" y="1847148"/>
            <a:ext cx="2007268" cy="1573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1243" y="2402043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3069019" y="4267205"/>
            <a:ext cx="8339958" cy="1213945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cartoon circle love heart cloud_4029830.png"/>
          <p:cNvPicPr>
            <a:picLocks noChangeAspect="1"/>
          </p:cNvPicPr>
          <p:nvPr/>
        </p:nvPicPr>
        <p:blipFill>
          <a:blip r:embed="rId3"/>
          <a:srcRect r="51852" b="66813"/>
          <a:stretch>
            <a:fillRect/>
          </a:stretch>
        </p:blipFill>
        <p:spPr>
          <a:xfrm>
            <a:off x="967164" y="4017539"/>
            <a:ext cx="2007268" cy="15739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34814" y="4572434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1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71352" y="685796"/>
            <a:ext cx="7878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2711658" y="1765742"/>
            <a:ext cx="8276902" cy="577596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artoon circle love heart cloud_4029830.png"/>
          <p:cNvPicPr>
            <a:picLocks noChangeAspect="1"/>
          </p:cNvPicPr>
          <p:nvPr/>
        </p:nvPicPr>
        <p:blipFill>
          <a:blip r:embed="rId3" cstate="print"/>
          <a:srcRect r="51852" b="66813"/>
          <a:stretch>
            <a:fillRect/>
          </a:stretch>
        </p:blipFill>
        <p:spPr>
          <a:xfrm>
            <a:off x="972423" y="1421466"/>
            <a:ext cx="1681445" cy="1318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1243" y="1818701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2753698" y="2879835"/>
            <a:ext cx="8276902" cy="577596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—Pngtree—cartoon circle love heart cloud_4029830.png"/>
          <p:cNvPicPr>
            <a:picLocks noChangeAspect="1"/>
          </p:cNvPicPr>
          <p:nvPr/>
        </p:nvPicPr>
        <p:blipFill>
          <a:blip r:embed="rId3" cstate="print"/>
          <a:srcRect r="51852" b="66813"/>
          <a:stretch>
            <a:fillRect/>
          </a:stretch>
        </p:blipFill>
        <p:spPr>
          <a:xfrm>
            <a:off x="935633" y="2567091"/>
            <a:ext cx="1681445" cy="1318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24453" y="2980092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2674868" y="4125314"/>
            <a:ext cx="8276902" cy="577596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xứngvề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pic>
        <p:nvPicPr>
          <p:cNvPr id="21" name="Picture 20" descr="—Pngtree—cartoon circle love heart cloud_4029830.png"/>
          <p:cNvPicPr>
            <a:picLocks noChangeAspect="1"/>
          </p:cNvPicPr>
          <p:nvPr/>
        </p:nvPicPr>
        <p:blipFill>
          <a:blip r:embed="rId3" cstate="print"/>
          <a:srcRect r="51852" b="66813"/>
          <a:stretch>
            <a:fillRect/>
          </a:stretch>
        </p:blipFill>
        <p:spPr>
          <a:xfrm>
            <a:off x="935633" y="3812570"/>
            <a:ext cx="1681445" cy="13184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24453" y="4209805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2716908" y="5013434"/>
            <a:ext cx="8276902" cy="1150883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" name="Picture 23" descr="—Pngtree—cartoon circle love heart cloud_4029830.png"/>
          <p:cNvPicPr>
            <a:picLocks noChangeAspect="1"/>
          </p:cNvPicPr>
          <p:nvPr/>
        </p:nvPicPr>
        <p:blipFill>
          <a:blip r:embed="rId3" cstate="print"/>
          <a:srcRect r="51852" b="66813"/>
          <a:stretch>
            <a:fillRect/>
          </a:stretch>
        </p:blipFill>
        <p:spPr>
          <a:xfrm>
            <a:off x="898843" y="5052791"/>
            <a:ext cx="1681445" cy="13184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87663" y="5465792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  <p:bldP spid="15" grpId="0"/>
      <p:bldP spid="20" grpId="0" animBg="1"/>
      <p:bldP spid="22" grpId="0"/>
      <p:bldP spid="23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1" y="619890"/>
            <a:ext cx="4219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600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3151" y="1496293"/>
          <a:ext cx="10521536" cy="48408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772">
                <a:tc rowSpan="5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LÀ MỘT THỂ LOẠI VĂN HỌC DÂN GIAN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5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P.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vi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23900" y="2246820"/>
            <a:ext cx="1308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s-BO" sz="2800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1289" y="159169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8862" y="2838894"/>
            <a:ext cx="6911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45"/>
              </a:spcBef>
            </a:pP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lao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3678" y="388769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35"/>
              </a:spcBef>
            </a:pP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1700" y="440426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45"/>
              </a:spcBef>
            </a:pP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1595" y="489403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50"/>
              </a:spcBef>
            </a:pP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3511" y="1593667"/>
            <a:ext cx="4398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s-BO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Mang</a:t>
            </a:r>
            <a:r>
              <a:rPr lang="es-BO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 </a:t>
            </a:r>
            <a:r>
              <a:rPr lang="es-BO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tính</a:t>
            </a:r>
            <a:r>
              <a:rPr lang="es-BO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 </a:t>
            </a:r>
            <a:r>
              <a:rPr lang="es-BO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tập</a:t>
            </a:r>
            <a:r>
              <a:rPr lang="es-BO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 </a:t>
            </a:r>
            <a:r>
              <a:rPr lang="es-BO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thể</a:t>
            </a:r>
            <a:r>
              <a:rPr lang="es-BO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s-BO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8941" y="5645534"/>
            <a:ext cx="6807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</a:pP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s-BO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087821" y="717323"/>
            <a:ext cx="98361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9144001" y="3011214"/>
            <a:ext cx="3047998" cy="3686644"/>
            <a:chOff x="3290888" y="0"/>
            <a:chExt cx="5610226" cy="678021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5522913" y="3094038"/>
              <a:ext cx="3217863" cy="2511425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69" name="Shape 19"/>
          <p:cNvSpPr/>
          <p:nvPr/>
        </p:nvSpPr>
        <p:spPr>
          <a:xfrm>
            <a:off x="869958" y="2723648"/>
            <a:ext cx="245846" cy="26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2" h="20650" extrusionOk="0">
                <a:moveTo>
                  <a:pt x="13979" y="1102"/>
                </a:moveTo>
                <a:lnTo>
                  <a:pt x="1323" y="13247"/>
                </a:lnTo>
                <a:cubicBezTo>
                  <a:pt x="-326" y="14826"/>
                  <a:pt x="-449" y="17517"/>
                  <a:pt x="1044" y="19253"/>
                </a:cubicBezTo>
                <a:cubicBezTo>
                  <a:pt x="2535" y="20992"/>
                  <a:pt x="5080" y="21126"/>
                  <a:pt x="6724" y="19544"/>
                </a:cubicBezTo>
                <a:lnTo>
                  <a:pt x="19383" y="7401"/>
                </a:lnTo>
                <a:cubicBezTo>
                  <a:pt x="21028" y="5822"/>
                  <a:pt x="21151" y="3132"/>
                  <a:pt x="19659" y="1392"/>
                </a:cubicBezTo>
                <a:cubicBezTo>
                  <a:pt x="18167" y="-345"/>
                  <a:pt x="15624" y="-474"/>
                  <a:pt x="13979" y="110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0" name="Shape 20"/>
          <p:cNvSpPr/>
          <p:nvPr/>
        </p:nvSpPr>
        <p:spPr>
          <a:xfrm>
            <a:off x="1134827" y="2254469"/>
            <a:ext cx="441725" cy="50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9" h="21599" extrusionOk="0">
                <a:moveTo>
                  <a:pt x="15026" y="17307"/>
                </a:moveTo>
                <a:cubicBezTo>
                  <a:pt x="13512" y="18834"/>
                  <a:pt x="11610" y="19586"/>
                  <a:pt x="9715" y="19585"/>
                </a:cubicBezTo>
                <a:cubicBezTo>
                  <a:pt x="7564" y="19584"/>
                  <a:pt x="5420" y="18613"/>
                  <a:pt x="3861" y="16703"/>
                </a:cubicBezTo>
                <a:cubicBezTo>
                  <a:pt x="929" y="13111"/>
                  <a:pt x="1172" y="7553"/>
                  <a:pt x="4406" y="4293"/>
                </a:cubicBezTo>
                <a:cubicBezTo>
                  <a:pt x="5919" y="2767"/>
                  <a:pt x="7820" y="2014"/>
                  <a:pt x="9715" y="2014"/>
                </a:cubicBezTo>
                <a:cubicBezTo>
                  <a:pt x="11866" y="2015"/>
                  <a:pt x="14009" y="2985"/>
                  <a:pt x="15569" y="4896"/>
                </a:cubicBezTo>
                <a:cubicBezTo>
                  <a:pt x="18500" y="8488"/>
                  <a:pt x="18258" y="14047"/>
                  <a:pt x="15026" y="17307"/>
                </a:cubicBezTo>
                <a:close/>
                <a:moveTo>
                  <a:pt x="16909" y="3542"/>
                </a:moveTo>
                <a:cubicBezTo>
                  <a:pt x="14993" y="1194"/>
                  <a:pt x="12359" y="1"/>
                  <a:pt x="9715" y="0"/>
                </a:cubicBezTo>
                <a:cubicBezTo>
                  <a:pt x="7386" y="0"/>
                  <a:pt x="5049" y="925"/>
                  <a:pt x="3188" y="2801"/>
                </a:cubicBezTo>
                <a:cubicBezTo>
                  <a:pt x="-786" y="6809"/>
                  <a:pt x="-1085" y="13639"/>
                  <a:pt x="2520" y="18056"/>
                </a:cubicBezTo>
                <a:cubicBezTo>
                  <a:pt x="4436" y="20405"/>
                  <a:pt x="7071" y="21598"/>
                  <a:pt x="9715" y="21599"/>
                </a:cubicBezTo>
                <a:cubicBezTo>
                  <a:pt x="12045" y="21600"/>
                  <a:pt x="14382" y="20675"/>
                  <a:pt x="16244" y="18797"/>
                </a:cubicBezTo>
                <a:cubicBezTo>
                  <a:pt x="20216" y="14791"/>
                  <a:pt x="20515" y="7961"/>
                  <a:pt x="16909" y="354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1" name="Shape 21"/>
          <p:cNvSpPr/>
          <p:nvPr/>
        </p:nvSpPr>
        <p:spPr>
          <a:xfrm>
            <a:off x="1101741" y="2642396"/>
            <a:ext cx="91033" cy="1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101" extrusionOk="0">
                <a:moveTo>
                  <a:pt x="11932" y="0"/>
                </a:moveTo>
                <a:lnTo>
                  <a:pt x="2305" y="8808"/>
                </a:lnTo>
                <a:cubicBezTo>
                  <a:pt x="2283" y="8828"/>
                  <a:pt x="2263" y="8846"/>
                  <a:pt x="2242" y="8866"/>
                </a:cubicBezTo>
                <a:lnTo>
                  <a:pt x="2072" y="9021"/>
                </a:lnTo>
                <a:cubicBezTo>
                  <a:pt x="2081" y="9022"/>
                  <a:pt x="2089" y="9026"/>
                  <a:pt x="2098" y="9027"/>
                </a:cubicBezTo>
                <a:cubicBezTo>
                  <a:pt x="562" y="10557"/>
                  <a:pt x="-268" y="12768"/>
                  <a:pt x="78" y="15086"/>
                </a:cubicBezTo>
                <a:cubicBezTo>
                  <a:pt x="651" y="18943"/>
                  <a:pt x="4215" y="21600"/>
                  <a:pt x="8038" y="21022"/>
                </a:cubicBezTo>
                <a:cubicBezTo>
                  <a:pt x="9357" y="20822"/>
                  <a:pt x="10519" y="20246"/>
                  <a:pt x="11472" y="19442"/>
                </a:cubicBezTo>
                <a:cubicBezTo>
                  <a:pt x="11473" y="19451"/>
                  <a:pt x="11476" y="19461"/>
                  <a:pt x="11476" y="19470"/>
                </a:cubicBezTo>
                <a:lnTo>
                  <a:pt x="11680" y="19284"/>
                </a:lnTo>
                <a:cubicBezTo>
                  <a:pt x="11711" y="19256"/>
                  <a:pt x="11742" y="19228"/>
                  <a:pt x="11772" y="19200"/>
                </a:cubicBezTo>
                <a:lnTo>
                  <a:pt x="21332" y="10452"/>
                </a:lnTo>
                <a:cubicBezTo>
                  <a:pt x="19561" y="8950"/>
                  <a:pt x="17841" y="7360"/>
                  <a:pt x="16243" y="5583"/>
                </a:cubicBezTo>
                <a:cubicBezTo>
                  <a:pt x="14644" y="3806"/>
                  <a:pt x="13243" y="1924"/>
                  <a:pt x="11932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" name="Shape 19"/>
          <p:cNvSpPr/>
          <p:nvPr/>
        </p:nvSpPr>
        <p:spPr>
          <a:xfrm>
            <a:off x="911996" y="4058498"/>
            <a:ext cx="245846" cy="26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2" h="20650" extrusionOk="0">
                <a:moveTo>
                  <a:pt x="13979" y="1102"/>
                </a:moveTo>
                <a:lnTo>
                  <a:pt x="1323" y="13247"/>
                </a:lnTo>
                <a:cubicBezTo>
                  <a:pt x="-326" y="14826"/>
                  <a:pt x="-449" y="17517"/>
                  <a:pt x="1044" y="19253"/>
                </a:cubicBezTo>
                <a:cubicBezTo>
                  <a:pt x="2535" y="20992"/>
                  <a:pt x="5080" y="21126"/>
                  <a:pt x="6724" y="19544"/>
                </a:cubicBezTo>
                <a:lnTo>
                  <a:pt x="19383" y="7401"/>
                </a:lnTo>
                <a:cubicBezTo>
                  <a:pt x="21028" y="5822"/>
                  <a:pt x="21151" y="3132"/>
                  <a:pt x="19659" y="1392"/>
                </a:cubicBezTo>
                <a:cubicBezTo>
                  <a:pt x="18167" y="-345"/>
                  <a:pt x="15624" y="-474"/>
                  <a:pt x="13979" y="110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" name="Shape 20"/>
          <p:cNvSpPr/>
          <p:nvPr/>
        </p:nvSpPr>
        <p:spPr>
          <a:xfrm>
            <a:off x="1176865" y="3589319"/>
            <a:ext cx="441725" cy="50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9" h="21599" extrusionOk="0">
                <a:moveTo>
                  <a:pt x="15026" y="17307"/>
                </a:moveTo>
                <a:cubicBezTo>
                  <a:pt x="13512" y="18834"/>
                  <a:pt x="11610" y="19586"/>
                  <a:pt x="9715" y="19585"/>
                </a:cubicBezTo>
                <a:cubicBezTo>
                  <a:pt x="7564" y="19584"/>
                  <a:pt x="5420" y="18613"/>
                  <a:pt x="3861" y="16703"/>
                </a:cubicBezTo>
                <a:cubicBezTo>
                  <a:pt x="929" y="13111"/>
                  <a:pt x="1172" y="7553"/>
                  <a:pt x="4406" y="4293"/>
                </a:cubicBezTo>
                <a:cubicBezTo>
                  <a:pt x="5919" y="2767"/>
                  <a:pt x="7820" y="2014"/>
                  <a:pt x="9715" y="2014"/>
                </a:cubicBezTo>
                <a:cubicBezTo>
                  <a:pt x="11866" y="2015"/>
                  <a:pt x="14009" y="2985"/>
                  <a:pt x="15569" y="4896"/>
                </a:cubicBezTo>
                <a:cubicBezTo>
                  <a:pt x="18500" y="8488"/>
                  <a:pt x="18258" y="14047"/>
                  <a:pt x="15026" y="17307"/>
                </a:cubicBezTo>
                <a:close/>
                <a:moveTo>
                  <a:pt x="16909" y="3542"/>
                </a:moveTo>
                <a:cubicBezTo>
                  <a:pt x="14993" y="1194"/>
                  <a:pt x="12359" y="1"/>
                  <a:pt x="9715" y="0"/>
                </a:cubicBezTo>
                <a:cubicBezTo>
                  <a:pt x="7386" y="0"/>
                  <a:pt x="5049" y="925"/>
                  <a:pt x="3188" y="2801"/>
                </a:cubicBezTo>
                <a:cubicBezTo>
                  <a:pt x="-786" y="6809"/>
                  <a:pt x="-1085" y="13639"/>
                  <a:pt x="2520" y="18056"/>
                </a:cubicBezTo>
                <a:cubicBezTo>
                  <a:pt x="4436" y="20405"/>
                  <a:pt x="7071" y="21598"/>
                  <a:pt x="9715" y="21599"/>
                </a:cubicBezTo>
                <a:cubicBezTo>
                  <a:pt x="12045" y="21600"/>
                  <a:pt x="14382" y="20675"/>
                  <a:pt x="16244" y="18797"/>
                </a:cubicBezTo>
                <a:cubicBezTo>
                  <a:pt x="20216" y="14791"/>
                  <a:pt x="20515" y="7961"/>
                  <a:pt x="16909" y="354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" name="Shape 21"/>
          <p:cNvSpPr/>
          <p:nvPr/>
        </p:nvSpPr>
        <p:spPr>
          <a:xfrm>
            <a:off x="1143779" y="3977246"/>
            <a:ext cx="91033" cy="1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101" extrusionOk="0">
                <a:moveTo>
                  <a:pt x="11932" y="0"/>
                </a:moveTo>
                <a:lnTo>
                  <a:pt x="2305" y="8808"/>
                </a:lnTo>
                <a:cubicBezTo>
                  <a:pt x="2283" y="8828"/>
                  <a:pt x="2263" y="8846"/>
                  <a:pt x="2242" y="8866"/>
                </a:cubicBezTo>
                <a:lnTo>
                  <a:pt x="2072" y="9021"/>
                </a:lnTo>
                <a:cubicBezTo>
                  <a:pt x="2081" y="9022"/>
                  <a:pt x="2089" y="9026"/>
                  <a:pt x="2098" y="9027"/>
                </a:cubicBezTo>
                <a:cubicBezTo>
                  <a:pt x="562" y="10557"/>
                  <a:pt x="-268" y="12768"/>
                  <a:pt x="78" y="15086"/>
                </a:cubicBezTo>
                <a:cubicBezTo>
                  <a:pt x="651" y="18943"/>
                  <a:pt x="4215" y="21600"/>
                  <a:pt x="8038" y="21022"/>
                </a:cubicBezTo>
                <a:cubicBezTo>
                  <a:pt x="9357" y="20822"/>
                  <a:pt x="10519" y="20246"/>
                  <a:pt x="11472" y="19442"/>
                </a:cubicBezTo>
                <a:cubicBezTo>
                  <a:pt x="11473" y="19451"/>
                  <a:pt x="11476" y="19461"/>
                  <a:pt x="11476" y="19470"/>
                </a:cubicBezTo>
                <a:lnTo>
                  <a:pt x="11680" y="19284"/>
                </a:lnTo>
                <a:cubicBezTo>
                  <a:pt x="11711" y="19256"/>
                  <a:pt x="11742" y="19228"/>
                  <a:pt x="11772" y="19200"/>
                </a:cubicBezTo>
                <a:lnTo>
                  <a:pt x="21332" y="10452"/>
                </a:lnTo>
                <a:cubicBezTo>
                  <a:pt x="19561" y="8950"/>
                  <a:pt x="17841" y="7360"/>
                  <a:pt x="16243" y="5583"/>
                </a:cubicBezTo>
                <a:cubicBezTo>
                  <a:pt x="14644" y="3806"/>
                  <a:pt x="13243" y="1924"/>
                  <a:pt x="11932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" name="Shape 19"/>
          <p:cNvSpPr/>
          <p:nvPr/>
        </p:nvSpPr>
        <p:spPr>
          <a:xfrm>
            <a:off x="969800" y="5424880"/>
            <a:ext cx="245846" cy="26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2" h="20650" extrusionOk="0">
                <a:moveTo>
                  <a:pt x="13979" y="1102"/>
                </a:moveTo>
                <a:lnTo>
                  <a:pt x="1323" y="13247"/>
                </a:lnTo>
                <a:cubicBezTo>
                  <a:pt x="-326" y="14826"/>
                  <a:pt x="-449" y="17517"/>
                  <a:pt x="1044" y="19253"/>
                </a:cubicBezTo>
                <a:cubicBezTo>
                  <a:pt x="2535" y="20992"/>
                  <a:pt x="5080" y="21126"/>
                  <a:pt x="6724" y="19544"/>
                </a:cubicBezTo>
                <a:lnTo>
                  <a:pt x="19383" y="7401"/>
                </a:lnTo>
                <a:cubicBezTo>
                  <a:pt x="21028" y="5822"/>
                  <a:pt x="21151" y="3132"/>
                  <a:pt x="19659" y="1392"/>
                </a:cubicBezTo>
                <a:cubicBezTo>
                  <a:pt x="18167" y="-345"/>
                  <a:pt x="15624" y="-474"/>
                  <a:pt x="13979" y="110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" name="Shape 20"/>
          <p:cNvSpPr/>
          <p:nvPr/>
        </p:nvSpPr>
        <p:spPr>
          <a:xfrm>
            <a:off x="1234669" y="4955701"/>
            <a:ext cx="441725" cy="50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9" h="21599" extrusionOk="0">
                <a:moveTo>
                  <a:pt x="15026" y="17307"/>
                </a:moveTo>
                <a:cubicBezTo>
                  <a:pt x="13512" y="18834"/>
                  <a:pt x="11610" y="19586"/>
                  <a:pt x="9715" y="19585"/>
                </a:cubicBezTo>
                <a:cubicBezTo>
                  <a:pt x="7564" y="19584"/>
                  <a:pt x="5420" y="18613"/>
                  <a:pt x="3861" y="16703"/>
                </a:cubicBezTo>
                <a:cubicBezTo>
                  <a:pt x="929" y="13111"/>
                  <a:pt x="1172" y="7553"/>
                  <a:pt x="4406" y="4293"/>
                </a:cubicBezTo>
                <a:cubicBezTo>
                  <a:pt x="5919" y="2767"/>
                  <a:pt x="7820" y="2014"/>
                  <a:pt x="9715" y="2014"/>
                </a:cubicBezTo>
                <a:cubicBezTo>
                  <a:pt x="11866" y="2015"/>
                  <a:pt x="14009" y="2985"/>
                  <a:pt x="15569" y="4896"/>
                </a:cubicBezTo>
                <a:cubicBezTo>
                  <a:pt x="18500" y="8488"/>
                  <a:pt x="18258" y="14047"/>
                  <a:pt x="15026" y="17307"/>
                </a:cubicBezTo>
                <a:close/>
                <a:moveTo>
                  <a:pt x="16909" y="3542"/>
                </a:moveTo>
                <a:cubicBezTo>
                  <a:pt x="14993" y="1194"/>
                  <a:pt x="12359" y="1"/>
                  <a:pt x="9715" y="0"/>
                </a:cubicBezTo>
                <a:cubicBezTo>
                  <a:pt x="7386" y="0"/>
                  <a:pt x="5049" y="925"/>
                  <a:pt x="3188" y="2801"/>
                </a:cubicBezTo>
                <a:cubicBezTo>
                  <a:pt x="-786" y="6809"/>
                  <a:pt x="-1085" y="13639"/>
                  <a:pt x="2520" y="18056"/>
                </a:cubicBezTo>
                <a:cubicBezTo>
                  <a:pt x="4436" y="20405"/>
                  <a:pt x="7071" y="21598"/>
                  <a:pt x="9715" y="21599"/>
                </a:cubicBezTo>
                <a:cubicBezTo>
                  <a:pt x="12045" y="21600"/>
                  <a:pt x="14382" y="20675"/>
                  <a:pt x="16244" y="18797"/>
                </a:cubicBezTo>
                <a:cubicBezTo>
                  <a:pt x="20216" y="14791"/>
                  <a:pt x="20515" y="7961"/>
                  <a:pt x="16909" y="354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7" name="Shape 21"/>
          <p:cNvSpPr/>
          <p:nvPr/>
        </p:nvSpPr>
        <p:spPr>
          <a:xfrm>
            <a:off x="1201583" y="5343628"/>
            <a:ext cx="91033" cy="1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101" extrusionOk="0">
                <a:moveTo>
                  <a:pt x="11932" y="0"/>
                </a:moveTo>
                <a:lnTo>
                  <a:pt x="2305" y="8808"/>
                </a:lnTo>
                <a:cubicBezTo>
                  <a:pt x="2283" y="8828"/>
                  <a:pt x="2263" y="8846"/>
                  <a:pt x="2242" y="8866"/>
                </a:cubicBezTo>
                <a:lnTo>
                  <a:pt x="2072" y="9021"/>
                </a:lnTo>
                <a:cubicBezTo>
                  <a:pt x="2081" y="9022"/>
                  <a:pt x="2089" y="9026"/>
                  <a:pt x="2098" y="9027"/>
                </a:cubicBezTo>
                <a:cubicBezTo>
                  <a:pt x="562" y="10557"/>
                  <a:pt x="-268" y="12768"/>
                  <a:pt x="78" y="15086"/>
                </a:cubicBezTo>
                <a:cubicBezTo>
                  <a:pt x="651" y="18943"/>
                  <a:pt x="4215" y="21600"/>
                  <a:pt x="8038" y="21022"/>
                </a:cubicBezTo>
                <a:cubicBezTo>
                  <a:pt x="9357" y="20822"/>
                  <a:pt x="10519" y="20246"/>
                  <a:pt x="11472" y="19442"/>
                </a:cubicBezTo>
                <a:cubicBezTo>
                  <a:pt x="11473" y="19451"/>
                  <a:pt x="11476" y="19461"/>
                  <a:pt x="11476" y="19470"/>
                </a:cubicBezTo>
                <a:lnTo>
                  <a:pt x="11680" y="19284"/>
                </a:lnTo>
                <a:cubicBezTo>
                  <a:pt x="11711" y="19256"/>
                  <a:pt x="11742" y="19228"/>
                  <a:pt x="11772" y="19200"/>
                </a:cubicBezTo>
                <a:lnTo>
                  <a:pt x="21332" y="10452"/>
                </a:lnTo>
                <a:cubicBezTo>
                  <a:pt x="19561" y="8950"/>
                  <a:pt x="17841" y="7360"/>
                  <a:pt x="16243" y="5583"/>
                </a:cubicBezTo>
                <a:cubicBezTo>
                  <a:pt x="14644" y="3806"/>
                  <a:pt x="13243" y="1924"/>
                  <a:pt x="11932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1990705" y="2199290"/>
            <a:ext cx="80030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400" dirty="0"/>
          </a:p>
        </p:txBody>
      </p:sp>
      <p:sp>
        <p:nvSpPr>
          <p:cNvPr id="79" name="Rectangle 78"/>
          <p:cNvSpPr/>
          <p:nvPr/>
        </p:nvSpPr>
        <p:spPr>
          <a:xfrm>
            <a:off x="2016980" y="3171496"/>
            <a:ext cx="80414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3400" dirty="0"/>
          </a:p>
        </p:txBody>
      </p:sp>
      <p:sp>
        <p:nvSpPr>
          <p:cNvPr id="80" name="Rectangle 79"/>
          <p:cNvSpPr/>
          <p:nvPr/>
        </p:nvSpPr>
        <p:spPr>
          <a:xfrm>
            <a:off x="2011723" y="5085645"/>
            <a:ext cx="73529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NL”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/>
      <p:bldP spid="79" grpId="0"/>
      <p:bldP spid="8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2" name="Group 72"/>
          <p:cNvGrpSpPr/>
          <p:nvPr/>
        </p:nvGrpSpPr>
        <p:grpSpPr>
          <a:xfrm>
            <a:off x="819804" y="930166"/>
            <a:ext cx="1844565" cy="1324304"/>
            <a:chOff x="327791" y="4099501"/>
            <a:chExt cx="4080084" cy="3008380"/>
          </a:xfrm>
        </p:grpSpPr>
        <p:sp>
          <p:nvSpPr>
            <p:cNvPr id="74" name="Shape 6"/>
            <p:cNvSpPr/>
            <p:nvPr/>
          </p:nvSpPr>
          <p:spPr>
            <a:xfrm>
              <a:off x="407262" y="5336222"/>
              <a:ext cx="1771659" cy="177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5" name="Shape 7"/>
            <p:cNvSpPr/>
            <p:nvPr/>
          </p:nvSpPr>
          <p:spPr>
            <a:xfrm>
              <a:off x="1448576" y="4530297"/>
              <a:ext cx="2030859" cy="203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4" name="Group 75"/>
            <p:cNvGrpSpPr/>
            <p:nvPr/>
          </p:nvGrpSpPr>
          <p:grpSpPr>
            <a:xfrm>
              <a:off x="2056330" y="5519838"/>
              <a:ext cx="2351551" cy="1562069"/>
              <a:chOff x="6919266" y="2220698"/>
              <a:chExt cx="3741177" cy="2485162"/>
            </a:xfrm>
          </p:grpSpPr>
          <p:grpSp>
            <p:nvGrpSpPr>
              <p:cNvPr id="5" name="Group 93"/>
              <p:cNvGrpSpPr/>
              <p:nvPr/>
            </p:nvGrpSpPr>
            <p:grpSpPr>
              <a:xfrm>
                <a:off x="6919266" y="3086797"/>
                <a:ext cx="3124130" cy="1619063"/>
                <a:chOff x="6913980" y="3201803"/>
                <a:chExt cx="3124130" cy="1619063"/>
              </a:xfrm>
            </p:grpSpPr>
            <p:sp>
              <p:nvSpPr>
                <p:cNvPr id="105" name="Shape 12"/>
                <p:cNvSpPr/>
                <p:nvPr/>
              </p:nvSpPr>
              <p:spPr>
                <a:xfrm>
                  <a:off x="6913980" y="3488884"/>
                  <a:ext cx="3124130" cy="13291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5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6" name="Shape 13"/>
                <p:cNvSpPr/>
                <p:nvPr/>
              </p:nvSpPr>
              <p:spPr>
                <a:xfrm>
                  <a:off x="6913980" y="3555210"/>
                  <a:ext cx="1500942" cy="1265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123"/>
                      </a:lnTo>
                      <a:lnTo>
                        <a:pt x="21600" y="21600"/>
                      </a:lnTo>
                      <a:lnTo>
                        <a:pt x="21600" y="16477"/>
                      </a:lnTo>
                      <a:cubicBezTo>
                        <a:pt x="21600" y="1647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" name="Shape 14"/>
                <p:cNvSpPr/>
                <p:nvPr/>
              </p:nvSpPr>
              <p:spPr>
                <a:xfrm>
                  <a:off x="8410004" y="4107929"/>
                  <a:ext cx="1533061" cy="6757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380"/>
                      </a:moveTo>
                      <a:lnTo>
                        <a:pt x="21600" y="0"/>
                      </a:lnTo>
                      <a:lnTo>
                        <a:pt x="0" y="13122"/>
                      </a:lnTo>
                      <a:lnTo>
                        <a:pt x="0" y="21600"/>
                      </a:lnTo>
                      <a:cubicBezTo>
                        <a:pt x="0" y="21600"/>
                        <a:pt x="21600" y="8380"/>
                        <a:pt x="21600" y="838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" name="Shape 15"/>
                <p:cNvSpPr/>
                <p:nvPr/>
              </p:nvSpPr>
              <p:spPr>
                <a:xfrm>
                  <a:off x="6913980" y="3201803"/>
                  <a:ext cx="3124130" cy="1329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6" name="Group 94"/>
              <p:cNvGrpSpPr/>
              <p:nvPr/>
            </p:nvGrpSpPr>
            <p:grpSpPr>
              <a:xfrm>
                <a:off x="7506329" y="2825776"/>
                <a:ext cx="3129148" cy="1619057"/>
                <a:chOff x="4482815" y="5446950"/>
                <a:chExt cx="3129148" cy="1619057"/>
              </a:xfrm>
            </p:grpSpPr>
            <p:sp>
              <p:nvSpPr>
                <p:cNvPr id="101" name="Shape 8"/>
                <p:cNvSpPr/>
                <p:nvPr/>
              </p:nvSpPr>
              <p:spPr>
                <a:xfrm>
                  <a:off x="4482815" y="5734031"/>
                  <a:ext cx="3124124" cy="1329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" name="Shape 9"/>
                <p:cNvSpPr/>
                <p:nvPr/>
              </p:nvSpPr>
              <p:spPr>
                <a:xfrm>
                  <a:off x="4482815" y="5800357"/>
                  <a:ext cx="1500943" cy="1265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123"/>
                      </a:lnTo>
                      <a:lnTo>
                        <a:pt x="21600" y="21600"/>
                      </a:lnTo>
                      <a:lnTo>
                        <a:pt x="21600" y="16477"/>
                      </a:lnTo>
                      <a:cubicBezTo>
                        <a:pt x="21600" y="1647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" name="Shape 10"/>
                <p:cNvSpPr/>
                <p:nvPr/>
              </p:nvSpPr>
              <p:spPr>
                <a:xfrm>
                  <a:off x="5986209" y="6353076"/>
                  <a:ext cx="1533066" cy="67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380"/>
                      </a:moveTo>
                      <a:lnTo>
                        <a:pt x="21600" y="0"/>
                      </a:lnTo>
                      <a:lnTo>
                        <a:pt x="0" y="13122"/>
                      </a:lnTo>
                      <a:lnTo>
                        <a:pt x="0" y="21600"/>
                      </a:lnTo>
                      <a:cubicBezTo>
                        <a:pt x="0" y="21600"/>
                        <a:pt x="21600" y="8380"/>
                        <a:pt x="21600" y="838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4" name="Shape 11"/>
                <p:cNvSpPr/>
                <p:nvPr/>
              </p:nvSpPr>
              <p:spPr>
                <a:xfrm>
                  <a:off x="4487839" y="5446950"/>
                  <a:ext cx="3124124" cy="1329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" name="Group 95"/>
              <p:cNvGrpSpPr/>
              <p:nvPr/>
            </p:nvGrpSpPr>
            <p:grpSpPr>
              <a:xfrm>
                <a:off x="7531301" y="2220698"/>
                <a:ext cx="3129142" cy="1636349"/>
                <a:chOff x="7107934" y="786594"/>
                <a:chExt cx="3129142" cy="1636349"/>
              </a:xfrm>
            </p:grpSpPr>
            <p:sp>
              <p:nvSpPr>
                <p:cNvPr id="97" name="Shape 16"/>
                <p:cNvSpPr/>
                <p:nvPr/>
              </p:nvSpPr>
              <p:spPr>
                <a:xfrm>
                  <a:off x="7112958" y="1093771"/>
                  <a:ext cx="3124118" cy="1329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5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" name="Shape 17"/>
                <p:cNvSpPr/>
                <p:nvPr/>
              </p:nvSpPr>
              <p:spPr>
                <a:xfrm>
                  <a:off x="7112958" y="1152727"/>
                  <a:ext cx="1500936" cy="1265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123"/>
                      </a:lnTo>
                      <a:lnTo>
                        <a:pt x="21600" y="21600"/>
                      </a:lnTo>
                      <a:lnTo>
                        <a:pt x="21600" y="16477"/>
                      </a:lnTo>
                      <a:cubicBezTo>
                        <a:pt x="21600" y="1647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" name="Shape 18"/>
                <p:cNvSpPr/>
                <p:nvPr/>
              </p:nvSpPr>
              <p:spPr>
                <a:xfrm>
                  <a:off x="8608983" y="1712815"/>
                  <a:ext cx="1533066" cy="6757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380"/>
                      </a:moveTo>
                      <a:lnTo>
                        <a:pt x="21600" y="0"/>
                      </a:lnTo>
                      <a:lnTo>
                        <a:pt x="0" y="13122"/>
                      </a:lnTo>
                      <a:lnTo>
                        <a:pt x="0" y="21600"/>
                      </a:lnTo>
                      <a:cubicBezTo>
                        <a:pt x="0" y="21600"/>
                        <a:pt x="21600" y="8380"/>
                        <a:pt x="21600" y="838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" name="Shape 19"/>
                <p:cNvSpPr/>
                <p:nvPr/>
              </p:nvSpPr>
              <p:spPr>
                <a:xfrm>
                  <a:off x="7107934" y="786594"/>
                  <a:ext cx="3124118" cy="13291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9" name="Group 76"/>
            <p:cNvGrpSpPr/>
            <p:nvPr/>
          </p:nvGrpSpPr>
          <p:grpSpPr>
            <a:xfrm>
              <a:off x="327791" y="5779314"/>
              <a:ext cx="1105734" cy="1106531"/>
              <a:chOff x="1902665" y="3496253"/>
              <a:chExt cx="1759156" cy="1760426"/>
            </a:xfrm>
          </p:grpSpPr>
          <p:sp>
            <p:nvSpPr>
              <p:cNvPr id="90" name="Shape 26"/>
              <p:cNvSpPr/>
              <p:nvPr/>
            </p:nvSpPr>
            <p:spPr>
              <a:xfrm>
                <a:off x="3339733" y="4933322"/>
                <a:ext cx="320194" cy="320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60" y="14527"/>
                    </a:moveTo>
                    <a:lnTo>
                      <a:pt x="0" y="8569"/>
                    </a:lnTo>
                    <a:lnTo>
                      <a:pt x="8570" y="0"/>
                    </a:lnTo>
                    <a:lnTo>
                      <a:pt x="14529" y="5959"/>
                    </a:lnTo>
                    <a:lnTo>
                      <a:pt x="14533" y="5956"/>
                    </a:lnTo>
                    <a:lnTo>
                      <a:pt x="21600" y="21600"/>
                    </a:lnTo>
                    <a:lnTo>
                      <a:pt x="5956" y="14529"/>
                    </a:lnTo>
                    <a:cubicBezTo>
                      <a:pt x="5956" y="14529"/>
                      <a:pt x="5960" y="14527"/>
                      <a:pt x="5960" y="1452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1" name="Shape 27"/>
              <p:cNvSpPr/>
              <p:nvPr/>
            </p:nvSpPr>
            <p:spPr>
              <a:xfrm>
                <a:off x="1902665" y="3496253"/>
                <a:ext cx="1647350" cy="164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1" h="21491" extrusionOk="0">
                    <a:moveTo>
                      <a:pt x="3319" y="1662"/>
                    </a:moveTo>
                    <a:lnTo>
                      <a:pt x="3012" y="1970"/>
                    </a:lnTo>
                    <a:cubicBezTo>
                      <a:pt x="3029" y="1665"/>
                      <a:pt x="2925" y="1354"/>
                      <a:pt x="2692" y="1121"/>
                    </a:cubicBezTo>
                    <a:lnTo>
                      <a:pt x="1895" y="325"/>
                    </a:lnTo>
                    <a:cubicBezTo>
                      <a:pt x="1462" y="-109"/>
                      <a:pt x="759" y="-109"/>
                      <a:pt x="325" y="325"/>
                    </a:cubicBezTo>
                    <a:cubicBezTo>
                      <a:pt x="-109" y="759"/>
                      <a:pt x="-109" y="1463"/>
                      <a:pt x="325" y="1897"/>
                    </a:cubicBezTo>
                    <a:lnTo>
                      <a:pt x="1120" y="2693"/>
                    </a:lnTo>
                    <a:cubicBezTo>
                      <a:pt x="1353" y="2926"/>
                      <a:pt x="1664" y="3029"/>
                      <a:pt x="1970" y="3012"/>
                    </a:cubicBezTo>
                    <a:lnTo>
                      <a:pt x="1662" y="3319"/>
                    </a:lnTo>
                    <a:lnTo>
                      <a:pt x="19834" y="21491"/>
                    </a:lnTo>
                    <a:cubicBezTo>
                      <a:pt x="19834" y="21491"/>
                      <a:pt x="19735" y="20975"/>
                      <a:pt x="20307" y="21017"/>
                    </a:cubicBezTo>
                    <a:lnTo>
                      <a:pt x="2249" y="2959"/>
                    </a:lnTo>
                    <a:cubicBezTo>
                      <a:pt x="2411" y="2906"/>
                      <a:pt x="2564" y="2821"/>
                      <a:pt x="2693" y="2692"/>
                    </a:cubicBezTo>
                    <a:cubicBezTo>
                      <a:pt x="2821" y="2564"/>
                      <a:pt x="2907" y="2411"/>
                      <a:pt x="2959" y="2249"/>
                    </a:cubicBezTo>
                    <a:lnTo>
                      <a:pt x="21018" y="20307"/>
                    </a:lnTo>
                    <a:cubicBezTo>
                      <a:pt x="21101" y="19842"/>
                      <a:pt x="21491" y="19834"/>
                      <a:pt x="21491" y="19834"/>
                    </a:cubicBezTo>
                    <a:cubicBezTo>
                      <a:pt x="21491" y="19834"/>
                      <a:pt x="3319" y="1662"/>
                      <a:pt x="3319" y="166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" name="Shape 28"/>
              <p:cNvSpPr/>
              <p:nvPr/>
            </p:nvSpPr>
            <p:spPr>
              <a:xfrm>
                <a:off x="2072165" y="3665754"/>
                <a:ext cx="1447324" cy="1447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7" y="21600"/>
                    </a:moveTo>
                    <a:cubicBezTo>
                      <a:pt x="20630" y="20566"/>
                      <a:pt x="21600" y="20788"/>
                      <a:pt x="21600" y="20788"/>
                    </a:cubicBezTo>
                    <a:lnTo>
                      <a:pt x="812" y="0"/>
                    </a:lnTo>
                    <a:lnTo>
                      <a:pt x="0" y="812"/>
                    </a:lnTo>
                    <a:cubicBezTo>
                      <a:pt x="0" y="812"/>
                      <a:pt x="20787" y="21600"/>
                      <a:pt x="20787" y="216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1946886" y="3540470"/>
                <a:ext cx="1714935" cy="1716209"/>
              </a:xfrm>
              <a:custGeom>
                <a:avLst/>
                <a:gdLst>
                  <a:gd name="connsiteX0" fmla="*/ 1687205 w 1714935"/>
                  <a:gd name="connsiteY0" fmla="*/ 1654833 h 1716209"/>
                  <a:gd name="connsiteX1" fmla="*/ 1714935 w 1714935"/>
                  <a:gd name="connsiteY1" fmla="*/ 1716209 h 1716209"/>
                  <a:gd name="connsiteX2" fmla="*/ 1651505 w 1714935"/>
                  <a:gd name="connsiteY2" fmla="*/ 1687544 h 1716209"/>
                  <a:gd name="connsiteX3" fmla="*/ 1687205 w 1714935"/>
                  <a:gd name="connsiteY3" fmla="*/ 1654833 h 1716209"/>
                  <a:gd name="connsiteX4" fmla="*/ 138883 w 1714935"/>
                  <a:gd name="connsiteY4" fmla="*/ 0 h 1716209"/>
                  <a:gd name="connsiteX5" fmla="*/ 148770 w 1714935"/>
                  <a:gd name="connsiteY5" fmla="*/ 4094 h 1716209"/>
                  <a:gd name="connsiteX6" fmla="*/ 148770 w 1714935"/>
                  <a:gd name="connsiteY6" fmla="*/ 23855 h 1716209"/>
                  <a:gd name="connsiteX7" fmla="*/ 147797 w 1714935"/>
                  <a:gd name="connsiteY7" fmla="*/ 24827 h 1716209"/>
                  <a:gd name="connsiteX8" fmla="*/ 193422 w 1714935"/>
                  <a:gd name="connsiteY8" fmla="*/ 70469 h 1716209"/>
                  <a:gd name="connsiteX9" fmla="*/ 194373 w 1714935"/>
                  <a:gd name="connsiteY9" fmla="*/ 69517 h 1716209"/>
                  <a:gd name="connsiteX10" fmla="*/ 214131 w 1714935"/>
                  <a:gd name="connsiteY10" fmla="*/ 69497 h 1716209"/>
                  <a:gd name="connsiteX11" fmla="*/ 214131 w 1714935"/>
                  <a:gd name="connsiteY11" fmla="*/ 89288 h 1716209"/>
                  <a:gd name="connsiteX12" fmla="*/ 89209 w 1714935"/>
                  <a:gd name="connsiteY12" fmla="*/ 214188 h 1716209"/>
                  <a:gd name="connsiteX13" fmla="*/ 69451 w 1714935"/>
                  <a:gd name="connsiteY13" fmla="*/ 214188 h 1716209"/>
                  <a:gd name="connsiteX14" fmla="*/ 68623 w 1714935"/>
                  <a:gd name="connsiteY14" fmla="*/ 195676 h 1716209"/>
                  <a:gd name="connsiteX15" fmla="*/ 22599 w 1714935"/>
                  <a:gd name="connsiteY15" fmla="*/ 149594 h 1716209"/>
                  <a:gd name="connsiteX16" fmla="*/ 4090 w 1714935"/>
                  <a:gd name="connsiteY16" fmla="*/ 148796 h 1716209"/>
                  <a:gd name="connsiteX17" fmla="*/ 4090 w 1714935"/>
                  <a:gd name="connsiteY17" fmla="*/ 128974 h 1716209"/>
                  <a:gd name="connsiteX18" fmla="*/ 128950 w 1714935"/>
                  <a:gd name="connsiteY18" fmla="*/ 4094 h 1716209"/>
                  <a:gd name="connsiteX19" fmla="*/ 138883 w 1714935"/>
                  <a:gd name="connsiteY19" fmla="*/ 0 h 171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14935" h="1716209">
                    <a:moveTo>
                      <a:pt x="1687205" y="1654833"/>
                    </a:moveTo>
                    <a:lnTo>
                      <a:pt x="1714935" y="1716209"/>
                    </a:lnTo>
                    <a:lnTo>
                      <a:pt x="1651505" y="1687544"/>
                    </a:lnTo>
                    <a:cubicBezTo>
                      <a:pt x="1651505" y="1687544"/>
                      <a:pt x="1687205" y="1654833"/>
                      <a:pt x="1687205" y="1654833"/>
                    </a:cubicBezTo>
                    <a:close/>
                    <a:moveTo>
                      <a:pt x="138883" y="0"/>
                    </a:moveTo>
                    <a:cubicBezTo>
                      <a:pt x="142467" y="4"/>
                      <a:pt x="146043" y="1372"/>
                      <a:pt x="148770" y="4094"/>
                    </a:cubicBezTo>
                    <a:cubicBezTo>
                      <a:pt x="154223" y="9559"/>
                      <a:pt x="154223" y="18401"/>
                      <a:pt x="148770" y="23855"/>
                    </a:cubicBezTo>
                    <a:lnTo>
                      <a:pt x="147797" y="24827"/>
                    </a:lnTo>
                    <a:lnTo>
                      <a:pt x="193422" y="70469"/>
                    </a:lnTo>
                    <a:lnTo>
                      <a:pt x="194373" y="69517"/>
                    </a:lnTo>
                    <a:cubicBezTo>
                      <a:pt x="199888" y="64012"/>
                      <a:pt x="208678" y="64073"/>
                      <a:pt x="214131" y="69497"/>
                    </a:cubicBezTo>
                    <a:cubicBezTo>
                      <a:pt x="219646" y="74951"/>
                      <a:pt x="219646" y="83803"/>
                      <a:pt x="214131" y="89288"/>
                    </a:cubicBezTo>
                    <a:lnTo>
                      <a:pt x="89209" y="214188"/>
                    </a:lnTo>
                    <a:cubicBezTo>
                      <a:pt x="83756" y="219663"/>
                      <a:pt x="74966" y="219633"/>
                      <a:pt x="69451" y="214188"/>
                    </a:cubicBezTo>
                    <a:cubicBezTo>
                      <a:pt x="64428" y="209061"/>
                      <a:pt x="64243" y="201171"/>
                      <a:pt x="68623" y="195676"/>
                    </a:cubicBezTo>
                    <a:lnTo>
                      <a:pt x="22599" y="149594"/>
                    </a:lnTo>
                    <a:cubicBezTo>
                      <a:pt x="17115" y="154015"/>
                      <a:pt x="9165" y="153872"/>
                      <a:pt x="4090" y="148796"/>
                    </a:cubicBezTo>
                    <a:cubicBezTo>
                      <a:pt x="-1364" y="143332"/>
                      <a:pt x="-1364" y="134469"/>
                      <a:pt x="4090" y="128974"/>
                    </a:cubicBezTo>
                    <a:lnTo>
                      <a:pt x="128950" y="4094"/>
                    </a:lnTo>
                    <a:cubicBezTo>
                      <a:pt x="131708" y="1357"/>
                      <a:pt x="135299" y="-4"/>
                      <a:pt x="138883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0" name="Group 77"/>
            <p:cNvGrpSpPr/>
            <p:nvPr/>
          </p:nvGrpSpPr>
          <p:grpSpPr>
            <a:xfrm>
              <a:off x="1321263" y="4099501"/>
              <a:ext cx="2298776" cy="2762065"/>
              <a:chOff x="3612396" y="467356"/>
              <a:chExt cx="3657220" cy="4394288"/>
            </a:xfrm>
          </p:grpSpPr>
          <p:sp>
            <p:nvSpPr>
              <p:cNvPr id="86" name="Shape 20"/>
              <p:cNvSpPr/>
              <p:nvPr/>
            </p:nvSpPr>
            <p:spPr>
              <a:xfrm>
                <a:off x="4025104" y="1418032"/>
                <a:ext cx="2366232" cy="2883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74" y="13386"/>
                    </a:moveTo>
                    <a:cubicBezTo>
                      <a:pt x="21037" y="12061"/>
                      <a:pt x="21600" y="10517"/>
                      <a:pt x="21600" y="8862"/>
                    </a:cubicBezTo>
                    <a:cubicBezTo>
                      <a:pt x="21600" y="3968"/>
                      <a:pt x="16765" y="0"/>
                      <a:pt x="10800" y="0"/>
                    </a:cubicBezTo>
                    <a:cubicBezTo>
                      <a:pt x="4835" y="0"/>
                      <a:pt x="0" y="3968"/>
                      <a:pt x="0" y="8862"/>
                    </a:cubicBezTo>
                    <a:cubicBezTo>
                      <a:pt x="0" y="10517"/>
                      <a:pt x="563" y="12061"/>
                      <a:pt x="1525" y="13386"/>
                    </a:cubicBezTo>
                    <a:lnTo>
                      <a:pt x="1484" y="13386"/>
                    </a:lnTo>
                    <a:cubicBezTo>
                      <a:pt x="5914" y="19018"/>
                      <a:pt x="5455" y="21600"/>
                      <a:pt x="5455" y="21600"/>
                    </a:cubicBezTo>
                    <a:lnTo>
                      <a:pt x="10800" y="21600"/>
                    </a:lnTo>
                    <a:lnTo>
                      <a:pt x="16145" y="21600"/>
                    </a:lnTo>
                    <a:cubicBezTo>
                      <a:pt x="16145" y="21600"/>
                      <a:pt x="15684" y="19018"/>
                      <a:pt x="20114" y="13386"/>
                    </a:cubicBezTo>
                    <a:cubicBezTo>
                      <a:pt x="20114" y="13386"/>
                      <a:pt x="20074" y="13386"/>
                      <a:pt x="20074" y="13386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7" name="Shape 25"/>
              <p:cNvSpPr/>
              <p:nvPr/>
            </p:nvSpPr>
            <p:spPr>
              <a:xfrm>
                <a:off x="5204237" y="1418032"/>
                <a:ext cx="1188978" cy="3443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64" y="11210"/>
                    </a:moveTo>
                    <a:cubicBezTo>
                      <a:pt x="20480" y="10100"/>
                      <a:pt x="21600" y="8808"/>
                      <a:pt x="21600" y="7422"/>
                    </a:cubicBezTo>
                    <a:cubicBezTo>
                      <a:pt x="21600" y="3323"/>
                      <a:pt x="11978" y="0"/>
                      <a:pt x="106" y="0"/>
                    </a:cubicBezTo>
                    <a:cubicBezTo>
                      <a:pt x="71" y="0"/>
                      <a:pt x="36" y="1"/>
                      <a:pt x="0" y="1"/>
                    </a:cubicBezTo>
                    <a:lnTo>
                      <a:pt x="0" y="8712"/>
                    </a:lnTo>
                    <a:lnTo>
                      <a:pt x="0" y="9278"/>
                    </a:lnTo>
                    <a:lnTo>
                      <a:pt x="0" y="18089"/>
                    </a:lnTo>
                    <a:lnTo>
                      <a:pt x="0" y="18425"/>
                    </a:lnTo>
                    <a:lnTo>
                      <a:pt x="0" y="19058"/>
                    </a:lnTo>
                    <a:lnTo>
                      <a:pt x="0" y="19670"/>
                    </a:lnTo>
                    <a:lnTo>
                      <a:pt x="0" y="20303"/>
                    </a:lnTo>
                    <a:lnTo>
                      <a:pt x="0" y="21080"/>
                    </a:lnTo>
                    <a:lnTo>
                      <a:pt x="0" y="21340"/>
                    </a:lnTo>
                    <a:lnTo>
                      <a:pt x="0" y="21600"/>
                    </a:lnTo>
                    <a:lnTo>
                      <a:pt x="9070" y="21600"/>
                    </a:lnTo>
                    <a:cubicBezTo>
                      <a:pt x="9462" y="21600"/>
                      <a:pt x="9783" y="21484"/>
                      <a:pt x="9783" y="21340"/>
                    </a:cubicBezTo>
                    <a:cubicBezTo>
                      <a:pt x="9783" y="21197"/>
                      <a:pt x="9462" y="21080"/>
                      <a:pt x="9070" y="21080"/>
                    </a:cubicBezTo>
                    <a:lnTo>
                      <a:pt x="8925" y="21080"/>
                    </a:lnTo>
                    <a:lnTo>
                      <a:pt x="10218" y="20303"/>
                    </a:lnTo>
                    <a:lnTo>
                      <a:pt x="11008" y="20303"/>
                    </a:lnTo>
                    <a:cubicBezTo>
                      <a:pt x="11491" y="20303"/>
                      <a:pt x="11877" y="20161"/>
                      <a:pt x="11877" y="19987"/>
                    </a:cubicBezTo>
                    <a:cubicBezTo>
                      <a:pt x="11877" y="19811"/>
                      <a:pt x="11491" y="19670"/>
                      <a:pt x="11008" y="19670"/>
                    </a:cubicBezTo>
                    <a:lnTo>
                      <a:pt x="10744" y="19670"/>
                    </a:lnTo>
                    <a:lnTo>
                      <a:pt x="10744" y="19058"/>
                    </a:lnTo>
                    <a:lnTo>
                      <a:pt x="11008" y="19058"/>
                    </a:lnTo>
                    <a:cubicBezTo>
                      <a:pt x="11491" y="19058"/>
                      <a:pt x="11877" y="18916"/>
                      <a:pt x="11877" y="18742"/>
                    </a:cubicBezTo>
                    <a:cubicBezTo>
                      <a:pt x="11877" y="18567"/>
                      <a:pt x="11491" y="18425"/>
                      <a:pt x="11008" y="18425"/>
                    </a:cubicBezTo>
                    <a:lnTo>
                      <a:pt x="10744" y="18425"/>
                    </a:lnTo>
                    <a:lnTo>
                      <a:pt x="10744" y="18089"/>
                    </a:lnTo>
                    <a:cubicBezTo>
                      <a:pt x="10744" y="18089"/>
                      <a:pt x="9826" y="15927"/>
                      <a:pt x="18643" y="11210"/>
                    </a:cubicBezTo>
                    <a:cubicBezTo>
                      <a:pt x="18643" y="11210"/>
                      <a:pt x="18564" y="11210"/>
                      <a:pt x="18564" y="11210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612396" y="467356"/>
                <a:ext cx="3657220" cy="4352992"/>
              </a:xfrm>
              <a:custGeom>
                <a:avLst/>
                <a:gdLst>
                  <a:gd name="connsiteX0" fmla="*/ 1706493 w 3657220"/>
                  <a:gd name="connsiteY0" fmla="*/ 2315203 h 4352992"/>
                  <a:gd name="connsiteX1" fmla="*/ 1643051 w 3657220"/>
                  <a:gd name="connsiteY1" fmla="*/ 2379467 h 4352992"/>
                  <a:gd name="connsiteX2" fmla="*/ 1548922 w 3657220"/>
                  <a:gd name="connsiteY2" fmla="*/ 2472292 h 4352992"/>
                  <a:gd name="connsiteX3" fmla="*/ 1527879 w 3657220"/>
                  <a:gd name="connsiteY3" fmla="*/ 2493019 h 4352992"/>
                  <a:gd name="connsiteX4" fmla="*/ 1506023 w 3657220"/>
                  <a:gd name="connsiteY4" fmla="*/ 2473482 h 4352992"/>
                  <a:gd name="connsiteX5" fmla="*/ 1424670 w 3657220"/>
                  <a:gd name="connsiteY5" fmla="*/ 2397714 h 4352992"/>
                  <a:gd name="connsiteX6" fmla="*/ 1361666 w 3657220"/>
                  <a:gd name="connsiteY6" fmla="*/ 2338112 h 4352992"/>
                  <a:gd name="connsiteX7" fmla="*/ 1273863 w 3657220"/>
                  <a:gd name="connsiteY7" fmla="*/ 2423301 h 4352992"/>
                  <a:gd name="connsiteX8" fmla="*/ 1260711 w 3657220"/>
                  <a:gd name="connsiteY8" fmla="*/ 2435598 h 4352992"/>
                  <a:gd name="connsiteX9" fmla="*/ 1248248 w 3657220"/>
                  <a:gd name="connsiteY9" fmla="*/ 2425978 h 4352992"/>
                  <a:gd name="connsiteX10" fmla="*/ 1168837 w 3657220"/>
                  <a:gd name="connsiteY10" fmla="*/ 2363996 h 4352992"/>
                  <a:gd name="connsiteX11" fmla="*/ 1101074 w 3657220"/>
                  <a:gd name="connsiteY11" fmla="*/ 2377087 h 4352992"/>
                  <a:gd name="connsiteX12" fmla="*/ 1102640 w 3657220"/>
                  <a:gd name="connsiteY12" fmla="*/ 2392657 h 4352992"/>
                  <a:gd name="connsiteX13" fmla="*/ 1050972 w 3657220"/>
                  <a:gd name="connsiteY13" fmla="*/ 2474275 h 4352992"/>
                  <a:gd name="connsiteX14" fmla="*/ 1333171 w 3657220"/>
                  <a:gd name="connsiteY14" fmla="*/ 3834619 h 4352992"/>
                  <a:gd name="connsiteX15" fmla="*/ 1597584 w 3657220"/>
                  <a:gd name="connsiteY15" fmla="*/ 3834619 h 4352992"/>
                  <a:gd name="connsiteX16" fmla="*/ 1862122 w 3657220"/>
                  <a:gd name="connsiteY16" fmla="*/ 3834619 h 4352992"/>
                  <a:gd name="connsiteX17" fmla="*/ 2144383 w 3657220"/>
                  <a:gd name="connsiteY17" fmla="*/ 2474275 h 4352992"/>
                  <a:gd name="connsiteX18" fmla="*/ 2092528 w 3657220"/>
                  <a:gd name="connsiteY18" fmla="*/ 2392657 h 4352992"/>
                  <a:gd name="connsiteX19" fmla="*/ 2097726 w 3657220"/>
                  <a:gd name="connsiteY19" fmla="*/ 2363500 h 4352992"/>
                  <a:gd name="connsiteX20" fmla="*/ 2076996 w 3657220"/>
                  <a:gd name="connsiteY20" fmla="*/ 2356459 h 4352992"/>
                  <a:gd name="connsiteX21" fmla="*/ 1985184 w 3657220"/>
                  <a:gd name="connsiteY21" fmla="*/ 2322740 h 4352992"/>
                  <a:gd name="connsiteX22" fmla="*/ 1912161 w 3657220"/>
                  <a:gd name="connsiteY22" fmla="*/ 2424590 h 4352992"/>
                  <a:gd name="connsiteX23" fmla="*/ 1898195 w 3657220"/>
                  <a:gd name="connsiteY23" fmla="*/ 2443334 h 4352992"/>
                  <a:gd name="connsiteX24" fmla="*/ 1878217 w 3657220"/>
                  <a:gd name="connsiteY24" fmla="*/ 2428160 h 4352992"/>
                  <a:gd name="connsiteX25" fmla="*/ 1835630 w 3657220"/>
                  <a:gd name="connsiteY25" fmla="*/ 2395929 h 4352992"/>
                  <a:gd name="connsiteX26" fmla="*/ 1816341 w 3657220"/>
                  <a:gd name="connsiteY26" fmla="*/ 2425780 h 4352992"/>
                  <a:gd name="connsiteX27" fmla="*/ 1791102 w 3657220"/>
                  <a:gd name="connsiteY27" fmla="*/ 2464953 h 4352992"/>
                  <a:gd name="connsiteX28" fmla="*/ 1767429 w 3657220"/>
                  <a:gd name="connsiteY28" fmla="*/ 2423301 h 4352992"/>
                  <a:gd name="connsiteX29" fmla="*/ 1726220 w 3657220"/>
                  <a:gd name="connsiteY29" fmla="*/ 2351004 h 4352992"/>
                  <a:gd name="connsiteX30" fmla="*/ 1706493 w 3657220"/>
                  <a:gd name="connsiteY30" fmla="*/ 2315203 h 4352992"/>
                  <a:gd name="connsiteX31" fmla="*/ 1721774 w 3657220"/>
                  <a:gd name="connsiteY31" fmla="*/ 2210874 h 4352992"/>
                  <a:gd name="connsiteX32" fmla="*/ 1741376 w 3657220"/>
                  <a:gd name="connsiteY32" fmla="*/ 2248262 h 4352992"/>
                  <a:gd name="connsiteX33" fmla="*/ 1780080 w 3657220"/>
                  <a:gd name="connsiteY33" fmla="*/ 2321947 h 4352992"/>
                  <a:gd name="connsiteX34" fmla="*/ 1796801 w 3657220"/>
                  <a:gd name="connsiteY34" fmla="*/ 2354674 h 4352992"/>
                  <a:gd name="connsiteX35" fmla="*/ 1806321 w 3657220"/>
                  <a:gd name="connsiteY35" fmla="*/ 2341484 h 4352992"/>
                  <a:gd name="connsiteX36" fmla="*/ 1824170 w 3657220"/>
                  <a:gd name="connsiteY36" fmla="*/ 2316492 h 4352992"/>
                  <a:gd name="connsiteX37" fmla="*/ 1845901 w 3657220"/>
                  <a:gd name="connsiteY37" fmla="*/ 2335732 h 4352992"/>
                  <a:gd name="connsiteX38" fmla="*/ 1891243 w 3657220"/>
                  <a:gd name="connsiteY38" fmla="*/ 2375897 h 4352992"/>
                  <a:gd name="connsiteX39" fmla="*/ 1965269 w 3657220"/>
                  <a:gd name="connsiteY39" fmla="*/ 2291204 h 4352992"/>
                  <a:gd name="connsiteX40" fmla="*/ 1974663 w 3657220"/>
                  <a:gd name="connsiteY40" fmla="*/ 2280493 h 4352992"/>
                  <a:gd name="connsiteX41" fmla="*/ 1985873 w 3657220"/>
                  <a:gd name="connsiteY41" fmla="*/ 2286146 h 4352992"/>
                  <a:gd name="connsiteX42" fmla="*/ 2085138 w 3657220"/>
                  <a:gd name="connsiteY42" fmla="*/ 2338112 h 4352992"/>
                  <a:gd name="connsiteX43" fmla="*/ 2104302 w 3657220"/>
                  <a:gd name="connsiteY43" fmla="*/ 2348823 h 4352992"/>
                  <a:gd name="connsiteX44" fmla="*/ 2183337 w 3657220"/>
                  <a:gd name="connsiteY44" fmla="*/ 2302013 h 4352992"/>
                  <a:gd name="connsiteX45" fmla="*/ 2273959 w 3657220"/>
                  <a:gd name="connsiteY45" fmla="*/ 2392657 h 4352992"/>
                  <a:gd name="connsiteX46" fmla="*/ 2186594 w 3657220"/>
                  <a:gd name="connsiteY46" fmla="*/ 2483102 h 4352992"/>
                  <a:gd name="connsiteX47" fmla="*/ 1906211 w 3657220"/>
                  <a:gd name="connsiteY47" fmla="*/ 3834619 h 4352992"/>
                  <a:gd name="connsiteX48" fmla="*/ 2183150 w 3657220"/>
                  <a:gd name="connsiteY48" fmla="*/ 3834619 h 4352992"/>
                  <a:gd name="connsiteX49" fmla="*/ 2183150 w 3657220"/>
                  <a:gd name="connsiteY49" fmla="*/ 4137094 h 4352992"/>
                  <a:gd name="connsiteX50" fmla="*/ 2059147 w 3657220"/>
                  <a:gd name="connsiteY50" fmla="*/ 4352992 h 4352992"/>
                  <a:gd name="connsiteX51" fmla="*/ 1597584 w 3657220"/>
                  <a:gd name="connsiteY51" fmla="*/ 4352992 h 4352992"/>
                  <a:gd name="connsiteX52" fmla="*/ 1136020 w 3657220"/>
                  <a:gd name="connsiteY52" fmla="*/ 4352992 h 4352992"/>
                  <a:gd name="connsiteX53" fmla="*/ 1012018 w 3657220"/>
                  <a:gd name="connsiteY53" fmla="*/ 4137094 h 4352992"/>
                  <a:gd name="connsiteX54" fmla="*/ 1012018 w 3657220"/>
                  <a:gd name="connsiteY54" fmla="*/ 3834619 h 4352992"/>
                  <a:gd name="connsiteX55" fmla="*/ 1289144 w 3657220"/>
                  <a:gd name="connsiteY55" fmla="*/ 3834619 h 4352992"/>
                  <a:gd name="connsiteX56" fmla="*/ 1008761 w 3657220"/>
                  <a:gd name="connsiteY56" fmla="*/ 2483102 h 4352992"/>
                  <a:gd name="connsiteX57" fmla="*/ 921208 w 3657220"/>
                  <a:gd name="connsiteY57" fmla="*/ 2392657 h 4352992"/>
                  <a:gd name="connsiteX58" fmla="*/ 1012018 w 3657220"/>
                  <a:gd name="connsiteY58" fmla="*/ 2302013 h 4352992"/>
                  <a:gd name="connsiteX59" fmla="*/ 1096753 w 3657220"/>
                  <a:gd name="connsiteY59" fmla="*/ 2361417 h 4352992"/>
                  <a:gd name="connsiteX60" fmla="*/ 1168837 w 3657220"/>
                  <a:gd name="connsiteY60" fmla="*/ 2336327 h 4352992"/>
                  <a:gd name="connsiteX61" fmla="*/ 1173910 w 3657220"/>
                  <a:gd name="connsiteY61" fmla="*/ 2334542 h 4352992"/>
                  <a:gd name="connsiteX62" fmla="*/ 1180172 w 3657220"/>
                  <a:gd name="connsiteY62" fmla="*/ 2338211 h 4352992"/>
                  <a:gd name="connsiteX63" fmla="*/ 1255513 w 3657220"/>
                  <a:gd name="connsiteY63" fmla="*/ 2384128 h 4352992"/>
                  <a:gd name="connsiteX64" fmla="*/ 1342440 w 3657220"/>
                  <a:gd name="connsiteY64" fmla="*/ 2284063 h 4352992"/>
                  <a:gd name="connsiteX65" fmla="*/ 1358347 w 3657220"/>
                  <a:gd name="connsiteY65" fmla="*/ 2265815 h 4352992"/>
                  <a:gd name="connsiteX66" fmla="*/ 1378826 w 3657220"/>
                  <a:gd name="connsiteY66" fmla="*/ 2282576 h 4352992"/>
                  <a:gd name="connsiteX67" fmla="*/ 1463561 w 3657220"/>
                  <a:gd name="connsiteY67" fmla="*/ 2354376 h 4352992"/>
                  <a:gd name="connsiteX68" fmla="*/ 1525124 w 3657220"/>
                  <a:gd name="connsiteY68" fmla="*/ 2407532 h 4352992"/>
                  <a:gd name="connsiteX69" fmla="*/ 1597458 w 3657220"/>
                  <a:gd name="connsiteY69" fmla="*/ 2333947 h 4352992"/>
                  <a:gd name="connsiteX70" fmla="*/ 1691400 w 3657220"/>
                  <a:gd name="connsiteY70" fmla="*/ 2240923 h 4352992"/>
                  <a:gd name="connsiteX71" fmla="*/ 3137661 w 3657220"/>
                  <a:gd name="connsiteY71" fmla="*/ 2085591 h 4352992"/>
                  <a:gd name="connsiteX72" fmla="*/ 3137803 w 3657220"/>
                  <a:gd name="connsiteY72" fmla="*/ 2085591 h 4352992"/>
                  <a:gd name="connsiteX73" fmla="*/ 3563320 w 3657220"/>
                  <a:gd name="connsiteY73" fmla="*/ 2086229 h 4352992"/>
                  <a:gd name="connsiteX74" fmla="*/ 3657220 w 3657220"/>
                  <a:gd name="connsiteY74" fmla="*/ 2180369 h 4352992"/>
                  <a:gd name="connsiteX75" fmla="*/ 3563206 w 3657220"/>
                  <a:gd name="connsiteY75" fmla="*/ 2274238 h 4352992"/>
                  <a:gd name="connsiteX76" fmla="*/ 3563064 w 3657220"/>
                  <a:gd name="connsiteY76" fmla="*/ 2274238 h 4352992"/>
                  <a:gd name="connsiteX77" fmla="*/ 3137547 w 3657220"/>
                  <a:gd name="connsiteY77" fmla="*/ 2273601 h 4352992"/>
                  <a:gd name="connsiteX78" fmla="*/ 3043647 w 3657220"/>
                  <a:gd name="connsiteY78" fmla="*/ 2179460 h 4352992"/>
                  <a:gd name="connsiteX79" fmla="*/ 3137661 w 3657220"/>
                  <a:gd name="connsiteY79" fmla="*/ 2085591 h 4352992"/>
                  <a:gd name="connsiteX80" fmla="*/ 93912 w 3657220"/>
                  <a:gd name="connsiteY80" fmla="*/ 729578 h 4352992"/>
                  <a:gd name="connsiteX81" fmla="*/ 160400 w 3657220"/>
                  <a:gd name="connsiteY81" fmla="*/ 757041 h 4352992"/>
                  <a:gd name="connsiteX82" fmla="*/ 425938 w 3657220"/>
                  <a:gd name="connsiteY82" fmla="*/ 1021969 h 4352992"/>
                  <a:gd name="connsiteX83" fmla="*/ 426113 w 3657220"/>
                  <a:gd name="connsiteY83" fmla="*/ 1154926 h 4352992"/>
                  <a:gd name="connsiteX84" fmla="*/ 359554 w 3657220"/>
                  <a:gd name="connsiteY84" fmla="*/ 1182527 h 4352992"/>
                  <a:gd name="connsiteX85" fmla="*/ 293169 w 3657220"/>
                  <a:gd name="connsiteY85" fmla="*/ 1155076 h 4352992"/>
                  <a:gd name="connsiteX86" fmla="*/ 27609 w 3657220"/>
                  <a:gd name="connsiteY86" fmla="*/ 890147 h 4352992"/>
                  <a:gd name="connsiteX87" fmla="*/ 27456 w 3657220"/>
                  <a:gd name="connsiteY87" fmla="*/ 757190 h 4352992"/>
                  <a:gd name="connsiteX88" fmla="*/ 93912 w 3657220"/>
                  <a:gd name="connsiteY88" fmla="*/ 729578 h 4352992"/>
                  <a:gd name="connsiteX89" fmla="*/ 3006239 w 3657220"/>
                  <a:gd name="connsiteY89" fmla="*/ 633789 h 4352992"/>
                  <a:gd name="connsiteX90" fmla="*/ 3072663 w 3657220"/>
                  <a:gd name="connsiteY90" fmla="*/ 661412 h 4352992"/>
                  <a:gd name="connsiteX91" fmla="*/ 3072488 w 3657220"/>
                  <a:gd name="connsiteY91" fmla="*/ 794366 h 4352992"/>
                  <a:gd name="connsiteX92" fmla="*/ 2806089 w 3657220"/>
                  <a:gd name="connsiteY92" fmla="*/ 1060080 h 4352992"/>
                  <a:gd name="connsiteX93" fmla="*/ 2739692 w 3657220"/>
                  <a:gd name="connsiteY93" fmla="*/ 1087537 h 4352992"/>
                  <a:gd name="connsiteX94" fmla="*/ 2673141 w 3657220"/>
                  <a:gd name="connsiteY94" fmla="*/ 1059909 h 4352992"/>
                  <a:gd name="connsiteX95" fmla="*/ 2673316 w 3657220"/>
                  <a:gd name="connsiteY95" fmla="*/ 926977 h 4352992"/>
                  <a:gd name="connsiteX96" fmla="*/ 2939715 w 3657220"/>
                  <a:gd name="connsiteY96" fmla="*/ 661241 h 4352992"/>
                  <a:gd name="connsiteX97" fmla="*/ 3006239 w 3657220"/>
                  <a:gd name="connsiteY97" fmla="*/ 633789 h 4352992"/>
                  <a:gd name="connsiteX98" fmla="*/ 1583297 w 3657220"/>
                  <a:gd name="connsiteY98" fmla="*/ 0 h 4352992"/>
                  <a:gd name="connsiteX99" fmla="*/ 1583436 w 3657220"/>
                  <a:gd name="connsiteY99" fmla="*/ 0 h 4352992"/>
                  <a:gd name="connsiteX100" fmla="*/ 1677298 w 3657220"/>
                  <a:gd name="connsiteY100" fmla="*/ 94173 h 4352992"/>
                  <a:gd name="connsiteX101" fmla="*/ 1676677 w 3657220"/>
                  <a:gd name="connsiteY101" fmla="*/ 495731 h 4352992"/>
                  <a:gd name="connsiteX102" fmla="*/ 1582676 w 3657220"/>
                  <a:gd name="connsiteY102" fmla="*/ 589604 h 4352992"/>
                  <a:gd name="connsiteX103" fmla="*/ 1582519 w 3657220"/>
                  <a:gd name="connsiteY103" fmla="*/ 589604 h 4352992"/>
                  <a:gd name="connsiteX104" fmla="*/ 1488666 w 3657220"/>
                  <a:gd name="connsiteY104" fmla="*/ 495459 h 4352992"/>
                  <a:gd name="connsiteX105" fmla="*/ 1489287 w 3657220"/>
                  <a:gd name="connsiteY105" fmla="*/ 93845 h 4352992"/>
                  <a:gd name="connsiteX106" fmla="*/ 1583297 w 3657220"/>
                  <a:gd name="connsiteY106" fmla="*/ 0 h 435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3657220" h="4352992">
                    <a:moveTo>
                      <a:pt x="1706493" y="2315203"/>
                    </a:moveTo>
                    <a:cubicBezTo>
                      <a:pt x="1685387" y="2336724"/>
                      <a:pt x="1664407" y="2358244"/>
                      <a:pt x="1643051" y="2379467"/>
                    </a:cubicBezTo>
                    <a:lnTo>
                      <a:pt x="1548922" y="2472292"/>
                    </a:lnTo>
                    <a:lnTo>
                      <a:pt x="1527879" y="2493019"/>
                    </a:lnTo>
                    <a:lnTo>
                      <a:pt x="1506023" y="2473482"/>
                    </a:lnTo>
                    <a:cubicBezTo>
                      <a:pt x="1478466" y="2448689"/>
                      <a:pt x="1451787" y="2423003"/>
                      <a:pt x="1424670" y="2397714"/>
                    </a:cubicBezTo>
                    <a:cubicBezTo>
                      <a:pt x="1403689" y="2377880"/>
                      <a:pt x="1382584" y="2358046"/>
                      <a:pt x="1361666" y="2338112"/>
                    </a:cubicBezTo>
                    <a:cubicBezTo>
                      <a:pt x="1332545" y="2366674"/>
                      <a:pt x="1303674" y="2395433"/>
                      <a:pt x="1273863" y="2423301"/>
                    </a:cubicBezTo>
                    <a:lnTo>
                      <a:pt x="1260711" y="2435598"/>
                    </a:lnTo>
                    <a:lnTo>
                      <a:pt x="1248248" y="2425978"/>
                    </a:lnTo>
                    <a:cubicBezTo>
                      <a:pt x="1221694" y="2405450"/>
                      <a:pt x="1195078" y="2385020"/>
                      <a:pt x="1168837" y="2363996"/>
                    </a:cubicBezTo>
                    <a:cubicBezTo>
                      <a:pt x="1146291" y="2368558"/>
                      <a:pt x="1123745" y="2373021"/>
                      <a:pt x="1101074" y="2377087"/>
                    </a:cubicBezTo>
                    <a:cubicBezTo>
                      <a:pt x="1101951" y="2382144"/>
                      <a:pt x="1102640" y="2387301"/>
                      <a:pt x="1102640" y="2392657"/>
                    </a:cubicBezTo>
                    <a:cubicBezTo>
                      <a:pt x="1102640" y="2428755"/>
                      <a:pt x="1081409" y="2459697"/>
                      <a:pt x="1050972" y="2474275"/>
                    </a:cubicBezTo>
                    <a:lnTo>
                      <a:pt x="1333171" y="3834619"/>
                    </a:lnTo>
                    <a:lnTo>
                      <a:pt x="1597584" y="3834619"/>
                    </a:lnTo>
                    <a:cubicBezTo>
                      <a:pt x="1597584" y="3834619"/>
                      <a:pt x="1862122" y="3834619"/>
                      <a:pt x="1862122" y="3834619"/>
                    </a:cubicBezTo>
                    <a:lnTo>
                      <a:pt x="2144383" y="2474275"/>
                    </a:lnTo>
                    <a:cubicBezTo>
                      <a:pt x="2113758" y="2459697"/>
                      <a:pt x="2092528" y="2428854"/>
                      <a:pt x="2092528" y="2392657"/>
                    </a:cubicBezTo>
                    <a:cubicBezTo>
                      <a:pt x="2092528" y="2382442"/>
                      <a:pt x="2094594" y="2372723"/>
                      <a:pt x="2097726" y="2363500"/>
                    </a:cubicBezTo>
                    <a:cubicBezTo>
                      <a:pt x="2090837" y="2361120"/>
                      <a:pt x="2083885" y="2358938"/>
                      <a:pt x="2076996" y="2356459"/>
                    </a:cubicBezTo>
                    <a:cubicBezTo>
                      <a:pt x="2046371" y="2345252"/>
                      <a:pt x="2015684" y="2334244"/>
                      <a:pt x="1985184" y="2322740"/>
                    </a:cubicBezTo>
                    <a:cubicBezTo>
                      <a:pt x="1961010" y="2356856"/>
                      <a:pt x="1937024" y="2391070"/>
                      <a:pt x="1912161" y="2424590"/>
                    </a:cubicBezTo>
                    <a:lnTo>
                      <a:pt x="1898195" y="2443334"/>
                    </a:lnTo>
                    <a:lnTo>
                      <a:pt x="1878217" y="2428160"/>
                    </a:lnTo>
                    <a:lnTo>
                      <a:pt x="1835630" y="2395929"/>
                    </a:lnTo>
                    <a:lnTo>
                      <a:pt x="1816341" y="2425780"/>
                    </a:lnTo>
                    <a:lnTo>
                      <a:pt x="1791102" y="2464953"/>
                    </a:lnTo>
                    <a:lnTo>
                      <a:pt x="1767429" y="2423301"/>
                    </a:lnTo>
                    <a:lnTo>
                      <a:pt x="1726220" y="2351004"/>
                    </a:lnTo>
                    <a:cubicBezTo>
                      <a:pt x="1719457" y="2339203"/>
                      <a:pt x="1713006" y="2327203"/>
                      <a:pt x="1706493" y="2315203"/>
                    </a:cubicBezTo>
                    <a:close/>
                    <a:moveTo>
                      <a:pt x="1721774" y="2210874"/>
                    </a:moveTo>
                    <a:lnTo>
                      <a:pt x="1741376" y="2248262"/>
                    </a:lnTo>
                    <a:cubicBezTo>
                      <a:pt x="1754277" y="2272857"/>
                      <a:pt x="1767554" y="2297154"/>
                      <a:pt x="1780080" y="2321947"/>
                    </a:cubicBezTo>
                    <a:lnTo>
                      <a:pt x="1796801" y="2354674"/>
                    </a:lnTo>
                    <a:lnTo>
                      <a:pt x="1806321" y="2341484"/>
                    </a:lnTo>
                    <a:lnTo>
                      <a:pt x="1824170" y="2316492"/>
                    </a:lnTo>
                    <a:lnTo>
                      <a:pt x="1845901" y="2335732"/>
                    </a:lnTo>
                    <a:lnTo>
                      <a:pt x="1891243" y="2375897"/>
                    </a:lnTo>
                    <a:cubicBezTo>
                      <a:pt x="1915731" y="2347434"/>
                      <a:pt x="1940469" y="2319368"/>
                      <a:pt x="1965269" y="2291204"/>
                    </a:cubicBezTo>
                    <a:lnTo>
                      <a:pt x="1974663" y="2280493"/>
                    </a:lnTo>
                    <a:lnTo>
                      <a:pt x="1985873" y="2286146"/>
                    </a:lnTo>
                    <a:cubicBezTo>
                      <a:pt x="2019128" y="2303005"/>
                      <a:pt x="2052070" y="2320856"/>
                      <a:pt x="2085138" y="2338112"/>
                    </a:cubicBezTo>
                    <a:cubicBezTo>
                      <a:pt x="2091588" y="2341682"/>
                      <a:pt x="2097914" y="2345352"/>
                      <a:pt x="2104302" y="2348823"/>
                    </a:cubicBezTo>
                    <a:cubicBezTo>
                      <a:pt x="2119771" y="2320955"/>
                      <a:pt x="2149143" y="2302013"/>
                      <a:pt x="2183337" y="2302013"/>
                    </a:cubicBezTo>
                    <a:cubicBezTo>
                      <a:pt x="2233377" y="2302013"/>
                      <a:pt x="2273959" y="2342575"/>
                      <a:pt x="2273959" y="2392657"/>
                    </a:cubicBezTo>
                    <a:cubicBezTo>
                      <a:pt x="2273959" y="2441648"/>
                      <a:pt x="2235068" y="2481317"/>
                      <a:pt x="2186594" y="2483102"/>
                    </a:cubicBezTo>
                    <a:lnTo>
                      <a:pt x="1906211" y="3834619"/>
                    </a:lnTo>
                    <a:lnTo>
                      <a:pt x="2183150" y="3834619"/>
                    </a:lnTo>
                    <a:lnTo>
                      <a:pt x="2183150" y="4137094"/>
                    </a:lnTo>
                    <a:lnTo>
                      <a:pt x="2059147" y="4352992"/>
                    </a:lnTo>
                    <a:lnTo>
                      <a:pt x="1597584" y="4352992"/>
                    </a:lnTo>
                    <a:lnTo>
                      <a:pt x="1136020" y="4352992"/>
                    </a:lnTo>
                    <a:lnTo>
                      <a:pt x="1012018" y="4137094"/>
                    </a:lnTo>
                    <a:lnTo>
                      <a:pt x="1012018" y="3834619"/>
                    </a:lnTo>
                    <a:lnTo>
                      <a:pt x="1289144" y="3834619"/>
                    </a:lnTo>
                    <a:lnTo>
                      <a:pt x="1008761" y="2483102"/>
                    </a:lnTo>
                    <a:cubicBezTo>
                      <a:pt x="960100" y="2481317"/>
                      <a:pt x="921208" y="2441648"/>
                      <a:pt x="921208" y="2392657"/>
                    </a:cubicBezTo>
                    <a:cubicBezTo>
                      <a:pt x="921208" y="2342575"/>
                      <a:pt x="961791" y="2302013"/>
                      <a:pt x="1012018" y="2302013"/>
                    </a:cubicBezTo>
                    <a:cubicBezTo>
                      <a:pt x="1051035" y="2302013"/>
                      <a:pt x="1084039" y="2326806"/>
                      <a:pt x="1096753" y="2361417"/>
                    </a:cubicBezTo>
                    <a:cubicBezTo>
                      <a:pt x="1120739" y="2352789"/>
                      <a:pt x="1144788" y="2344459"/>
                      <a:pt x="1168837" y="2336327"/>
                    </a:cubicBezTo>
                    <a:lnTo>
                      <a:pt x="1173910" y="2334542"/>
                    </a:lnTo>
                    <a:lnTo>
                      <a:pt x="1180172" y="2338211"/>
                    </a:lnTo>
                    <a:cubicBezTo>
                      <a:pt x="1205536" y="2353186"/>
                      <a:pt x="1230525" y="2368657"/>
                      <a:pt x="1255513" y="2384128"/>
                    </a:cubicBezTo>
                    <a:cubicBezTo>
                      <a:pt x="1284134" y="2350409"/>
                      <a:pt x="1313443" y="2317385"/>
                      <a:pt x="1342440" y="2284063"/>
                    </a:cubicBezTo>
                    <a:lnTo>
                      <a:pt x="1358347" y="2265815"/>
                    </a:lnTo>
                    <a:lnTo>
                      <a:pt x="1378826" y="2282576"/>
                    </a:lnTo>
                    <a:cubicBezTo>
                      <a:pt x="1407510" y="2305980"/>
                      <a:pt x="1435316" y="2330476"/>
                      <a:pt x="1463561" y="2354376"/>
                    </a:cubicBezTo>
                    <a:cubicBezTo>
                      <a:pt x="1484040" y="2372128"/>
                      <a:pt x="1504645" y="2389781"/>
                      <a:pt x="1525124" y="2407532"/>
                    </a:cubicBezTo>
                    <a:lnTo>
                      <a:pt x="1597458" y="2333947"/>
                    </a:lnTo>
                    <a:cubicBezTo>
                      <a:pt x="1628459" y="2302608"/>
                      <a:pt x="1660086" y="2271964"/>
                      <a:pt x="1691400" y="2240923"/>
                    </a:cubicBezTo>
                    <a:close/>
                    <a:moveTo>
                      <a:pt x="3137661" y="2085591"/>
                    </a:moveTo>
                    <a:cubicBezTo>
                      <a:pt x="3137717" y="2085591"/>
                      <a:pt x="3137746" y="2085591"/>
                      <a:pt x="3137803" y="2085591"/>
                    </a:cubicBezTo>
                    <a:lnTo>
                      <a:pt x="3563320" y="2086229"/>
                    </a:lnTo>
                    <a:cubicBezTo>
                      <a:pt x="3615256" y="2086307"/>
                      <a:pt x="3657276" y="2128456"/>
                      <a:pt x="3657220" y="2180369"/>
                    </a:cubicBezTo>
                    <a:cubicBezTo>
                      <a:pt x="3657134" y="2232247"/>
                      <a:pt x="3615057" y="2274238"/>
                      <a:pt x="3563206" y="2274238"/>
                    </a:cubicBezTo>
                    <a:cubicBezTo>
                      <a:pt x="3563150" y="2274238"/>
                      <a:pt x="3563121" y="2274238"/>
                      <a:pt x="3563064" y="2274238"/>
                    </a:cubicBezTo>
                    <a:lnTo>
                      <a:pt x="3137547" y="2273601"/>
                    </a:lnTo>
                    <a:cubicBezTo>
                      <a:pt x="3085611" y="2273522"/>
                      <a:pt x="3043590" y="2231373"/>
                      <a:pt x="3043647" y="2179460"/>
                    </a:cubicBezTo>
                    <a:cubicBezTo>
                      <a:pt x="3043732" y="2127583"/>
                      <a:pt x="3085810" y="2085591"/>
                      <a:pt x="3137661" y="2085591"/>
                    </a:cubicBezTo>
                    <a:close/>
                    <a:moveTo>
                      <a:pt x="93912" y="729578"/>
                    </a:moveTo>
                    <a:cubicBezTo>
                      <a:pt x="117970" y="729552"/>
                      <a:pt x="142034" y="738704"/>
                      <a:pt x="160400" y="757041"/>
                    </a:cubicBezTo>
                    <a:cubicBezTo>
                      <a:pt x="160400" y="757041"/>
                      <a:pt x="425938" y="1021969"/>
                      <a:pt x="425938" y="1021969"/>
                    </a:cubicBezTo>
                    <a:cubicBezTo>
                      <a:pt x="462714" y="1058643"/>
                      <a:pt x="462780" y="1118167"/>
                      <a:pt x="426113" y="1154926"/>
                    </a:cubicBezTo>
                    <a:cubicBezTo>
                      <a:pt x="407736" y="1173305"/>
                      <a:pt x="383634" y="1182527"/>
                      <a:pt x="359554" y="1182527"/>
                    </a:cubicBezTo>
                    <a:cubicBezTo>
                      <a:pt x="335539" y="1182527"/>
                      <a:pt x="311502" y="1173369"/>
                      <a:pt x="293169" y="1155076"/>
                    </a:cubicBezTo>
                    <a:lnTo>
                      <a:pt x="27609" y="890147"/>
                    </a:lnTo>
                    <a:cubicBezTo>
                      <a:pt x="-9145" y="853495"/>
                      <a:pt x="-9210" y="793949"/>
                      <a:pt x="27456" y="757190"/>
                    </a:cubicBezTo>
                    <a:cubicBezTo>
                      <a:pt x="45801" y="738811"/>
                      <a:pt x="69854" y="729605"/>
                      <a:pt x="93912" y="729578"/>
                    </a:cubicBezTo>
                    <a:close/>
                    <a:moveTo>
                      <a:pt x="3006239" y="633789"/>
                    </a:moveTo>
                    <a:cubicBezTo>
                      <a:pt x="3030298" y="633822"/>
                      <a:pt x="3054340" y="643033"/>
                      <a:pt x="3072663" y="661412"/>
                    </a:cubicBezTo>
                    <a:cubicBezTo>
                      <a:pt x="3109332" y="698171"/>
                      <a:pt x="3109266" y="757693"/>
                      <a:pt x="3072488" y="794366"/>
                    </a:cubicBezTo>
                    <a:lnTo>
                      <a:pt x="2806089" y="1060080"/>
                    </a:lnTo>
                    <a:cubicBezTo>
                      <a:pt x="2787744" y="1078385"/>
                      <a:pt x="2763707" y="1087537"/>
                      <a:pt x="2739692" y="1087537"/>
                    </a:cubicBezTo>
                    <a:cubicBezTo>
                      <a:pt x="2715589" y="1087537"/>
                      <a:pt x="2691508" y="1078321"/>
                      <a:pt x="2673141" y="1059909"/>
                    </a:cubicBezTo>
                    <a:cubicBezTo>
                      <a:pt x="2636473" y="1023150"/>
                      <a:pt x="2636539" y="963629"/>
                      <a:pt x="2673316" y="926977"/>
                    </a:cubicBezTo>
                    <a:lnTo>
                      <a:pt x="2939715" y="661241"/>
                    </a:lnTo>
                    <a:cubicBezTo>
                      <a:pt x="2958104" y="642904"/>
                      <a:pt x="2982180" y="633757"/>
                      <a:pt x="3006239" y="633789"/>
                    </a:cubicBezTo>
                    <a:close/>
                    <a:moveTo>
                      <a:pt x="1583297" y="0"/>
                    </a:moveTo>
                    <a:cubicBezTo>
                      <a:pt x="1583340" y="0"/>
                      <a:pt x="1583393" y="0"/>
                      <a:pt x="1583436" y="0"/>
                    </a:cubicBezTo>
                    <a:cubicBezTo>
                      <a:pt x="1635349" y="82"/>
                      <a:pt x="1677385" y="42255"/>
                      <a:pt x="1677298" y="94173"/>
                    </a:cubicBezTo>
                    <a:lnTo>
                      <a:pt x="1676677" y="495731"/>
                    </a:lnTo>
                    <a:cubicBezTo>
                      <a:pt x="1676589" y="547622"/>
                      <a:pt x="1634519" y="589604"/>
                      <a:pt x="1582676" y="589604"/>
                    </a:cubicBezTo>
                    <a:cubicBezTo>
                      <a:pt x="1582623" y="589604"/>
                      <a:pt x="1582571" y="589604"/>
                      <a:pt x="1582519" y="589604"/>
                    </a:cubicBezTo>
                    <a:cubicBezTo>
                      <a:pt x="1530614" y="589522"/>
                      <a:pt x="1488579" y="547376"/>
                      <a:pt x="1488666" y="495459"/>
                    </a:cubicBezTo>
                    <a:lnTo>
                      <a:pt x="1489287" y="93845"/>
                    </a:lnTo>
                    <a:cubicBezTo>
                      <a:pt x="1489374" y="41982"/>
                      <a:pt x="1531445" y="0"/>
                      <a:pt x="158329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4563084" y="4358495"/>
                <a:ext cx="1295819" cy="503025"/>
              </a:xfrm>
              <a:custGeom>
                <a:avLst/>
                <a:gdLst>
                  <a:gd name="connsiteX0" fmla="*/ 149797 w 1295819"/>
                  <a:gd name="connsiteY0" fmla="*/ 420066 h 503025"/>
                  <a:gd name="connsiteX1" fmla="*/ 1136461 w 1295819"/>
                  <a:gd name="connsiteY1" fmla="*/ 420066 h 503025"/>
                  <a:gd name="connsiteX2" fmla="*/ 1175714 w 1295819"/>
                  <a:gd name="connsiteY2" fmla="*/ 461603 h 503025"/>
                  <a:gd name="connsiteX3" fmla="*/ 1136461 w 1295819"/>
                  <a:gd name="connsiteY3" fmla="*/ 503025 h 503025"/>
                  <a:gd name="connsiteX4" fmla="*/ 149797 w 1295819"/>
                  <a:gd name="connsiteY4" fmla="*/ 503025 h 503025"/>
                  <a:gd name="connsiteX5" fmla="*/ 110543 w 1295819"/>
                  <a:gd name="connsiteY5" fmla="*/ 461603 h 503025"/>
                  <a:gd name="connsiteX6" fmla="*/ 149797 w 1295819"/>
                  <a:gd name="connsiteY6" fmla="*/ 420066 h 503025"/>
                  <a:gd name="connsiteX7" fmla="*/ 47634 w 1295819"/>
                  <a:gd name="connsiteY7" fmla="*/ 198978 h 503025"/>
                  <a:gd name="connsiteX8" fmla="*/ 1248006 w 1295819"/>
                  <a:gd name="connsiteY8" fmla="*/ 198978 h 503025"/>
                  <a:gd name="connsiteX9" fmla="*/ 1295819 w 1295819"/>
                  <a:gd name="connsiteY9" fmla="*/ 249516 h 503025"/>
                  <a:gd name="connsiteX10" fmla="*/ 1248006 w 1295819"/>
                  <a:gd name="connsiteY10" fmla="*/ 299895 h 503025"/>
                  <a:gd name="connsiteX11" fmla="*/ 47634 w 1295819"/>
                  <a:gd name="connsiteY11" fmla="*/ 299895 h 503025"/>
                  <a:gd name="connsiteX12" fmla="*/ 0 w 1295819"/>
                  <a:gd name="connsiteY12" fmla="*/ 249516 h 503025"/>
                  <a:gd name="connsiteX13" fmla="*/ 47634 w 1295819"/>
                  <a:gd name="connsiteY13" fmla="*/ 198978 h 503025"/>
                  <a:gd name="connsiteX14" fmla="*/ 47634 w 1295819"/>
                  <a:gd name="connsiteY14" fmla="*/ 0 h 503025"/>
                  <a:gd name="connsiteX15" fmla="*/ 1248006 w 1295819"/>
                  <a:gd name="connsiteY15" fmla="*/ 0 h 503025"/>
                  <a:gd name="connsiteX16" fmla="*/ 1295819 w 1295819"/>
                  <a:gd name="connsiteY16" fmla="*/ 50548 h 503025"/>
                  <a:gd name="connsiteX17" fmla="*/ 1248006 w 1295819"/>
                  <a:gd name="connsiteY17" fmla="*/ 100973 h 503025"/>
                  <a:gd name="connsiteX18" fmla="*/ 47634 w 1295819"/>
                  <a:gd name="connsiteY18" fmla="*/ 100973 h 503025"/>
                  <a:gd name="connsiteX19" fmla="*/ 0 w 1295819"/>
                  <a:gd name="connsiteY19" fmla="*/ 50548 h 503025"/>
                  <a:gd name="connsiteX20" fmla="*/ 47634 w 1295819"/>
                  <a:gd name="connsiteY20" fmla="*/ 0 h 50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95819" h="503025">
                    <a:moveTo>
                      <a:pt x="149797" y="420066"/>
                    </a:moveTo>
                    <a:lnTo>
                      <a:pt x="1136461" y="420066"/>
                    </a:lnTo>
                    <a:cubicBezTo>
                      <a:pt x="1158060" y="420066"/>
                      <a:pt x="1175714" y="438724"/>
                      <a:pt x="1175714" y="461603"/>
                    </a:cubicBezTo>
                    <a:cubicBezTo>
                      <a:pt x="1175714" y="484517"/>
                      <a:pt x="1158060" y="503025"/>
                      <a:pt x="1136461" y="503025"/>
                    </a:cubicBezTo>
                    <a:lnTo>
                      <a:pt x="149797" y="503025"/>
                    </a:lnTo>
                    <a:cubicBezTo>
                      <a:pt x="128050" y="503025"/>
                      <a:pt x="110543" y="484517"/>
                      <a:pt x="110543" y="461603"/>
                    </a:cubicBezTo>
                    <a:cubicBezTo>
                      <a:pt x="110543" y="438724"/>
                      <a:pt x="128050" y="420066"/>
                      <a:pt x="149797" y="420066"/>
                    </a:cubicBezTo>
                    <a:close/>
                    <a:moveTo>
                      <a:pt x="47634" y="198978"/>
                    </a:moveTo>
                    <a:lnTo>
                      <a:pt x="1248006" y="198978"/>
                    </a:lnTo>
                    <a:cubicBezTo>
                      <a:pt x="1274582" y="198978"/>
                      <a:pt x="1295819" y="221558"/>
                      <a:pt x="1295819" y="249516"/>
                    </a:cubicBezTo>
                    <a:cubicBezTo>
                      <a:pt x="1295819" y="277315"/>
                      <a:pt x="1274582" y="299895"/>
                      <a:pt x="1248006" y="299895"/>
                    </a:cubicBezTo>
                    <a:lnTo>
                      <a:pt x="47634" y="299895"/>
                    </a:lnTo>
                    <a:cubicBezTo>
                      <a:pt x="21417" y="299895"/>
                      <a:pt x="0" y="277315"/>
                      <a:pt x="0" y="249516"/>
                    </a:cubicBezTo>
                    <a:cubicBezTo>
                      <a:pt x="0" y="221558"/>
                      <a:pt x="21417" y="198978"/>
                      <a:pt x="47634" y="198978"/>
                    </a:cubicBezTo>
                    <a:close/>
                    <a:moveTo>
                      <a:pt x="47634" y="0"/>
                    </a:moveTo>
                    <a:lnTo>
                      <a:pt x="1248006" y="0"/>
                    </a:lnTo>
                    <a:cubicBezTo>
                      <a:pt x="1274582" y="0"/>
                      <a:pt x="1295819" y="22644"/>
                      <a:pt x="1295819" y="50548"/>
                    </a:cubicBezTo>
                    <a:cubicBezTo>
                      <a:pt x="1295819" y="78320"/>
                      <a:pt x="1274582" y="100973"/>
                      <a:pt x="1248006" y="100973"/>
                    </a:cubicBezTo>
                    <a:lnTo>
                      <a:pt x="47634" y="100973"/>
                    </a:lnTo>
                    <a:cubicBezTo>
                      <a:pt x="21417" y="100973"/>
                      <a:pt x="0" y="78320"/>
                      <a:pt x="0" y="50548"/>
                    </a:cubicBezTo>
                    <a:cubicBezTo>
                      <a:pt x="0" y="22644"/>
                      <a:pt x="21417" y="0"/>
                      <a:pt x="4763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1" name="Group 78"/>
            <p:cNvGrpSpPr/>
            <p:nvPr/>
          </p:nvGrpSpPr>
          <p:grpSpPr>
            <a:xfrm>
              <a:off x="720859" y="4991360"/>
              <a:ext cx="1298409" cy="1443112"/>
              <a:chOff x="472966" y="437878"/>
              <a:chExt cx="2065693" cy="2295907"/>
            </a:xfrm>
          </p:grpSpPr>
          <p:sp>
            <p:nvSpPr>
              <p:cNvPr id="80" name="Shape 31"/>
              <p:cNvSpPr/>
              <p:nvPr/>
            </p:nvSpPr>
            <p:spPr>
              <a:xfrm>
                <a:off x="863554" y="791617"/>
                <a:ext cx="1264092" cy="1451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265" extrusionOk="0">
                    <a:moveTo>
                      <a:pt x="9559" y="1"/>
                    </a:moveTo>
                    <a:cubicBezTo>
                      <a:pt x="6586" y="38"/>
                      <a:pt x="-129" y="2280"/>
                      <a:pt x="2" y="8931"/>
                    </a:cubicBezTo>
                    <a:cubicBezTo>
                      <a:pt x="132" y="15583"/>
                      <a:pt x="5905" y="18289"/>
                      <a:pt x="6996" y="21122"/>
                    </a:cubicBezTo>
                    <a:cubicBezTo>
                      <a:pt x="6996" y="21122"/>
                      <a:pt x="12935" y="21523"/>
                      <a:pt x="14747" y="20982"/>
                    </a:cubicBezTo>
                    <a:cubicBezTo>
                      <a:pt x="14747" y="20982"/>
                      <a:pt x="15366" y="19359"/>
                      <a:pt x="16741" y="17752"/>
                    </a:cubicBezTo>
                    <a:cubicBezTo>
                      <a:pt x="18116" y="16146"/>
                      <a:pt x="21471" y="12985"/>
                      <a:pt x="21079" y="7851"/>
                    </a:cubicBezTo>
                    <a:cubicBezTo>
                      <a:pt x="20768" y="3771"/>
                      <a:pt x="15919" y="-77"/>
                      <a:pt x="955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1" name="Shape 32"/>
              <p:cNvSpPr/>
              <p:nvPr/>
            </p:nvSpPr>
            <p:spPr>
              <a:xfrm>
                <a:off x="915141" y="828465"/>
                <a:ext cx="1156689" cy="1352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271" extrusionOk="0">
                    <a:moveTo>
                      <a:pt x="9264" y="1"/>
                    </a:moveTo>
                    <a:cubicBezTo>
                      <a:pt x="6291" y="36"/>
                      <a:pt x="-129" y="2626"/>
                      <a:pt x="2" y="9158"/>
                    </a:cubicBezTo>
                    <a:cubicBezTo>
                      <a:pt x="132" y="15691"/>
                      <a:pt x="5905" y="18348"/>
                      <a:pt x="6996" y="21131"/>
                    </a:cubicBezTo>
                    <a:cubicBezTo>
                      <a:pt x="6996" y="21131"/>
                      <a:pt x="12935" y="21524"/>
                      <a:pt x="14747" y="20993"/>
                    </a:cubicBezTo>
                    <a:cubicBezTo>
                      <a:pt x="14747" y="20993"/>
                      <a:pt x="15366" y="19398"/>
                      <a:pt x="16741" y="17821"/>
                    </a:cubicBezTo>
                    <a:cubicBezTo>
                      <a:pt x="18116" y="16244"/>
                      <a:pt x="21471" y="13139"/>
                      <a:pt x="21079" y="8097"/>
                    </a:cubicBezTo>
                    <a:cubicBezTo>
                      <a:pt x="20768" y="4090"/>
                      <a:pt x="15623" y="-76"/>
                      <a:pt x="9264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2" name="Shape 33"/>
              <p:cNvSpPr/>
              <p:nvPr/>
            </p:nvSpPr>
            <p:spPr>
              <a:xfrm>
                <a:off x="974098" y="894791"/>
                <a:ext cx="976277" cy="476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4" h="19283" extrusionOk="0">
                    <a:moveTo>
                      <a:pt x="9766" y="11"/>
                    </a:moveTo>
                    <a:cubicBezTo>
                      <a:pt x="4820" y="-388"/>
                      <a:pt x="-145" y="10620"/>
                      <a:pt x="4" y="15916"/>
                    </a:cubicBezTo>
                    <a:cubicBezTo>
                      <a:pt x="152" y="21212"/>
                      <a:pt x="6867" y="19314"/>
                      <a:pt x="8634" y="16645"/>
                    </a:cubicBezTo>
                    <a:cubicBezTo>
                      <a:pt x="10401" y="13977"/>
                      <a:pt x="15135" y="19484"/>
                      <a:pt x="18295" y="19046"/>
                    </a:cubicBezTo>
                    <a:cubicBezTo>
                      <a:pt x="21455" y="18609"/>
                      <a:pt x="19589" y="802"/>
                      <a:pt x="9766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1202555" y="1683337"/>
                <a:ext cx="583585" cy="859460"/>
              </a:xfrm>
              <a:custGeom>
                <a:avLst/>
                <a:gdLst>
                  <a:gd name="connsiteX0" fmla="*/ 50226 w 583585"/>
                  <a:gd name="connsiteY0" fmla="*/ 759067 h 859460"/>
                  <a:gd name="connsiteX1" fmla="*/ 533386 w 583585"/>
                  <a:gd name="connsiteY1" fmla="*/ 759067 h 859460"/>
                  <a:gd name="connsiteX2" fmla="*/ 583585 w 583585"/>
                  <a:gd name="connsiteY2" fmla="*/ 809268 h 859460"/>
                  <a:gd name="connsiteX3" fmla="*/ 533386 w 583585"/>
                  <a:gd name="connsiteY3" fmla="*/ 859460 h 859460"/>
                  <a:gd name="connsiteX4" fmla="*/ 50226 w 583585"/>
                  <a:gd name="connsiteY4" fmla="*/ 859460 h 859460"/>
                  <a:gd name="connsiteX5" fmla="*/ 0 w 583585"/>
                  <a:gd name="connsiteY5" fmla="*/ 809268 h 859460"/>
                  <a:gd name="connsiteX6" fmla="*/ 50226 w 583585"/>
                  <a:gd name="connsiteY6" fmla="*/ 759067 h 859460"/>
                  <a:gd name="connsiteX7" fmla="*/ 50226 w 583585"/>
                  <a:gd name="connsiteY7" fmla="*/ 633784 h 859460"/>
                  <a:gd name="connsiteX8" fmla="*/ 533386 w 583585"/>
                  <a:gd name="connsiteY8" fmla="*/ 633784 h 859460"/>
                  <a:gd name="connsiteX9" fmla="*/ 583585 w 583585"/>
                  <a:gd name="connsiteY9" fmla="*/ 683973 h 859460"/>
                  <a:gd name="connsiteX10" fmla="*/ 533386 w 583585"/>
                  <a:gd name="connsiteY10" fmla="*/ 734172 h 859460"/>
                  <a:gd name="connsiteX11" fmla="*/ 50226 w 583585"/>
                  <a:gd name="connsiteY11" fmla="*/ 734172 h 859460"/>
                  <a:gd name="connsiteX12" fmla="*/ 0 w 583585"/>
                  <a:gd name="connsiteY12" fmla="*/ 683973 h 859460"/>
                  <a:gd name="connsiteX13" fmla="*/ 50226 w 583585"/>
                  <a:gd name="connsiteY13" fmla="*/ 633784 h 859460"/>
                  <a:gd name="connsiteX14" fmla="*/ 291793 w 583585"/>
                  <a:gd name="connsiteY14" fmla="*/ 142063 h 859460"/>
                  <a:gd name="connsiteX15" fmla="*/ 273583 w 583585"/>
                  <a:gd name="connsiteY15" fmla="*/ 148931 h 859460"/>
                  <a:gd name="connsiteX16" fmla="*/ 193637 w 583585"/>
                  <a:gd name="connsiteY16" fmla="*/ 164058 h 859460"/>
                  <a:gd name="connsiteX17" fmla="*/ 233137 w 583585"/>
                  <a:gd name="connsiteY17" fmla="*/ 500237 h 859460"/>
                  <a:gd name="connsiteX18" fmla="*/ 350448 w 583585"/>
                  <a:gd name="connsiteY18" fmla="*/ 500237 h 859460"/>
                  <a:gd name="connsiteX19" fmla="*/ 389975 w 583585"/>
                  <a:gd name="connsiteY19" fmla="*/ 164058 h 859460"/>
                  <a:gd name="connsiteX20" fmla="*/ 310030 w 583585"/>
                  <a:gd name="connsiteY20" fmla="*/ 148931 h 859460"/>
                  <a:gd name="connsiteX21" fmla="*/ 291793 w 583585"/>
                  <a:gd name="connsiteY21" fmla="*/ 142063 h 859460"/>
                  <a:gd name="connsiteX22" fmla="*/ 503278 w 583585"/>
                  <a:gd name="connsiteY22" fmla="*/ 55436 h 859460"/>
                  <a:gd name="connsiteX23" fmla="*/ 473001 w 583585"/>
                  <a:gd name="connsiteY23" fmla="*/ 75522 h 859460"/>
                  <a:gd name="connsiteX24" fmla="*/ 448010 w 583585"/>
                  <a:gd name="connsiteY24" fmla="*/ 120430 h 859460"/>
                  <a:gd name="connsiteX25" fmla="*/ 501775 w 583585"/>
                  <a:gd name="connsiteY25" fmla="*/ 104747 h 859460"/>
                  <a:gd name="connsiteX26" fmla="*/ 532981 w 583585"/>
                  <a:gd name="connsiteY26" fmla="*/ 67875 h 859460"/>
                  <a:gd name="connsiteX27" fmla="*/ 525632 w 583585"/>
                  <a:gd name="connsiteY27" fmla="*/ 57226 h 859460"/>
                  <a:gd name="connsiteX28" fmla="*/ 503278 w 583585"/>
                  <a:gd name="connsiteY28" fmla="*/ 55436 h 859460"/>
                  <a:gd name="connsiteX29" fmla="*/ 80314 w 583585"/>
                  <a:gd name="connsiteY29" fmla="*/ 55436 h 859460"/>
                  <a:gd name="connsiteX30" fmla="*/ 57980 w 583585"/>
                  <a:gd name="connsiteY30" fmla="*/ 57226 h 859460"/>
                  <a:gd name="connsiteX31" fmla="*/ 50631 w 583585"/>
                  <a:gd name="connsiteY31" fmla="*/ 67875 h 859460"/>
                  <a:gd name="connsiteX32" fmla="*/ 81837 w 583585"/>
                  <a:gd name="connsiteY32" fmla="*/ 104747 h 859460"/>
                  <a:gd name="connsiteX33" fmla="*/ 135603 w 583585"/>
                  <a:gd name="connsiteY33" fmla="*/ 120430 h 859460"/>
                  <a:gd name="connsiteX34" fmla="*/ 110611 w 583585"/>
                  <a:gd name="connsiteY34" fmla="*/ 75522 h 859460"/>
                  <a:gd name="connsiteX35" fmla="*/ 80314 w 583585"/>
                  <a:gd name="connsiteY35" fmla="*/ 55436 h 859460"/>
                  <a:gd name="connsiteX36" fmla="*/ 291793 w 583585"/>
                  <a:gd name="connsiteY36" fmla="*/ 43406 h 859460"/>
                  <a:gd name="connsiteX37" fmla="*/ 250861 w 583585"/>
                  <a:gd name="connsiteY37" fmla="*/ 65067 h 859460"/>
                  <a:gd name="connsiteX38" fmla="*/ 291793 w 583585"/>
                  <a:gd name="connsiteY38" fmla="*/ 93151 h 859460"/>
                  <a:gd name="connsiteX39" fmla="*/ 332725 w 583585"/>
                  <a:gd name="connsiteY39" fmla="*/ 65067 h 859460"/>
                  <a:gd name="connsiteX40" fmla="*/ 291793 w 583585"/>
                  <a:gd name="connsiteY40" fmla="*/ 43406 h 859460"/>
                  <a:gd name="connsiteX41" fmla="*/ 291793 w 583585"/>
                  <a:gd name="connsiteY41" fmla="*/ 0 h 859460"/>
                  <a:gd name="connsiteX42" fmla="*/ 375845 w 583585"/>
                  <a:gd name="connsiteY42" fmla="*/ 62342 h 859460"/>
                  <a:gd name="connsiteX43" fmla="*/ 347071 w 583585"/>
                  <a:gd name="connsiteY43" fmla="*/ 114090 h 859460"/>
                  <a:gd name="connsiteX44" fmla="*/ 402160 w 583585"/>
                  <a:gd name="connsiteY44" fmla="*/ 121653 h 859460"/>
                  <a:gd name="connsiteX45" fmla="*/ 441336 w 583585"/>
                  <a:gd name="connsiteY45" fmla="*/ 46159 h 859460"/>
                  <a:gd name="connsiteX46" fmla="*/ 546571 w 583585"/>
                  <a:gd name="connsiteY46" fmla="*/ 19465 h 859460"/>
                  <a:gd name="connsiteX47" fmla="*/ 574642 w 583585"/>
                  <a:gd name="connsiteY47" fmla="*/ 79193 h 859460"/>
                  <a:gd name="connsiteX48" fmla="*/ 522552 w 583585"/>
                  <a:gd name="connsiteY48" fmla="*/ 142619 h 859460"/>
                  <a:gd name="connsiteX49" fmla="*/ 434204 w 583585"/>
                  <a:gd name="connsiteY49" fmla="*/ 164753 h 859460"/>
                  <a:gd name="connsiteX50" fmla="*/ 393677 w 583585"/>
                  <a:gd name="connsiteY50" fmla="*/ 500237 h 859460"/>
                  <a:gd name="connsiteX51" fmla="*/ 533386 w 583585"/>
                  <a:gd name="connsiteY51" fmla="*/ 500237 h 859460"/>
                  <a:gd name="connsiteX52" fmla="*/ 583585 w 583585"/>
                  <a:gd name="connsiteY52" fmla="*/ 550428 h 859460"/>
                  <a:gd name="connsiteX53" fmla="*/ 533386 w 583585"/>
                  <a:gd name="connsiteY53" fmla="*/ 600618 h 859460"/>
                  <a:gd name="connsiteX54" fmla="*/ 50226 w 583585"/>
                  <a:gd name="connsiteY54" fmla="*/ 600618 h 859460"/>
                  <a:gd name="connsiteX55" fmla="*/ 0 w 583585"/>
                  <a:gd name="connsiteY55" fmla="*/ 550428 h 859460"/>
                  <a:gd name="connsiteX56" fmla="*/ 50226 w 583585"/>
                  <a:gd name="connsiteY56" fmla="*/ 500237 h 859460"/>
                  <a:gd name="connsiteX57" fmla="*/ 189908 w 583585"/>
                  <a:gd name="connsiteY57" fmla="*/ 500237 h 859460"/>
                  <a:gd name="connsiteX58" fmla="*/ 149409 w 583585"/>
                  <a:gd name="connsiteY58" fmla="*/ 164753 h 859460"/>
                  <a:gd name="connsiteX59" fmla="*/ 61060 w 583585"/>
                  <a:gd name="connsiteY59" fmla="*/ 142619 h 859460"/>
                  <a:gd name="connsiteX60" fmla="*/ 8970 w 583585"/>
                  <a:gd name="connsiteY60" fmla="*/ 79193 h 859460"/>
                  <a:gd name="connsiteX61" fmla="*/ 37014 w 583585"/>
                  <a:gd name="connsiteY61" fmla="*/ 19465 h 859460"/>
                  <a:gd name="connsiteX62" fmla="*/ 142249 w 583585"/>
                  <a:gd name="connsiteY62" fmla="*/ 46159 h 859460"/>
                  <a:gd name="connsiteX63" fmla="*/ 181425 w 583585"/>
                  <a:gd name="connsiteY63" fmla="*/ 121653 h 859460"/>
                  <a:gd name="connsiteX64" fmla="*/ 236541 w 583585"/>
                  <a:gd name="connsiteY64" fmla="*/ 114090 h 859460"/>
                  <a:gd name="connsiteX65" fmla="*/ 207767 w 583585"/>
                  <a:gd name="connsiteY65" fmla="*/ 62342 h 859460"/>
                  <a:gd name="connsiteX66" fmla="*/ 291793 w 583585"/>
                  <a:gd name="connsiteY66" fmla="*/ 0 h 8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583585" h="859460">
                    <a:moveTo>
                      <a:pt x="50226" y="759067"/>
                    </a:moveTo>
                    <a:lnTo>
                      <a:pt x="533386" y="759067"/>
                    </a:lnTo>
                    <a:cubicBezTo>
                      <a:pt x="561106" y="759067"/>
                      <a:pt x="583585" y="781539"/>
                      <a:pt x="583585" y="809268"/>
                    </a:cubicBezTo>
                    <a:cubicBezTo>
                      <a:pt x="583585" y="836983"/>
                      <a:pt x="561106" y="859460"/>
                      <a:pt x="533386" y="859460"/>
                    </a:cubicBezTo>
                    <a:lnTo>
                      <a:pt x="50226" y="859460"/>
                    </a:lnTo>
                    <a:cubicBezTo>
                      <a:pt x="22479" y="859460"/>
                      <a:pt x="0" y="836983"/>
                      <a:pt x="0" y="809268"/>
                    </a:cubicBezTo>
                    <a:cubicBezTo>
                      <a:pt x="0" y="781539"/>
                      <a:pt x="22479" y="759067"/>
                      <a:pt x="50226" y="759067"/>
                    </a:cubicBezTo>
                    <a:close/>
                    <a:moveTo>
                      <a:pt x="50226" y="633784"/>
                    </a:moveTo>
                    <a:lnTo>
                      <a:pt x="533386" y="633784"/>
                    </a:lnTo>
                    <a:cubicBezTo>
                      <a:pt x="561106" y="633784"/>
                      <a:pt x="583585" y="656255"/>
                      <a:pt x="583585" y="683973"/>
                    </a:cubicBezTo>
                    <a:cubicBezTo>
                      <a:pt x="583585" y="711701"/>
                      <a:pt x="561106" y="734172"/>
                      <a:pt x="533386" y="734172"/>
                    </a:cubicBezTo>
                    <a:lnTo>
                      <a:pt x="50226" y="734172"/>
                    </a:lnTo>
                    <a:cubicBezTo>
                      <a:pt x="22479" y="734172"/>
                      <a:pt x="0" y="711701"/>
                      <a:pt x="0" y="683973"/>
                    </a:cubicBezTo>
                    <a:cubicBezTo>
                      <a:pt x="0" y="656255"/>
                      <a:pt x="22479" y="633784"/>
                      <a:pt x="50226" y="633784"/>
                    </a:cubicBezTo>
                    <a:close/>
                    <a:moveTo>
                      <a:pt x="291793" y="142063"/>
                    </a:moveTo>
                    <a:cubicBezTo>
                      <a:pt x="285903" y="144621"/>
                      <a:pt x="279851" y="146957"/>
                      <a:pt x="273583" y="148931"/>
                    </a:cubicBezTo>
                    <a:cubicBezTo>
                      <a:pt x="249618" y="156355"/>
                      <a:pt x="221924" y="161833"/>
                      <a:pt x="193637" y="164058"/>
                    </a:cubicBezTo>
                    <a:cubicBezTo>
                      <a:pt x="225572" y="292162"/>
                      <a:pt x="232191" y="468009"/>
                      <a:pt x="233137" y="500237"/>
                    </a:cubicBezTo>
                    <a:lnTo>
                      <a:pt x="350448" y="500237"/>
                    </a:lnTo>
                    <a:cubicBezTo>
                      <a:pt x="351421" y="468009"/>
                      <a:pt x="358013" y="292162"/>
                      <a:pt x="389975" y="164058"/>
                    </a:cubicBezTo>
                    <a:cubicBezTo>
                      <a:pt x="361661" y="161833"/>
                      <a:pt x="333994" y="156355"/>
                      <a:pt x="310030" y="148931"/>
                    </a:cubicBezTo>
                    <a:cubicBezTo>
                      <a:pt x="303734" y="146957"/>
                      <a:pt x="297709" y="144621"/>
                      <a:pt x="291793" y="142063"/>
                    </a:cubicBezTo>
                    <a:close/>
                    <a:moveTo>
                      <a:pt x="503278" y="55436"/>
                    </a:moveTo>
                    <a:cubicBezTo>
                      <a:pt x="494163" y="57865"/>
                      <a:pt x="483727" y="63941"/>
                      <a:pt x="473001" y="75522"/>
                    </a:cubicBezTo>
                    <a:cubicBezTo>
                      <a:pt x="463707" y="85560"/>
                      <a:pt x="455413" y="101048"/>
                      <a:pt x="448010" y="120430"/>
                    </a:cubicBezTo>
                    <a:cubicBezTo>
                      <a:pt x="467976" y="118094"/>
                      <a:pt x="486564" y="113089"/>
                      <a:pt x="501775" y="104747"/>
                    </a:cubicBezTo>
                    <a:cubicBezTo>
                      <a:pt x="518526" y="95571"/>
                      <a:pt x="528712" y="83503"/>
                      <a:pt x="532981" y="67875"/>
                    </a:cubicBezTo>
                    <a:cubicBezTo>
                      <a:pt x="533872" y="64566"/>
                      <a:pt x="530765" y="60090"/>
                      <a:pt x="525632" y="57226"/>
                    </a:cubicBezTo>
                    <a:cubicBezTo>
                      <a:pt x="520188" y="54223"/>
                      <a:pt x="512393" y="53006"/>
                      <a:pt x="503278" y="55436"/>
                    </a:cubicBezTo>
                    <a:close/>
                    <a:moveTo>
                      <a:pt x="80314" y="55436"/>
                    </a:moveTo>
                    <a:cubicBezTo>
                      <a:pt x="71199" y="53006"/>
                      <a:pt x="63411" y="54223"/>
                      <a:pt x="57980" y="57226"/>
                    </a:cubicBezTo>
                    <a:cubicBezTo>
                      <a:pt x="52820" y="60090"/>
                      <a:pt x="49740" y="64566"/>
                      <a:pt x="50631" y="67875"/>
                    </a:cubicBezTo>
                    <a:cubicBezTo>
                      <a:pt x="54900" y="83503"/>
                      <a:pt x="65113" y="95571"/>
                      <a:pt x="81837" y="104747"/>
                    </a:cubicBezTo>
                    <a:cubicBezTo>
                      <a:pt x="97048" y="113089"/>
                      <a:pt x="115609" y="118094"/>
                      <a:pt x="135603" y="120430"/>
                    </a:cubicBezTo>
                    <a:cubicBezTo>
                      <a:pt x="128173" y="101048"/>
                      <a:pt x="119878" y="85560"/>
                      <a:pt x="110611" y="75522"/>
                    </a:cubicBezTo>
                    <a:cubicBezTo>
                      <a:pt x="99871" y="63941"/>
                      <a:pt x="89429" y="57865"/>
                      <a:pt x="80314" y="55436"/>
                    </a:cubicBezTo>
                    <a:close/>
                    <a:moveTo>
                      <a:pt x="291793" y="43406"/>
                    </a:moveTo>
                    <a:cubicBezTo>
                      <a:pt x="273934" y="43406"/>
                      <a:pt x="251293" y="58310"/>
                      <a:pt x="250861" y="65067"/>
                    </a:cubicBezTo>
                    <a:cubicBezTo>
                      <a:pt x="250482" y="71018"/>
                      <a:pt x="261533" y="83308"/>
                      <a:pt x="291793" y="93151"/>
                    </a:cubicBezTo>
                    <a:cubicBezTo>
                      <a:pt x="322080" y="83308"/>
                      <a:pt x="333103" y="71018"/>
                      <a:pt x="332725" y="65067"/>
                    </a:cubicBezTo>
                    <a:cubicBezTo>
                      <a:pt x="332292" y="58310"/>
                      <a:pt x="309651" y="43406"/>
                      <a:pt x="291793" y="43406"/>
                    </a:cubicBezTo>
                    <a:close/>
                    <a:moveTo>
                      <a:pt x="291793" y="0"/>
                    </a:moveTo>
                    <a:cubicBezTo>
                      <a:pt x="334751" y="0"/>
                      <a:pt x="373873" y="31699"/>
                      <a:pt x="375845" y="62342"/>
                    </a:cubicBezTo>
                    <a:cubicBezTo>
                      <a:pt x="376520" y="73103"/>
                      <a:pt x="373873" y="94792"/>
                      <a:pt x="347071" y="114090"/>
                    </a:cubicBezTo>
                    <a:cubicBezTo>
                      <a:pt x="364444" y="117955"/>
                      <a:pt x="383302" y="120624"/>
                      <a:pt x="402160" y="121653"/>
                    </a:cubicBezTo>
                    <a:cubicBezTo>
                      <a:pt x="412913" y="89509"/>
                      <a:pt x="425801" y="62926"/>
                      <a:pt x="441336" y="46159"/>
                    </a:cubicBezTo>
                    <a:cubicBezTo>
                      <a:pt x="479783" y="4699"/>
                      <a:pt x="522065" y="5867"/>
                      <a:pt x="546571" y="19465"/>
                    </a:cubicBezTo>
                    <a:cubicBezTo>
                      <a:pt x="569590" y="32255"/>
                      <a:pt x="580883" y="56252"/>
                      <a:pt x="574642" y="79193"/>
                    </a:cubicBezTo>
                    <a:cubicBezTo>
                      <a:pt x="567374" y="105998"/>
                      <a:pt x="549326" y="127909"/>
                      <a:pt x="522552" y="142619"/>
                    </a:cubicBezTo>
                    <a:cubicBezTo>
                      <a:pt x="497533" y="156355"/>
                      <a:pt x="466490" y="163112"/>
                      <a:pt x="434204" y="164753"/>
                    </a:cubicBezTo>
                    <a:cubicBezTo>
                      <a:pt x="406916" y="269611"/>
                      <a:pt x="395919" y="427412"/>
                      <a:pt x="393677" y="500237"/>
                    </a:cubicBezTo>
                    <a:lnTo>
                      <a:pt x="533386" y="500237"/>
                    </a:lnTo>
                    <a:cubicBezTo>
                      <a:pt x="561106" y="500237"/>
                      <a:pt x="583585" y="522705"/>
                      <a:pt x="583585" y="550428"/>
                    </a:cubicBezTo>
                    <a:cubicBezTo>
                      <a:pt x="583585" y="578151"/>
                      <a:pt x="561106" y="600618"/>
                      <a:pt x="533386" y="600618"/>
                    </a:cubicBezTo>
                    <a:lnTo>
                      <a:pt x="50226" y="600618"/>
                    </a:lnTo>
                    <a:cubicBezTo>
                      <a:pt x="22479" y="600618"/>
                      <a:pt x="0" y="578151"/>
                      <a:pt x="0" y="550428"/>
                    </a:cubicBezTo>
                    <a:cubicBezTo>
                      <a:pt x="0" y="522705"/>
                      <a:pt x="22479" y="500237"/>
                      <a:pt x="50226" y="500237"/>
                    </a:cubicBezTo>
                    <a:lnTo>
                      <a:pt x="189908" y="500237"/>
                    </a:lnTo>
                    <a:cubicBezTo>
                      <a:pt x="187693" y="427412"/>
                      <a:pt x="176670" y="269611"/>
                      <a:pt x="149409" y="164753"/>
                    </a:cubicBezTo>
                    <a:cubicBezTo>
                      <a:pt x="117095" y="163112"/>
                      <a:pt x="86079" y="156355"/>
                      <a:pt x="61060" y="142619"/>
                    </a:cubicBezTo>
                    <a:cubicBezTo>
                      <a:pt x="34259" y="127909"/>
                      <a:pt x="16265" y="105998"/>
                      <a:pt x="8970" y="79193"/>
                    </a:cubicBezTo>
                    <a:cubicBezTo>
                      <a:pt x="2729" y="56252"/>
                      <a:pt x="13995" y="32255"/>
                      <a:pt x="37014" y="19465"/>
                    </a:cubicBezTo>
                    <a:cubicBezTo>
                      <a:pt x="61547" y="5867"/>
                      <a:pt x="103803" y="4699"/>
                      <a:pt x="142249" y="46159"/>
                    </a:cubicBezTo>
                    <a:cubicBezTo>
                      <a:pt x="157784" y="62926"/>
                      <a:pt x="170726" y="89509"/>
                      <a:pt x="181425" y="121653"/>
                    </a:cubicBezTo>
                    <a:cubicBezTo>
                      <a:pt x="200310" y="120624"/>
                      <a:pt x="219169" y="117955"/>
                      <a:pt x="236541" y="114090"/>
                    </a:cubicBezTo>
                    <a:cubicBezTo>
                      <a:pt x="209712" y="94792"/>
                      <a:pt x="207092" y="73103"/>
                      <a:pt x="207767" y="62342"/>
                    </a:cubicBezTo>
                    <a:cubicBezTo>
                      <a:pt x="209712" y="31699"/>
                      <a:pt x="248834" y="0"/>
                      <a:pt x="291793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4" name="Shape 37"/>
              <p:cNvSpPr/>
              <p:nvPr/>
            </p:nvSpPr>
            <p:spPr>
              <a:xfrm>
                <a:off x="1313099" y="2575056"/>
                <a:ext cx="365667" cy="158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934"/>
                    </a:moveTo>
                    <a:cubicBezTo>
                      <a:pt x="0" y="13691"/>
                      <a:pt x="3433" y="21600"/>
                      <a:pt x="7668" y="21600"/>
                    </a:cubicBezTo>
                    <a:lnTo>
                      <a:pt x="13932" y="21600"/>
                    </a:lnTo>
                    <a:cubicBezTo>
                      <a:pt x="18167" y="21600"/>
                      <a:pt x="21600" y="13691"/>
                      <a:pt x="21600" y="3934"/>
                    </a:cubicBez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3934"/>
                      <a:pt x="0" y="393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472966" y="437878"/>
                <a:ext cx="2065693" cy="1149707"/>
              </a:xfrm>
              <a:custGeom>
                <a:avLst/>
                <a:gdLst>
                  <a:gd name="connsiteX0" fmla="*/ 1801715 w 2065693"/>
                  <a:gd name="connsiteY0" fmla="*/ 1053850 h 1149707"/>
                  <a:gd name="connsiteX1" fmla="*/ 1801787 w 2065693"/>
                  <a:gd name="connsiteY1" fmla="*/ 1053850 h 1149707"/>
                  <a:gd name="connsiteX2" fmla="*/ 2017996 w 2065693"/>
                  <a:gd name="connsiteY2" fmla="*/ 1054174 h 1149707"/>
                  <a:gd name="connsiteX3" fmla="*/ 2065693 w 2065693"/>
                  <a:gd name="connsiteY3" fmla="*/ 1102014 h 1149707"/>
                  <a:gd name="connsiteX4" fmla="*/ 2017938 w 2065693"/>
                  <a:gd name="connsiteY4" fmla="*/ 1149707 h 1149707"/>
                  <a:gd name="connsiteX5" fmla="*/ 2017866 w 2065693"/>
                  <a:gd name="connsiteY5" fmla="*/ 1149707 h 1149707"/>
                  <a:gd name="connsiteX6" fmla="*/ 1801657 w 2065693"/>
                  <a:gd name="connsiteY6" fmla="*/ 1149383 h 1149707"/>
                  <a:gd name="connsiteX7" fmla="*/ 1753960 w 2065693"/>
                  <a:gd name="connsiteY7" fmla="*/ 1101543 h 1149707"/>
                  <a:gd name="connsiteX8" fmla="*/ 1801715 w 2065693"/>
                  <a:gd name="connsiteY8" fmla="*/ 1053850 h 1149707"/>
                  <a:gd name="connsiteX9" fmla="*/ 47759 w 2065693"/>
                  <a:gd name="connsiteY9" fmla="*/ 1053850 h 1149707"/>
                  <a:gd name="connsiteX10" fmla="*/ 47833 w 2065693"/>
                  <a:gd name="connsiteY10" fmla="*/ 1053850 h 1149707"/>
                  <a:gd name="connsiteX11" fmla="*/ 270130 w 2065693"/>
                  <a:gd name="connsiteY11" fmla="*/ 1054174 h 1149707"/>
                  <a:gd name="connsiteX12" fmla="*/ 317815 w 2065693"/>
                  <a:gd name="connsiteY12" fmla="*/ 1102009 h 1149707"/>
                  <a:gd name="connsiteX13" fmla="*/ 270056 w 2065693"/>
                  <a:gd name="connsiteY13" fmla="*/ 1149707 h 1149707"/>
                  <a:gd name="connsiteX14" fmla="*/ 269983 w 2065693"/>
                  <a:gd name="connsiteY14" fmla="*/ 1149707 h 1149707"/>
                  <a:gd name="connsiteX15" fmla="*/ 47686 w 2065693"/>
                  <a:gd name="connsiteY15" fmla="*/ 1149383 h 1149707"/>
                  <a:gd name="connsiteX16" fmla="*/ 0 w 2065693"/>
                  <a:gd name="connsiteY16" fmla="*/ 1101548 h 1149707"/>
                  <a:gd name="connsiteX17" fmla="*/ 47759 w 2065693"/>
                  <a:gd name="connsiteY17" fmla="*/ 1053850 h 1149707"/>
                  <a:gd name="connsiteX18" fmla="*/ 246687 w 2065693"/>
                  <a:gd name="connsiteY18" fmla="*/ 368484 h 1149707"/>
                  <a:gd name="connsiteX19" fmla="*/ 280474 w 2065693"/>
                  <a:gd name="connsiteY19" fmla="*/ 382438 h 1149707"/>
                  <a:gd name="connsiteX20" fmla="*/ 415397 w 2065693"/>
                  <a:gd name="connsiteY20" fmla="*/ 517044 h 1149707"/>
                  <a:gd name="connsiteX21" fmla="*/ 415486 w 2065693"/>
                  <a:gd name="connsiteY21" fmla="*/ 584586 h 1149707"/>
                  <a:gd name="connsiteX22" fmla="*/ 381666 w 2065693"/>
                  <a:gd name="connsiteY22" fmla="*/ 598621 h 1149707"/>
                  <a:gd name="connsiteX23" fmla="*/ 347936 w 2065693"/>
                  <a:gd name="connsiteY23" fmla="*/ 584673 h 1149707"/>
                  <a:gd name="connsiteX24" fmla="*/ 213002 w 2065693"/>
                  <a:gd name="connsiteY24" fmla="*/ 450067 h 1149707"/>
                  <a:gd name="connsiteX25" fmla="*/ 212924 w 2065693"/>
                  <a:gd name="connsiteY25" fmla="*/ 382514 h 1149707"/>
                  <a:gd name="connsiteX26" fmla="*/ 246687 w 2065693"/>
                  <a:gd name="connsiteY26" fmla="*/ 368484 h 1149707"/>
                  <a:gd name="connsiteX27" fmla="*/ 1730811 w 2065693"/>
                  <a:gd name="connsiteY27" fmla="*/ 316891 h 1149707"/>
                  <a:gd name="connsiteX28" fmla="*/ 1764561 w 2065693"/>
                  <a:gd name="connsiteY28" fmla="*/ 330930 h 1149707"/>
                  <a:gd name="connsiteX29" fmla="*/ 1764484 w 2065693"/>
                  <a:gd name="connsiteY29" fmla="*/ 398474 h 1149707"/>
                  <a:gd name="connsiteX30" fmla="*/ 1629113 w 2065693"/>
                  <a:gd name="connsiteY30" fmla="*/ 533497 h 1149707"/>
                  <a:gd name="connsiteX31" fmla="*/ 1595376 w 2065693"/>
                  <a:gd name="connsiteY31" fmla="*/ 547448 h 1149707"/>
                  <a:gd name="connsiteX32" fmla="*/ 1561561 w 2065693"/>
                  <a:gd name="connsiteY32" fmla="*/ 533410 h 1149707"/>
                  <a:gd name="connsiteX33" fmla="*/ 1561639 w 2065693"/>
                  <a:gd name="connsiteY33" fmla="*/ 465866 h 1149707"/>
                  <a:gd name="connsiteX34" fmla="*/ 1697010 w 2065693"/>
                  <a:gd name="connsiteY34" fmla="*/ 330843 h 1149707"/>
                  <a:gd name="connsiteX35" fmla="*/ 1730811 w 2065693"/>
                  <a:gd name="connsiteY35" fmla="*/ 316891 h 1149707"/>
                  <a:gd name="connsiteX36" fmla="*/ 1006130 w 2065693"/>
                  <a:gd name="connsiteY36" fmla="*/ 0 h 1149707"/>
                  <a:gd name="connsiteX37" fmla="*/ 1006206 w 2065693"/>
                  <a:gd name="connsiteY37" fmla="*/ 0 h 1149707"/>
                  <a:gd name="connsiteX38" fmla="*/ 1053896 w 2065693"/>
                  <a:gd name="connsiteY38" fmla="*/ 47837 h 1149707"/>
                  <a:gd name="connsiteX39" fmla="*/ 1053581 w 2065693"/>
                  <a:gd name="connsiteY39" fmla="*/ 251889 h 1149707"/>
                  <a:gd name="connsiteX40" fmla="*/ 1005811 w 2065693"/>
                  <a:gd name="connsiteY40" fmla="*/ 299587 h 1149707"/>
                  <a:gd name="connsiteX41" fmla="*/ 1005735 w 2065693"/>
                  <a:gd name="connsiteY41" fmla="*/ 299587 h 1149707"/>
                  <a:gd name="connsiteX42" fmla="*/ 958045 w 2065693"/>
                  <a:gd name="connsiteY42" fmla="*/ 251750 h 1149707"/>
                  <a:gd name="connsiteX43" fmla="*/ 958360 w 2065693"/>
                  <a:gd name="connsiteY43" fmla="*/ 47698 h 1149707"/>
                  <a:gd name="connsiteX44" fmla="*/ 1006130 w 2065693"/>
                  <a:gd name="connsiteY44" fmla="*/ 0 h 114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65693" h="1149707">
                    <a:moveTo>
                      <a:pt x="1801715" y="1053850"/>
                    </a:moveTo>
                    <a:cubicBezTo>
                      <a:pt x="1801744" y="1053850"/>
                      <a:pt x="1801758" y="1053850"/>
                      <a:pt x="1801787" y="1053850"/>
                    </a:cubicBezTo>
                    <a:lnTo>
                      <a:pt x="2017996" y="1054174"/>
                    </a:lnTo>
                    <a:cubicBezTo>
                      <a:pt x="2044385" y="1054214"/>
                      <a:pt x="2065736" y="1075631"/>
                      <a:pt x="2065693" y="1102014"/>
                    </a:cubicBezTo>
                    <a:cubicBezTo>
                      <a:pt x="2065664" y="1128366"/>
                      <a:pt x="2044284" y="1149707"/>
                      <a:pt x="2017938" y="1149707"/>
                    </a:cubicBezTo>
                    <a:cubicBezTo>
                      <a:pt x="2017909" y="1149707"/>
                      <a:pt x="2017895" y="1149707"/>
                      <a:pt x="2017866" y="1149707"/>
                    </a:cubicBezTo>
                    <a:lnTo>
                      <a:pt x="1801657" y="1149383"/>
                    </a:lnTo>
                    <a:cubicBezTo>
                      <a:pt x="1775268" y="1149343"/>
                      <a:pt x="1753917" y="1127926"/>
                      <a:pt x="1753960" y="1101543"/>
                    </a:cubicBezTo>
                    <a:cubicBezTo>
                      <a:pt x="1753989" y="1075192"/>
                      <a:pt x="1775369" y="1053850"/>
                      <a:pt x="1801715" y="1053850"/>
                    </a:cubicBezTo>
                    <a:close/>
                    <a:moveTo>
                      <a:pt x="47759" y="1053850"/>
                    </a:moveTo>
                    <a:cubicBezTo>
                      <a:pt x="47789" y="1053850"/>
                      <a:pt x="47803" y="1053850"/>
                      <a:pt x="47833" y="1053850"/>
                    </a:cubicBezTo>
                    <a:lnTo>
                      <a:pt x="270130" y="1054174"/>
                    </a:lnTo>
                    <a:cubicBezTo>
                      <a:pt x="296504" y="1054210"/>
                      <a:pt x="317859" y="1075626"/>
                      <a:pt x="317815" y="1102009"/>
                    </a:cubicBezTo>
                    <a:cubicBezTo>
                      <a:pt x="317786" y="1128366"/>
                      <a:pt x="296401" y="1149707"/>
                      <a:pt x="270056" y="1149707"/>
                    </a:cubicBezTo>
                    <a:cubicBezTo>
                      <a:pt x="270027" y="1149707"/>
                      <a:pt x="270012" y="1149707"/>
                      <a:pt x="269983" y="1149707"/>
                    </a:cubicBezTo>
                    <a:lnTo>
                      <a:pt x="47686" y="1149383"/>
                    </a:lnTo>
                    <a:cubicBezTo>
                      <a:pt x="21311" y="1149348"/>
                      <a:pt x="-44" y="1127931"/>
                      <a:pt x="0" y="1101548"/>
                    </a:cubicBezTo>
                    <a:cubicBezTo>
                      <a:pt x="29" y="1075192"/>
                      <a:pt x="21414" y="1053850"/>
                      <a:pt x="47759" y="1053850"/>
                    </a:cubicBezTo>
                    <a:close/>
                    <a:moveTo>
                      <a:pt x="246687" y="368484"/>
                    </a:moveTo>
                    <a:cubicBezTo>
                      <a:pt x="258912" y="368471"/>
                      <a:pt x="271142" y="373121"/>
                      <a:pt x="280474" y="382438"/>
                    </a:cubicBezTo>
                    <a:lnTo>
                      <a:pt x="415397" y="517044"/>
                    </a:lnTo>
                    <a:cubicBezTo>
                      <a:pt x="434083" y="535666"/>
                      <a:pt x="434116" y="565921"/>
                      <a:pt x="415486" y="584586"/>
                    </a:cubicBezTo>
                    <a:cubicBezTo>
                      <a:pt x="406159" y="593946"/>
                      <a:pt x="393913" y="598621"/>
                      <a:pt x="381666" y="598621"/>
                    </a:cubicBezTo>
                    <a:cubicBezTo>
                      <a:pt x="369464" y="598621"/>
                      <a:pt x="357251" y="593968"/>
                      <a:pt x="347936" y="584673"/>
                    </a:cubicBezTo>
                    <a:lnTo>
                      <a:pt x="213002" y="450067"/>
                    </a:lnTo>
                    <a:cubicBezTo>
                      <a:pt x="194327" y="431434"/>
                      <a:pt x="194294" y="401190"/>
                      <a:pt x="212924" y="382514"/>
                    </a:cubicBezTo>
                    <a:cubicBezTo>
                      <a:pt x="222240" y="373175"/>
                      <a:pt x="234461" y="368498"/>
                      <a:pt x="246687" y="368484"/>
                    </a:cubicBezTo>
                    <a:close/>
                    <a:moveTo>
                      <a:pt x="1730811" y="316891"/>
                    </a:moveTo>
                    <a:cubicBezTo>
                      <a:pt x="1743035" y="316906"/>
                      <a:pt x="1755251" y="321586"/>
                      <a:pt x="1764561" y="330930"/>
                    </a:cubicBezTo>
                    <a:cubicBezTo>
                      <a:pt x="1783193" y="349608"/>
                      <a:pt x="1783160" y="379851"/>
                      <a:pt x="1764484" y="398474"/>
                    </a:cubicBezTo>
                    <a:lnTo>
                      <a:pt x="1629113" y="533497"/>
                    </a:lnTo>
                    <a:cubicBezTo>
                      <a:pt x="1619791" y="542798"/>
                      <a:pt x="1607578" y="547448"/>
                      <a:pt x="1595376" y="547448"/>
                    </a:cubicBezTo>
                    <a:cubicBezTo>
                      <a:pt x="1583129" y="547448"/>
                      <a:pt x="1570893" y="542776"/>
                      <a:pt x="1561561" y="533410"/>
                    </a:cubicBezTo>
                    <a:cubicBezTo>
                      <a:pt x="1542929" y="514732"/>
                      <a:pt x="1542963" y="484489"/>
                      <a:pt x="1561639" y="465866"/>
                    </a:cubicBezTo>
                    <a:lnTo>
                      <a:pt x="1697010" y="330843"/>
                    </a:lnTo>
                    <a:cubicBezTo>
                      <a:pt x="1706353" y="321526"/>
                      <a:pt x="1718586" y="316876"/>
                      <a:pt x="1730811" y="316891"/>
                    </a:cubicBezTo>
                    <a:close/>
                    <a:moveTo>
                      <a:pt x="1006130" y="0"/>
                    </a:moveTo>
                    <a:cubicBezTo>
                      <a:pt x="1006153" y="0"/>
                      <a:pt x="1006179" y="0"/>
                      <a:pt x="1006206" y="0"/>
                    </a:cubicBezTo>
                    <a:cubicBezTo>
                      <a:pt x="1032581" y="42"/>
                      <a:pt x="1053940" y="21457"/>
                      <a:pt x="1053896" y="47837"/>
                    </a:cubicBezTo>
                    <a:lnTo>
                      <a:pt x="1053581" y="251889"/>
                    </a:lnTo>
                    <a:cubicBezTo>
                      <a:pt x="1053536" y="278255"/>
                      <a:pt x="1032159" y="299587"/>
                      <a:pt x="1005811" y="299587"/>
                    </a:cubicBezTo>
                    <a:cubicBezTo>
                      <a:pt x="1005788" y="299587"/>
                      <a:pt x="1005762" y="299587"/>
                      <a:pt x="1005735" y="299587"/>
                    </a:cubicBezTo>
                    <a:cubicBezTo>
                      <a:pt x="979361" y="299545"/>
                      <a:pt x="958001" y="278131"/>
                      <a:pt x="958045" y="251750"/>
                    </a:cubicBezTo>
                    <a:lnTo>
                      <a:pt x="958360" y="47698"/>
                    </a:lnTo>
                    <a:cubicBezTo>
                      <a:pt x="958405" y="21332"/>
                      <a:pt x="979783" y="0"/>
                      <a:pt x="1006130" y="0"/>
                    </a:cubicBezTo>
                    <a:close/>
                  </a:path>
                </a:pathLst>
              </a:custGeom>
              <a:solidFill>
                <a:srgbClr val="F8DABA"/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932387" y="696296"/>
            <a:ext cx="8497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tục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</a:rPr>
              <a:t>sưu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tầm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danh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tục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trật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</a:rPr>
              <a:t> A, B, C. </a:t>
            </a:r>
            <a:r>
              <a:rPr lang="en-US" sz="3200" dirty="0" err="1" smtClean="0">
                <a:latin typeface="Times New Roman" panose="02020603050405020304" pitchFamily="18" charset="0"/>
              </a:rPr>
              <a:t>Mang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chia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sẻ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sưu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tầm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bạn</a:t>
            </a:r>
            <a:endParaRPr lang="en-US" sz="3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91814" y="3191073"/>
            <a:ext cx="1617382" cy="984319"/>
            <a:chOff x="5487988" y="3827463"/>
            <a:chExt cx="2863850" cy="213042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8145463" y="4252913"/>
              <a:ext cx="206375" cy="1108075"/>
            </a:xfrm>
            <a:custGeom>
              <a:avLst/>
              <a:gdLst>
                <a:gd name="T0" fmla="*/ 0 w 130"/>
                <a:gd name="T1" fmla="*/ 0 h 698"/>
                <a:gd name="T2" fmla="*/ 0 w 130"/>
                <a:gd name="T3" fmla="*/ 0 h 698"/>
                <a:gd name="T4" fmla="*/ 14 w 130"/>
                <a:gd name="T5" fmla="*/ 4 h 698"/>
                <a:gd name="T6" fmla="*/ 30 w 130"/>
                <a:gd name="T7" fmla="*/ 10 h 698"/>
                <a:gd name="T8" fmla="*/ 48 w 130"/>
                <a:gd name="T9" fmla="*/ 18 h 698"/>
                <a:gd name="T10" fmla="*/ 64 w 130"/>
                <a:gd name="T11" fmla="*/ 28 h 698"/>
                <a:gd name="T12" fmla="*/ 74 w 130"/>
                <a:gd name="T13" fmla="*/ 36 h 698"/>
                <a:gd name="T14" fmla="*/ 80 w 130"/>
                <a:gd name="T15" fmla="*/ 42 h 698"/>
                <a:gd name="T16" fmla="*/ 88 w 130"/>
                <a:gd name="T17" fmla="*/ 52 h 698"/>
                <a:gd name="T18" fmla="*/ 92 w 130"/>
                <a:gd name="T19" fmla="*/ 62 h 698"/>
                <a:gd name="T20" fmla="*/ 96 w 130"/>
                <a:gd name="T21" fmla="*/ 72 h 698"/>
                <a:gd name="T22" fmla="*/ 98 w 130"/>
                <a:gd name="T23" fmla="*/ 84 h 698"/>
                <a:gd name="T24" fmla="*/ 98 w 130"/>
                <a:gd name="T25" fmla="*/ 84 h 698"/>
                <a:gd name="T26" fmla="*/ 110 w 130"/>
                <a:gd name="T27" fmla="*/ 190 h 698"/>
                <a:gd name="T28" fmla="*/ 118 w 130"/>
                <a:gd name="T29" fmla="*/ 272 h 698"/>
                <a:gd name="T30" fmla="*/ 124 w 130"/>
                <a:gd name="T31" fmla="*/ 362 h 698"/>
                <a:gd name="T32" fmla="*/ 130 w 130"/>
                <a:gd name="T33" fmla="*/ 454 h 698"/>
                <a:gd name="T34" fmla="*/ 130 w 130"/>
                <a:gd name="T35" fmla="*/ 496 h 698"/>
                <a:gd name="T36" fmla="*/ 128 w 130"/>
                <a:gd name="T37" fmla="*/ 536 h 698"/>
                <a:gd name="T38" fmla="*/ 126 w 130"/>
                <a:gd name="T39" fmla="*/ 572 h 698"/>
                <a:gd name="T40" fmla="*/ 122 w 130"/>
                <a:gd name="T41" fmla="*/ 604 h 698"/>
                <a:gd name="T42" fmla="*/ 114 w 130"/>
                <a:gd name="T43" fmla="*/ 628 h 698"/>
                <a:gd name="T44" fmla="*/ 110 w 130"/>
                <a:gd name="T45" fmla="*/ 638 h 698"/>
                <a:gd name="T46" fmla="*/ 106 w 130"/>
                <a:gd name="T47" fmla="*/ 646 h 698"/>
                <a:gd name="T48" fmla="*/ 106 w 130"/>
                <a:gd name="T49" fmla="*/ 646 h 698"/>
                <a:gd name="T50" fmla="*/ 86 w 130"/>
                <a:gd name="T51" fmla="*/ 670 h 698"/>
                <a:gd name="T52" fmla="*/ 72 w 130"/>
                <a:gd name="T53" fmla="*/ 684 h 698"/>
                <a:gd name="T54" fmla="*/ 60 w 130"/>
                <a:gd name="T55" fmla="*/ 694 h 698"/>
                <a:gd name="T56" fmla="*/ 50 w 130"/>
                <a:gd name="T57" fmla="*/ 698 h 698"/>
                <a:gd name="T58" fmla="*/ 44 w 130"/>
                <a:gd name="T59" fmla="*/ 698 h 698"/>
                <a:gd name="T60" fmla="*/ 40 w 130"/>
                <a:gd name="T61" fmla="*/ 698 h 698"/>
                <a:gd name="T62" fmla="*/ 36 w 130"/>
                <a:gd name="T63" fmla="*/ 694 h 698"/>
                <a:gd name="T64" fmla="*/ 0 w 130"/>
                <a:gd name="T6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698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10"/>
                  </a:lnTo>
                  <a:lnTo>
                    <a:pt x="48" y="18"/>
                  </a:lnTo>
                  <a:lnTo>
                    <a:pt x="64" y="28"/>
                  </a:lnTo>
                  <a:lnTo>
                    <a:pt x="74" y="36"/>
                  </a:lnTo>
                  <a:lnTo>
                    <a:pt x="80" y="42"/>
                  </a:lnTo>
                  <a:lnTo>
                    <a:pt x="88" y="52"/>
                  </a:lnTo>
                  <a:lnTo>
                    <a:pt x="92" y="62"/>
                  </a:lnTo>
                  <a:lnTo>
                    <a:pt x="96" y="72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110" y="190"/>
                  </a:lnTo>
                  <a:lnTo>
                    <a:pt x="118" y="272"/>
                  </a:lnTo>
                  <a:lnTo>
                    <a:pt x="124" y="362"/>
                  </a:lnTo>
                  <a:lnTo>
                    <a:pt x="130" y="454"/>
                  </a:lnTo>
                  <a:lnTo>
                    <a:pt x="130" y="496"/>
                  </a:lnTo>
                  <a:lnTo>
                    <a:pt x="128" y="536"/>
                  </a:lnTo>
                  <a:lnTo>
                    <a:pt x="126" y="572"/>
                  </a:lnTo>
                  <a:lnTo>
                    <a:pt x="122" y="604"/>
                  </a:lnTo>
                  <a:lnTo>
                    <a:pt x="114" y="628"/>
                  </a:lnTo>
                  <a:lnTo>
                    <a:pt x="110" y="638"/>
                  </a:lnTo>
                  <a:lnTo>
                    <a:pt x="106" y="646"/>
                  </a:lnTo>
                  <a:lnTo>
                    <a:pt x="106" y="646"/>
                  </a:lnTo>
                  <a:lnTo>
                    <a:pt x="86" y="670"/>
                  </a:lnTo>
                  <a:lnTo>
                    <a:pt x="72" y="684"/>
                  </a:lnTo>
                  <a:lnTo>
                    <a:pt x="60" y="694"/>
                  </a:lnTo>
                  <a:lnTo>
                    <a:pt x="50" y="698"/>
                  </a:lnTo>
                  <a:lnTo>
                    <a:pt x="44" y="698"/>
                  </a:lnTo>
                  <a:lnTo>
                    <a:pt x="40" y="698"/>
                  </a:lnTo>
                  <a:lnTo>
                    <a:pt x="36" y="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5840413" y="4024313"/>
              <a:ext cx="2409825" cy="1914525"/>
            </a:xfrm>
            <a:custGeom>
              <a:avLst/>
              <a:gdLst>
                <a:gd name="T0" fmla="*/ 0 w 1518"/>
                <a:gd name="T1" fmla="*/ 122 h 1206"/>
                <a:gd name="T2" fmla="*/ 4 w 1518"/>
                <a:gd name="T3" fmla="*/ 112 h 1206"/>
                <a:gd name="T4" fmla="*/ 20 w 1518"/>
                <a:gd name="T5" fmla="*/ 94 h 1206"/>
                <a:gd name="T6" fmla="*/ 42 w 1518"/>
                <a:gd name="T7" fmla="*/ 80 h 1206"/>
                <a:gd name="T8" fmla="*/ 78 w 1518"/>
                <a:gd name="T9" fmla="*/ 66 h 1206"/>
                <a:gd name="T10" fmla="*/ 128 w 1518"/>
                <a:gd name="T11" fmla="*/ 56 h 1206"/>
                <a:gd name="T12" fmla="*/ 198 w 1518"/>
                <a:gd name="T13" fmla="*/ 48 h 1206"/>
                <a:gd name="T14" fmla="*/ 240 w 1518"/>
                <a:gd name="T15" fmla="*/ 46 h 1206"/>
                <a:gd name="T16" fmla="*/ 446 w 1518"/>
                <a:gd name="T17" fmla="*/ 50 h 1206"/>
                <a:gd name="T18" fmla="*/ 786 w 1518"/>
                <a:gd name="T19" fmla="*/ 62 h 1206"/>
                <a:gd name="T20" fmla="*/ 968 w 1518"/>
                <a:gd name="T21" fmla="*/ 64 h 1206"/>
                <a:gd name="T22" fmla="*/ 1030 w 1518"/>
                <a:gd name="T23" fmla="*/ 62 h 1206"/>
                <a:gd name="T24" fmla="*/ 1054 w 1518"/>
                <a:gd name="T25" fmla="*/ 58 h 1206"/>
                <a:gd name="T26" fmla="*/ 1144 w 1518"/>
                <a:gd name="T27" fmla="*/ 36 h 1206"/>
                <a:gd name="T28" fmla="*/ 1270 w 1518"/>
                <a:gd name="T29" fmla="*/ 6 h 1206"/>
                <a:gd name="T30" fmla="*/ 1330 w 1518"/>
                <a:gd name="T31" fmla="*/ 0 h 1206"/>
                <a:gd name="T32" fmla="*/ 1380 w 1518"/>
                <a:gd name="T33" fmla="*/ 2 h 1206"/>
                <a:gd name="T34" fmla="*/ 1412 w 1518"/>
                <a:gd name="T35" fmla="*/ 14 h 1206"/>
                <a:gd name="T36" fmla="*/ 1426 w 1518"/>
                <a:gd name="T37" fmla="*/ 28 h 1206"/>
                <a:gd name="T38" fmla="*/ 1438 w 1518"/>
                <a:gd name="T39" fmla="*/ 46 h 1206"/>
                <a:gd name="T40" fmla="*/ 1442 w 1518"/>
                <a:gd name="T41" fmla="*/ 56 h 1206"/>
                <a:gd name="T42" fmla="*/ 1470 w 1518"/>
                <a:gd name="T43" fmla="*/ 160 h 1206"/>
                <a:gd name="T44" fmla="*/ 1512 w 1518"/>
                <a:gd name="T45" fmla="*/ 370 h 1206"/>
                <a:gd name="T46" fmla="*/ 1518 w 1518"/>
                <a:gd name="T47" fmla="*/ 434 h 1206"/>
                <a:gd name="T48" fmla="*/ 1516 w 1518"/>
                <a:gd name="T49" fmla="*/ 564 h 1206"/>
                <a:gd name="T50" fmla="*/ 1508 w 1518"/>
                <a:gd name="T51" fmla="*/ 800 h 1206"/>
                <a:gd name="T52" fmla="*/ 1498 w 1518"/>
                <a:gd name="T53" fmla="*/ 922 h 1206"/>
                <a:gd name="T54" fmla="*/ 1484 w 1518"/>
                <a:gd name="T55" fmla="*/ 1026 h 1206"/>
                <a:gd name="T56" fmla="*/ 1466 w 1518"/>
                <a:gd name="T57" fmla="*/ 1100 h 1206"/>
                <a:gd name="T58" fmla="*/ 1454 w 1518"/>
                <a:gd name="T59" fmla="*/ 1122 h 1206"/>
                <a:gd name="T60" fmla="*/ 1440 w 1518"/>
                <a:gd name="T61" fmla="*/ 1130 h 1206"/>
                <a:gd name="T62" fmla="*/ 1408 w 1518"/>
                <a:gd name="T63" fmla="*/ 1134 h 1206"/>
                <a:gd name="T64" fmla="*/ 1288 w 1518"/>
                <a:gd name="T65" fmla="*/ 1160 h 1206"/>
                <a:gd name="T66" fmla="*/ 1166 w 1518"/>
                <a:gd name="T67" fmla="*/ 1192 h 1206"/>
                <a:gd name="T68" fmla="*/ 1150 w 1518"/>
                <a:gd name="T69" fmla="*/ 1192 h 1206"/>
                <a:gd name="T70" fmla="*/ 1080 w 1518"/>
                <a:gd name="T71" fmla="*/ 1192 h 1206"/>
                <a:gd name="T72" fmla="*/ 1022 w 1518"/>
                <a:gd name="T73" fmla="*/ 1190 h 1206"/>
                <a:gd name="T74" fmla="*/ 870 w 1518"/>
                <a:gd name="T75" fmla="*/ 1202 h 1206"/>
                <a:gd name="T76" fmla="*/ 802 w 1518"/>
                <a:gd name="T77" fmla="*/ 1206 h 1206"/>
                <a:gd name="T78" fmla="*/ 686 w 1518"/>
                <a:gd name="T79" fmla="*/ 1202 h 1206"/>
                <a:gd name="T80" fmla="*/ 458 w 1518"/>
                <a:gd name="T81" fmla="*/ 1188 h 1206"/>
                <a:gd name="T82" fmla="*/ 302 w 1518"/>
                <a:gd name="T83" fmla="*/ 1194 h 1206"/>
                <a:gd name="T84" fmla="*/ 142 w 1518"/>
                <a:gd name="T85" fmla="*/ 1194 h 1206"/>
                <a:gd name="T86" fmla="*/ 118 w 1518"/>
                <a:gd name="T87" fmla="*/ 1192 h 1206"/>
                <a:gd name="T88" fmla="*/ 110 w 1518"/>
                <a:gd name="T89" fmla="*/ 1178 h 1206"/>
                <a:gd name="T90" fmla="*/ 92 w 1518"/>
                <a:gd name="T91" fmla="*/ 1088 h 1206"/>
                <a:gd name="T92" fmla="*/ 64 w 1518"/>
                <a:gd name="T93" fmla="*/ 848 h 1206"/>
                <a:gd name="T94" fmla="*/ 26 w 1518"/>
                <a:gd name="T95" fmla="*/ 458 h 1206"/>
                <a:gd name="T96" fmla="*/ 0 w 1518"/>
                <a:gd name="T97" fmla="*/ 12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8" h="1206">
                  <a:moveTo>
                    <a:pt x="0" y="122"/>
                  </a:moveTo>
                  <a:lnTo>
                    <a:pt x="0" y="122"/>
                  </a:lnTo>
                  <a:lnTo>
                    <a:pt x="0" y="120"/>
                  </a:lnTo>
                  <a:lnTo>
                    <a:pt x="4" y="112"/>
                  </a:lnTo>
                  <a:lnTo>
                    <a:pt x="12" y="100"/>
                  </a:lnTo>
                  <a:lnTo>
                    <a:pt x="20" y="94"/>
                  </a:lnTo>
                  <a:lnTo>
                    <a:pt x="30" y="86"/>
                  </a:lnTo>
                  <a:lnTo>
                    <a:pt x="42" y="80"/>
                  </a:lnTo>
                  <a:lnTo>
                    <a:pt x="58" y="72"/>
                  </a:lnTo>
                  <a:lnTo>
                    <a:pt x="78" y="66"/>
                  </a:lnTo>
                  <a:lnTo>
                    <a:pt x="100" y="60"/>
                  </a:lnTo>
                  <a:lnTo>
                    <a:pt x="128" y="56"/>
                  </a:lnTo>
                  <a:lnTo>
                    <a:pt x="160" y="52"/>
                  </a:lnTo>
                  <a:lnTo>
                    <a:pt x="198" y="48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338" y="46"/>
                  </a:lnTo>
                  <a:lnTo>
                    <a:pt x="446" y="50"/>
                  </a:lnTo>
                  <a:lnTo>
                    <a:pt x="676" y="58"/>
                  </a:lnTo>
                  <a:lnTo>
                    <a:pt x="786" y="62"/>
                  </a:lnTo>
                  <a:lnTo>
                    <a:pt x="884" y="64"/>
                  </a:lnTo>
                  <a:lnTo>
                    <a:pt x="968" y="64"/>
                  </a:lnTo>
                  <a:lnTo>
                    <a:pt x="1002" y="64"/>
                  </a:lnTo>
                  <a:lnTo>
                    <a:pt x="1030" y="62"/>
                  </a:lnTo>
                  <a:lnTo>
                    <a:pt x="1030" y="62"/>
                  </a:lnTo>
                  <a:lnTo>
                    <a:pt x="1054" y="58"/>
                  </a:lnTo>
                  <a:lnTo>
                    <a:pt x="1082" y="52"/>
                  </a:lnTo>
                  <a:lnTo>
                    <a:pt x="1144" y="36"/>
                  </a:lnTo>
                  <a:lnTo>
                    <a:pt x="1208" y="20"/>
                  </a:lnTo>
                  <a:lnTo>
                    <a:pt x="1270" y="6"/>
                  </a:lnTo>
                  <a:lnTo>
                    <a:pt x="1302" y="2"/>
                  </a:lnTo>
                  <a:lnTo>
                    <a:pt x="1330" y="0"/>
                  </a:lnTo>
                  <a:lnTo>
                    <a:pt x="1356" y="0"/>
                  </a:lnTo>
                  <a:lnTo>
                    <a:pt x="1380" y="2"/>
                  </a:lnTo>
                  <a:lnTo>
                    <a:pt x="1402" y="10"/>
                  </a:lnTo>
                  <a:lnTo>
                    <a:pt x="1412" y="14"/>
                  </a:lnTo>
                  <a:lnTo>
                    <a:pt x="1420" y="20"/>
                  </a:lnTo>
                  <a:lnTo>
                    <a:pt x="1426" y="28"/>
                  </a:lnTo>
                  <a:lnTo>
                    <a:pt x="1434" y="36"/>
                  </a:lnTo>
                  <a:lnTo>
                    <a:pt x="1438" y="46"/>
                  </a:lnTo>
                  <a:lnTo>
                    <a:pt x="1442" y="56"/>
                  </a:lnTo>
                  <a:lnTo>
                    <a:pt x="1442" y="56"/>
                  </a:lnTo>
                  <a:lnTo>
                    <a:pt x="1456" y="106"/>
                  </a:lnTo>
                  <a:lnTo>
                    <a:pt x="1470" y="160"/>
                  </a:lnTo>
                  <a:lnTo>
                    <a:pt x="1494" y="272"/>
                  </a:lnTo>
                  <a:lnTo>
                    <a:pt x="1512" y="370"/>
                  </a:lnTo>
                  <a:lnTo>
                    <a:pt x="1516" y="406"/>
                  </a:lnTo>
                  <a:lnTo>
                    <a:pt x="1518" y="434"/>
                  </a:lnTo>
                  <a:lnTo>
                    <a:pt x="1518" y="434"/>
                  </a:lnTo>
                  <a:lnTo>
                    <a:pt x="1516" y="564"/>
                  </a:lnTo>
                  <a:lnTo>
                    <a:pt x="1514" y="676"/>
                  </a:lnTo>
                  <a:lnTo>
                    <a:pt x="1508" y="800"/>
                  </a:lnTo>
                  <a:lnTo>
                    <a:pt x="1504" y="862"/>
                  </a:lnTo>
                  <a:lnTo>
                    <a:pt x="1498" y="922"/>
                  </a:lnTo>
                  <a:lnTo>
                    <a:pt x="1492" y="976"/>
                  </a:lnTo>
                  <a:lnTo>
                    <a:pt x="1484" y="1026"/>
                  </a:lnTo>
                  <a:lnTo>
                    <a:pt x="1476" y="1068"/>
                  </a:lnTo>
                  <a:lnTo>
                    <a:pt x="1466" y="1100"/>
                  </a:lnTo>
                  <a:lnTo>
                    <a:pt x="1460" y="1112"/>
                  </a:lnTo>
                  <a:lnTo>
                    <a:pt x="1454" y="1122"/>
                  </a:lnTo>
                  <a:lnTo>
                    <a:pt x="1446" y="1128"/>
                  </a:lnTo>
                  <a:lnTo>
                    <a:pt x="1440" y="1130"/>
                  </a:lnTo>
                  <a:lnTo>
                    <a:pt x="1440" y="1130"/>
                  </a:lnTo>
                  <a:lnTo>
                    <a:pt x="1408" y="1134"/>
                  </a:lnTo>
                  <a:lnTo>
                    <a:pt x="1370" y="1140"/>
                  </a:lnTo>
                  <a:lnTo>
                    <a:pt x="1288" y="1160"/>
                  </a:lnTo>
                  <a:lnTo>
                    <a:pt x="1212" y="1180"/>
                  </a:lnTo>
                  <a:lnTo>
                    <a:pt x="1166" y="1192"/>
                  </a:lnTo>
                  <a:lnTo>
                    <a:pt x="1166" y="1192"/>
                  </a:lnTo>
                  <a:lnTo>
                    <a:pt x="1150" y="1192"/>
                  </a:lnTo>
                  <a:lnTo>
                    <a:pt x="1130" y="1192"/>
                  </a:lnTo>
                  <a:lnTo>
                    <a:pt x="1080" y="1192"/>
                  </a:lnTo>
                  <a:lnTo>
                    <a:pt x="1022" y="1190"/>
                  </a:lnTo>
                  <a:lnTo>
                    <a:pt x="1022" y="1190"/>
                  </a:lnTo>
                  <a:lnTo>
                    <a:pt x="942" y="1196"/>
                  </a:lnTo>
                  <a:lnTo>
                    <a:pt x="870" y="1202"/>
                  </a:lnTo>
                  <a:lnTo>
                    <a:pt x="802" y="1206"/>
                  </a:lnTo>
                  <a:lnTo>
                    <a:pt x="802" y="1206"/>
                  </a:lnTo>
                  <a:lnTo>
                    <a:pt x="742" y="1206"/>
                  </a:lnTo>
                  <a:lnTo>
                    <a:pt x="686" y="1202"/>
                  </a:lnTo>
                  <a:lnTo>
                    <a:pt x="630" y="1198"/>
                  </a:lnTo>
                  <a:lnTo>
                    <a:pt x="458" y="1188"/>
                  </a:lnTo>
                  <a:lnTo>
                    <a:pt x="458" y="1188"/>
                  </a:lnTo>
                  <a:lnTo>
                    <a:pt x="302" y="1194"/>
                  </a:lnTo>
                  <a:lnTo>
                    <a:pt x="186" y="1194"/>
                  </a:lnTo>
                  <a:lnTo>
                    <a:pt x="142" y="1194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14" y="1188"/>
                  </a:lnTo>
                  <a:lnTo>
                    <a:pt x="110" y="1178"/>
                  </a:lnTo>
                  <a:lnTo>
                    <a:pt x="102" y="1142"/>
                  </a:lnTo>
                  <a:lnTo>
                    <a:pt x="92" y="1088"/>
                  </a:lnTo>
                  <a:lnTo>
                    <a:pt x="84" y="1020"/>
                  </a:lnTo>
                  <a:lnTo>
                    <a:pt x="64" y="848"/>
                  </a:lnTo>
                  <a:lnTo>
                    <a:pt x="44" y="654"/>
                  </a:lnTo>
                  <a:lnTo>
                    <a:pt x="26" y="458"/>
                  </a:lnTo>
                  <a:lnTo>
                    <a:pt x="12" y="28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C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7329488" y="3836988"/>
              <a:ext cx="517525" cy="739775"/>
            </a:xfrm>
            <a:custGeom>
              <a:avLst/>
              <a:gdLst>
                <a:gd name="T0" fmla="*/ 170 w 326"/>
                <a:gd name="T1" fmla="*/ 466 h 466"/>
                <a:gd name="T2" fmla="*/ 318 w 326"/>
                <a:gd name="T3" fmla="*/ 460 h 466"/>
                <a:gd name="T4" fmla="*/ 318 w 326"/>
                <a:gd name="T5" fmla="*/ 460 h 466"/>
                <a:gd name="T6" fmla="*/ 322 w 326"/>
                <a:gd name="T7" fmla="*/ 430 h 466"/>
                <a:gd name="T8" fmla="*/ 326 w 326"/>
                <a:gd name="T9" fmla="*/ 398 h 466"/>
                <a:gd name="T10" fmla="*/ 326 w 326"/>
                <a:gd name="T11" fmla="*/ 358 h 466"/>
                <a:gd name="T12" fmla="*/ 324 w 326"/>
                <a:gd name="T13" fmla="*/ 316 h 466"/>
                <a:gd name="T14" fmla="*/ 322 w 326"/>
                <a:gd name="T15" fmla="*/ 294 h 466"/>
                <a:gd name="T16" fmla="*/ 318 w 326"/>
                <a:gd name="T17" fmla="*/ 272 h 466"/>
                <a:gd name="T18" fmla="*/ 312 w 326"/>
                <a:gd name="T19" fmla="*/ 254 h 466"/>
                <a:gd name="T20" fmla="*/ 304 w 326"/>
                <a:gd name="T21" fmla="*/ 234 h 466"/>
                <a:gd name="T22" fmla="*/ 296 w 326"/>
                <a:gd name="T23" fmla="*/ 218 h 466"/>
                <a:gd name="T24" fmla="*/ 284 w 326"/>
                <a:gd name="T25" fmla="*/ 204 h 466"/>
                <a:gd name="T26" fmla="*/ 284 w 326"/>
                <a:gd name="T27" fmla="*/ 204 h 466"/>
                <a:gd name="T28" fmla="*/ 258 w 326"/>
                <a:gd name="T29" fmla="*/ 180 h 466"/>
                <a:gd name="T30" fmla="*/ 228 w 326"/>
                <a:gd name="T31" fmla="*/ 158 h 466"/>
                <a:gd name="T32" fmla="*/ 196 w 326"/>
                <a:gd name="T33" fmla="*/ 136 h 466"/>
                <a:gd name="T34" fmla="*/ 164 w 326"/>
                <a:gd name="T35" fmla="*/ 118 h 466"/>
                <a:gd name="T36" fmla="*/ 110 w 326"/>
                <a:gd name="T37" fmla="*/ 88 h 466"/>
                <a:gd name="T38" fmla="*/ 90 w 326"/>
                <a:gd name="T39" fmla="*/ 76 h 466"/>
                <a:gd name="T40" fmla="*/ 76 w 326"/>
                <a:gd name="T41" fmla="*/ 64 h 466"/>
                <a:gd name="T42" fmla="*/ 76 w 326"/>
                <a:gd name="T43" fmla="*/ 64 h 466"/>
                <a:gd name="T44" fmla="*/ 68 w 326"/>
                <a:gd name="T45" fmla="*/ 52 h 466"/>
                <a:gd name="T46" fmla="*/ 58 w 326"/>
                <a:gd name="T47" fmla="*/ 38 h 466"/>
                <a:gd name="T48" fmla="*/ 48 w 326"/>
                <a:gd name="T49" fmla="*/ 24 h 466"/>
                <a:gd name="T50" fmla="*/ 38 w 326"/>
                <a:gd name="T51" fmla="*/ 12 h 466"/>
                <a:gd name="T52" fmla="*/ 30 w 326"/>
                <a:gd name="T53" fmla="*/ 4 h 466"/>
                <a:gd name="T54" fmla="*/ 26 w 326"/>
                <a:gd name="T55" fmla="*/ 2 h 466"/>
                <a:gd name="T56" fmla="*/ 22 w 326"/>
                <a:gd name="T57" fmla="*/ 0 h 466"/>
                <a:gd name="T58" fmla="*/ 18 w 326"/>
                <a:gd name="T59" fmla="*/ 2 h 466"/>
                <a:gd name="T60" fmla="*/ 14 w 326"/>
                <a:gd name="T61" fmla="*/ 6 h 466"/>
                <a:gd name="T62" fmla="*/ 12 w 326"/>
                <a:gd name="T63" fmla="*/ 14 h 466"/>
                <a:gd name="T64" fmla="*/ 8 w 326"/>
                <a:gd name="T65" fmla="*/ 22 h 466"/>
                <a:gd name="T66" fmla="*/ 8 w 326"/>
                <a:gd name="T67" fmla="*/ 22 h 466"/>
                <a:gd name="T68" fmla="*/ 4 w 326"/>
                <a:gd name="T69" fmla="*/ 44 h 466"/>
                <a:gd name="T70" fmla="*/ 0 w 326"/>
                <a:gd name="T71" fmla="*/ 64 h 466"/>
                <a:gd name="T72" fmla="*/ 0 w 326"/>
                <a:gd name="T73" fmla="*/ 82 h 466"/>
                <a:gd name="T74" fmla="*/ 2 w 326"/>
                <a:gd name="T75" fmla="*/ 98 h 466"/>
                <a:gd name="T76" fmla="*/ 8 w 326"/>
                <a:gd name="T77" fmla="*/ 114 h 466"/>
                <a:gd name="T78" fmla="*/ 12 w 326"/>
                <a:gd name="T79" fmla="*/ 122 h 466"/>
                <a:gd name="T80" fmla="*/ 18 w 326"/>
                <a:gd name="T81" fmla="*/ 128 h 466"/>
                <a:gd name="T82" fmla="*/ 34 w 326"/>
                <a:gd name="T83" fmla="*/ 140 h 466"/>
                <a:gd name="T84" fmla="*/ 58 w 326"/>
                <a:gd name="T85" fmla="*/ 152 h 466"/>
                <a:gd name="T86" fmla="*/ 58 w 326"/>
                <a:gd name="T87" fmla="*/ 152 h 466"/>
                <a:gd name="T88" fmla="*/ 82 w 326"/>
                <a:gd name="T89" fmla="*/ 164 h 466"/>
                <a:gd name="T90" fmla="*/ 106 w 326"/>
                <a:gd name="T91" fmla="*/ 180 h 466"/>
                <a:gd name="T92" fmla="*/ 130 w 326"/>
                <a:gd name="T93" fmla="*/ 198 h 466"/>
                <a:gd name="T94" fmla="*/ 150 w 326"/>
                <a:gd name="T95" fmla="*/ 218 h 466"/>
                <a:gd name="T96" fmla="*/ 168 w 326"/>
                <a:gd name="T97" fmla="*/ 240 h 466"/>
                <a:gd name="T98" fmla="*/ 174 w 326"/>
                <a:gd name="T99" fmla="*/ 252 h 466"/>
                <a:gd name="T100" fmla="*/ 180 w 326"/>
                <a:gd name="T101" fmla="*/ 264 h 466"/>
                <a:gd name="T102" fmla="*/ 186 w 326"/>
                <a:gd name="T103" fmla="*/ 278 h 466"/>
                <a:gd name="T104" fmla="*/ 188 w 326"/>
                <a:gd name="T105" fmla="*/ 292 h 466"/>
                <a:gd name="T106" fmla="*/ 190 w 326"/>
                <a:gd name="T107" fmla="*/ 308 h 466"/>
                <a:gd name="T108" fmla="*/ 192 w 326"/>
                <a:gd name="T109" fmla="*/ 324 h 466"/>
                <a:gd name="T110" fmla="*/ 192 w 326"/>
                <a:gd name="T111" fmla="*/ 324 h 466"/>
                <a:gd name="T112" fmla="*/ 190 w 326"/>
                <a:gd name="T113" fmla="*/ 354 h 466"/>
                <a:gd name="T114" fmla="*/ 188 w 326"/>
                <a:gd name="T115" fmla="*/ 382 h 466"/>
                <a:gd name="T116" fmla="*/ 184 w 326"/>
                <a:gd name="T117" fmla="*/ 406 h 466"/>
                <a:gd name="T118" fmla="*/ 180 w 326"/>
                <a:gd name="T119" fmla="*/ 426 h 466"/>
                <a:gd name="T120" fmla="*/ 172 w 326"/>
                <a:gd name="T121" fmla="*/ 456 h 466"/>
                <a:gd name="T122" fmla="*/ 170 w 326"/>
                <a:gd name="T123" fmla="*/ 466 h 466"/>
                <a:gd name="T124" fmla="*/ 170 w 326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466">
                  <a:moveTo>
                    <a:pt x="170" y="466"/>
                  </a:moveTo>
                  <a:lnTo>
                    <a:pt x="318" y="460"/>
                  </a:lnTo>
                  <a:lnTo>
                    <a:pt x="318" y="460"/>
                  </a:lnTo>
                  <a:lnTo>
                    <a:pt x="322" y="430"/>
                  </a:lnTo>
                  <a:lnTo>
                    <a:pt x="326" y="398"/>
                  </a:lnTo>
                  <a:lnTo>
                    <a:pt x="326" y="358"/>
                  </a:lnTo>
                  <a:lnTo>
                    <a:pt x="324" y="316"/>
                  </a:lnTo>
                  <a:lnTo>
                    <a:pt x="322" y="294"/>
                  </a:lnTo>
                  <a:lnTo>
                    <a:pt x="318" y="272"/>
                  </a:lnTo>
                  <a:lnTo>
                    <a:pt x="312" y="254"/>
                  </a:lnTo>
                  <a:lnTo>
                    <a:pt x="304" y="234"/>
                  </a:lnTo>
                  <a:lnTo>
                    <a:pt x="296" y="218"/>
                  </a:lnTo>
                  <a:lnTo>
                    <a:pt x="284" y="204"/>
                  </a:lnTo>
                  <a:lnTo>
                    <a:pt x="284" y="204"/>
                  </a:lnTo>
                  <a:lnTo>
                    <a:pt x="258" y="180"/>
                  </a:lnTo>
                  <a:lnTo>
                    <a:pt x="228" y="158"/>
                  </a:lnTo>
                  <a:lnTo>
                    <a:pt x="196" y="136"/>
                  </a:lnTo>
                  <a:lnTo>
                    <a:pt x="164" y="118"/>
                  </a:lnTo>
                  <a:lnTo>
                    <a:pt x="110" y="88"/>
                  </a:lnTo>
                  <a:lnTo>
                    <a:pt x="90" y="7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68" y="52"/>
                  </a:lnTo>
                  <a:lnTo>
                    <a:pt x="58" y="38"/>
                  </a:lnTo>
                  <a:lnTo>
                    <a:pt x="48" y="24"/>
                  </a:lnTo>
                  <a:lnTo>
                    <a:pt x="38" y="1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44"/>
                  </a:lnTo>
                  <a:lnTo>
                    <a:pt x="0" y="64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2" y="122"/>
                  </a:lnTo>
                  <a:lnTo>
                    <a:pt x="18" y="128"/>
                  </a:lnTo>
                  <a:lnTo>
                    <a:pt x="34" y="140"/>
                  </a:lnTo>
                  <a:lnTo>
                    <a:pt x="58" y="152"/>
                  </a:lnTo>
                  <a:lnTo>
                    <a:pt x="58" y="152"/>
                  </a:lnTo>
                  <a:lnTo>
                    <a:pt x="82" y="164"/>
                  </a:lnTo>
                  <a:lnTo>
                    <a:pt x="106" y="180"/>
                  </a:lnTo>
                  <a:lnTo>
                    <a:pt x="130" y="198"/>
                  </a:lnTo>
                  <a:lnTo>
                    <a:pt x="150" y="218"/>
                  </a:lnTo>
                  <a:lnTo>
                    <a:pt x="168" y="240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8"/>
                  </a:lnTo>
                  <a:lnTo>
                    <a:pt x="188" y="292"/>
                  </a:lnTo>
                  <a:lnTo>
                    <a:pt x="190" y="308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54"/>
                  </a:lnTo>
                  <a:lnTo>
                    <a:pt x="188" y="382"/>
                  </a:lnTo>
                  <a:lnTo>
                    <a:pt x="184" y="406"/>
                  </a:lnTo>
                  <a:lnTo>
                    <a:pt x="180" y="426"/>
                  </a:lnTo>
                  <a:lnTo>
                    <a:pt x="172" y="456"/>
                  </a:lnTo>
                  <a:lnTo>
                    <a:pt x="170" y="466"/>
                  </a:lnTo>
                  <a:lnTo>
                    <a:pt x="170" y="466"/>
                  </a:lnTo>
                  <a:close/>
                </a:path>
              </a:pathLst>
            </a:custGeom>
            <a:solidFill>
              <a:srgbClr val="E0A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6519863" y="3887788"/>
              <a:ext cx="939800" cy="215900"/>
            </a:xfrm>
            <a:custGeom>
              <a:avLst/>
              <a:gdLst>
                <a:gd name="T0" fmla="*/ 564 w 592"/>
                <a:gd name="T1" fmla="*/ 0 h 136"/>
                <a:gd name="T2" fmla="*/ 564 w 592"/>
                <a:gd name="T3" fmla="*/ 0 h 136"/>
                <a:gd name="T4" fmla="*/ 572 w 592"/>
                <a:gd name="T5" fmla="*/ 18 h 136"/>
                <a:gd name="T6" fmla="*/ 580 w 592"/>
                <a:gd name="T7" fmla="*/ 36 h 136"/>
                <a:gd name="T8" fmla="*/ 586 w 592"/>
                <a:gd name="T9" fmla="*/ 56 h 136"/>
                <a:gd name="T10" fmla="*/ 592 w 592"/>
                <a:gd name="T11" fmla="*/ 76 h 136"/>
                <a:gd name="T12" fmla="*/ 592 w 592"/>
                <a:gd name="T13" fmla="*/ 84 h 136"/>
                <a:gd name="T14" fmla="*/ 590 w 592"/>
                <a:gd name="T15" fmla="*/ 94 h 136"/>
                <a:gd name="T16" fmla="*/ 588 w 592"/>
                <a:gd name="T17" fmla="*/ 102 h 136"/>
                <a:gd name="T18" fmla="*/ 584 w 592"/>
                <a:gd name="T19" fmla="*/ 106 h 136"/>
                <a:gd name="T20" fmla="*/ 576 w 592"/>
                <a:gd name="T21" fmla="*/ 112 h 136"/>
                <a:gd name="T22" fmla="*/ 568 w 592"/>
                <a:gd name="T23" fmla="*/ 114 h 136"/>
                <a:gd name="T24" fmla="*/ 568 w 592"/>
                <a:gd name="T25" fmla="*/ 114 h 136"/>
                <a:gd name="T26" fmla="*/ 540 w 592"/>
                <a:gd name="T27" fmla="*/ 114 h 136"/>
                <a:gd name="T28" fmla="*/ 504 w 592"/>
                <a:gd name="T29" fmla="*/ 112 h 136"/>
                <a:gd name="T30" fmla="*/ 414 w 592"/>
                <a:gd name="T31" fmla="*/ 106 h 136"/>
                <a:gd name="T32" fmla="*/ 320 w 592"/>
                <a:gd name="T33" fmla="*/ 100 h 136"/>
                <a:gd name="T34" fmla="*/ 282 w 592"/>
                <a:gd name="T35" fmla="*/ 98 h 136"/>
                <a:gd name="T36" fmla="*/ 252 w 592"/>
                <a:gd name="T37" fmla="*/ 102 h 136"/>
                <a:gd name="T38" fmla="*/ 252 w 592"/>
                <a:gd name="T39" fmla="*/ 102 h 136"/>
                <a:gd name="T40" fmla="*/ 228 w 592"/>
                <a:gd name="T41" fmla="*/ 106 h 136"/>
                <a:gd name="T42" fmla="*/ 204 w 592"/>
                <a:gd name="T43" fmla="*/ 112 h 136"/>
                <a:gd name="T44" fmla="*/ 160 w 592"/>
                <a:gd name="T45" fmla="*/ 124 h 136"/>
                <a:gd name="T46" fmla="*/ 138 w 592"/>
                <a:gd name="T47" fmla="*/ 130 h 136"/>
                <a:gd name="T48" fmla="*/ 118 w 592"/>
                <a:gd name="T49" fmla="*/ 134 h 136"/>
                <a:gd name="T50" fmla="*/ 96 w 592"/>
                <a:gd name="T51" fmla="*/ 136 h 136"/>
                <a:gd name="T52" fmla="*/ 76 w 592"/>
                <a:gd name="T53" fmla="*/ 136 h 136"/>
                <a:gd name="T54" fmla="*/ 76 w 592"/>
                <a:gd name="T55" fmla="*/ 136 h 136"/>
                <a:gd name="T56" fmla="*/ 66 w 592"/>
                <a:gd name="T57" fmla="*/ 134 h 136"/>
                <a:gd name="T58" fmla="*/ 56 w 592"/>
                <a:gd name="T59" fmla="*/ 130 h 136"/>
                <a:gd name="T60" fmla="*/ 46 w 592"/>
                <a:gd name="T61" fmla="*/ 124 h 136"/>
                <a:gd name="T62" fmla="*/ 38 w 592"/>
                <a:gd name="T63" fmla="*/ 116 h 136"/>
                <a:gd name="T64" fmla="*/ 24 w 592"/>
                <a:gd name="T65" fmla="*/ 100 h 136"/>
                <a:gd name="T66" fmla="*/ 12 w 592"/>
                <a:gd name="T67" fmla="*/ 80 h 136"/>
                <a:gd name="T68" fmla="*/ 4 w 592"/>
                <a:gd name="T69" fmla="*/ 62 h 136"/>
                <a:gd name="T70" fmla="*/ 0 w 592"/>
                <a:gd name="T71" fmla="*/ 44 h 136"/>
                <a:gd name="T72" fmla="*/ 0 w 592"/>
                <a:gd name="T73" fmla="*/ 30 h 136"/>
                <a:gd name="T74" fmla="*/ 2 w 592"/>
                <a:gd name="T75" fmla="*/ 26 h 136"/>
                <a:gd name="T76" fmla="*/ 4 w 592"/>
                <a:gd name="T77" fmla="*/ 22 h 136"/>
                <a:gd name="T78" fmla="*/ 4 w 592"/>
                <a:gd name="T79" fmla="*/ 22 h 136"/>
                <a:gd name="T80" fmla="*/ 14 w 592"/>
                <a:gd name="T81" fmla="*/ 20 h 136"/>
                <a:gd name="T82" fmla="*/ 34 w 592"/>
                <a:gd name="T83" fmla="*/ 20 h 136"/>
                <a:gd name="T84" fmla="*/ 100 w 592"/>
                <a:gd name="T85" fmla="*/ 16 h 136"/>
                <a:gd name="T86" fmla="*/ 292 w 592"/>
                <a:gd name="T87" fmla="*/ 8 h 136"/>
                <a:gd name="T88" fmla="*/ 564 w 592"/>
                <a:gd name="T89" fmla="*/ 0 h 136"/>
                <a:gd name="T90" fmla="*/ 564 w 592"/>
                <a:gd name="T9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2" h="136">
                  <a:moveTo>
                    <a:pt x="564" y="0"/>
                  </a:moveTo>
                  <a:lnTo>
                    <a:pt x="564" y="0"/>
                  </a:lnTo>
                  <a:lnTo>
                    <a:pt x="572" y="18"/>
                  </a:lnTo>
                  <a:lnTo>
                    <a:pt x="580" y="36"/>
                  </a:lnTo>
                  <a:lnTo>
                    <a:pt x="586" y="56"/>
                  </a:lnTo>
                  <a:lnTo>
                    <a:pt x="592" y="76"/>
                  </a:lnTo>
                  <a:lnTo>
                    <a:pt x="592" y="84"/>
                  </a:lnTo>
                  <a:lnTo>
                    <a:pt x="590" y="94"/>
                  </a:lnTo>
                  <a:lnTo>
                    <a:pt x="588" y="102"/>
                  </a:lnTo>
                  <a:lnTo>
                    <a:pt x="584" y="106"/>
                  </a:lnTo>
                  <a:lnTo>
                    <a:pt x="576" y="112"/>
                  </a:lnTo>
                  <a:lnTo>
                    <a:pt x="568" y="114"/>
                  </a:lnTo>
                  <a:lnTo>
                    <a:pt x="568" y="114"/>
                  </a:lnTo>
                  <a:lnTo>
                    <a:pt x="540" y="114"/>
                  </a:lnTo>
                  <a:lnTo>
                    <a:pt x="504" y="112"/>
                  </a:lnTo>
                  <a:lnTo>
                    <a:pt x="414" y="106"/>
                  </a:lnTo>
                  <a:lnTo>
                    <a:pt x="320" y="100"/>
                  </a:lnTo>
                  <a:lnTo>
                    <a:pt x="282" y="98"/>
                  </a:lnTo>
                  <a:lnTo>
                    <a:pt x="252" y="102"/>
                  </a:lnTo>
                  <a:lnTo>
                    <a:pt x="252" y="102"/>
                  </a:lnTo>
                  <a:lnTo>
                    <a:pt x="228" y="106"/>
                  </a:lnTo>
                  <a:lnTo>
                    <a:pt x="204" y="112"/>
                  </a:lnTo>
                  <a:lnTo>
                    <a:pt x="160" y="124"/>
                  </a:lnTo>
                  <a:lnTo>
                    <a:pt x="138" y="130"/>
                  </a:lnTo>
                  <a:lnTo>
                    <a:pt x="118" y="134"/>
                  </a:lnTo>
                  <a:lnTo>
                    <a:pt x="9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66" y="134"/>
                  </a:lnTo>
                  <a:lnTo>
                    <a:pt x="56" y="130"/>
                  </a:lnTo>
                  <a:lnTo>
                    <a:pt x="46" y="124"/>
                  </a:lnTo>
                  <a:lnTo>
                    <a:pt x="38" y="116"/>
                  </a:lnTo>
                  <a:lnTo>
                    <a:pt x="24" y="100"/>
                  </a:lnTo>
                  <a:lnTo>
                    <a:pt x="12" y="80"/>
                  </a:lnTo>
                  <a:lnTo>
                    <a:pt x="4" y="62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4" y="20"/>
                  </a:lnTo>
                  <a:lnTo>
                    <a:pt x="34" y="20"/>
                  </a:lnTo>
                  <a:lnTo>
                    <a:pt x="100" y="16"/>
                  </a:lnTo>
                  <a:lnTo>
                    <a:pt x="292" y="8"/>
                  </a:lnTo>
                  <a:lnTo>
                    <a:pt x="564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6523038" y="3827463"/>
              <a:ext cx="908050" cy="196850"/>
            </a:xfrm>
            <a:custGeom>
              <a:avLst/>
              <a:gdLst>
                <a:gd name="T0" fmla="*/ 18 w 572"/>
                <a:gd name="T1" fmla="*/ 96 h 124"/>
                <a:gd name="T2" fmla="*/ 18 w 572"/>
                <a:gd name="T3" fmla="*/ 96 h 124"/>
                <a:gd name="T4" fmla="*/ 36 w 572"/>
                <a:gd name="T5" fmla="*/ 112 h 124"/>
                <a:gd name="T6" fmla="*/ 44 w 572"/>
                <a:gd name="T7" fmla="*/ 116 h 124"/>
                <a:gd name="T8" fmla="*/ 52 w 572"/>
                <a:gd name="T9" fmla="*/ 120 h 124"/>
                <a:gd name="T10" fmla="*/ 60 w 572"/>
                <a:gd name="T11" fmla="*/ 124 h 124"/>
                <a:gd name="T12" fmla="*/ 68 w 572"/>
                <a:gd name="T13" fmla="*/ 124 h 124"/>
                <a:gd name="T14" fmla="*/ 92 w 572"/>
                <a:gd name="T15" fmla="*/ 124 h 124"/>
                <a:gd name="T16" fmla="*/ 172 w 572"/>
                <a:gd name="T17" fmla="*/ 116 h 124"/>
                <a:gd name="T18" fmla="*/ 238 w 572"/>
                <a:gd name="T19" fmla="*/ 112 h 124"/>
                <a:gd name="T20" fmla="*/ 326 w 572"/>
                <a:gd name="T21" fmla="*/ 108 h 124"/>
                <a:gd name="T22" fmla="*/ 326 w 572"/>
                <a:gd name="T23" fmla="*/ 108 h 124"/>
                <a:gd name="T24" fmla="*/ 412 w 572"/>
                <a:gd name="T25" fmla="*/ 104 h 124"/>
                <a:gd name="T26" fmla="*/ 478 w 572"/>
                <a:gd name="T27" fmla="*/ 98 h 124"/>
                <a:gd name="T28" fmla="*/ 522 w 572"/>
                <a:gd name="T29" fmla="*/ 90 h 124"/>
                <a:gd name="T30" fmla="*/ 538 w 572"/>
                <a:gd name="T31" fmla="*/ 86 h 124"/>
                <a:gd name="T32" fmla="*/ 552 w 572"/>
                <a:gd name="T33" fmla="*/ 82 h 124"/>
                <a:gd name="T34" fmla="*/ 560 w 572"/>
                <a:gd name="T35" fmla="*/ 76 h 124"/>
                <a:gd name="T36" fmla="*/ 566 w 572"/>
                <a:gd name="T37" fmla="*/ 72 h 124"/>
                <a:gd name="T38" fmla="*/ 570 w 572"/>
                <a:gd name="T39" fmla="*/ 66 h 124"/>
                <a:gd name="T40" fmla="*/ 572 w 572"/>
                <a:gd name="T41" fmla="*/ 60 h 124"/>
                <a:gd name="T42" fmla="*/ 570 w 572"/>
                <a:gd name="T43" fmla="*/ 56 h 124"/>
                <a:gd name="T44" fmla="*/ 568 w 572"/>
                <a:gd name="T45" fmla="*/ 50 h 124"/>
                <a:gd name="T46" fmla="*/ 562 w 572"/>
                <a:gd name="T47" fmla="*/ 38 h 124"/>
                <a:gd name="T48" fmla="*/ 562 w 572"/>
                <a:gd name="T49" fmla="*/ 38 h 124"/>
                <a:gd name="T50" fmla="*/ 556 w 572"/>
                <a:gd name="T51" fmla="*/ 28 h 124"/>
                <a:gd name="T52" fmla="*/ 546 w 572"/>
                <a:gd name="T53" fmla="*/ 20 h 124"/>
                <a:gd name="T54" fmla="*/ 532 w 572"/>
                <a:gd name="T55" fmla="*/ 12 h 124"/>
                <a:gd name="T56" fmla="*/ 514 w 572"/>
                <a:gd name="T57" fmla="*/ 6 h 124"/>
                <a:gd name="T58" fmla="*/ 486 w 572"/>
                <a:gd name="T59" fmla="*/ 2 h 124"/>
                <a:gd name="T60" fmla="*/ 446 w 572"/>
                <a:gd name="T61" fmla="*/ 0 h 124"/>
                <a:gd name="T62" fmla="*/ 394 w 572"/>
                <a:gd name="T63" fmla="*/ 2 h 124"/>
                <a:gd name="T64" fmla="*/ 328 w 572"/>
                <a:gd name="T65" fmla="*/ 6 h 124"/>
                <a:gd name="T66" fmla="*/ 328 w 572"/>
                <a:gd name="T67" fmla="*/ 6 h 124"/>
                <a:gd name="T68" fmla="*/ 184 w 572"/>
                <a:gd name="T69" fmla="*/ 18 h 124"/>
                <a:gd name="T70" fmla="*/ 122 w 572"/>
                <a:gd name="T71" fmla="*/ 24 h 124"/>
                <a:gd name="T72" fmla="*/ 70 w 572"/>
                <a:gd name="T73" fmla="*/ 30 h 124"/>
                <a:gd name="T74" fmla="*/ 48 w 572"/>
                <a:gd name="T75" fmla="*/ 36 h 124"/>
                <a:gd name="T76" fmla="*/ 30 w 572"/>
                <a:gd name="T77" fmla="*/ 40 h 124"/>
                <a:gd name="T78" fmla="*/ 16 w 572"/>
                <a:gd name="T79" fmla="*/ 46 h 124"/>
                <a:gd name="T80" fmla="*/ 6 w 572"/>
                <a:gd name="T81" fmla="*/ 54 h 124"/>
                <a:gd name="T82" fmla="*/ 2 w 572"/>
                <a:gd name="T83" fmla="*/ 62 h 124"/>
                <a:gd name="T84" fmla="*/ 0 w 572"/>
                <a:gd name="T85" fmla="*/ 66 h 124"/>
                <a:gd name="T86" fmla="*/ 2 w 572"/>
                <a:gd name="T87" fmla="*/ 72 h 124"/>
                <a:gd name="T88" fmla="*/ 6 w 572"/>
                <a:gd name="T89" fmla="*/ 82 h 124"/>
                <a:gd name="T90" fmla="*/ 18 w 572"/>
                <a:gd name="T91" fmla="*/ 96 h 124"/>
                <a:gd name="T92" fmla="*/ 18 w 572"/>
                <a:gd name="T93" fmla="*/ 9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2" h="124">
                  <a:moveTo>
                    <a:pt x="18" y="96"/>
                  </a:moveTo>
                  <a:lnTo>
                    <a:pt x="18" y="96"/>
                  </a:lnTo>
                  <a:lnTo>
                    <a:pt x="36" y="112"/>
                  </a:lnTo>
                  <a:lnTo>
                    <a:pt x="44" y="116"/>
                  </a:lnTo>
                  <a:lnTo>
                    <a:pt x="52" y="120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92" y="124"/>
                  </a:lnTo>
                  <a:lnTo>
                    <a:pt x="172" y="116"/>
                  </a:lnTo>
                  <a:lnTo>
                    <a:pt x="238" y="112"/>
                  </a:lnTo>
                  <a:lnTo>
                    <a:pt x="326" y="108"/>
                  </a:lnTo>
                  <a:lnTo>
                    <a:pt x="326" y="108"/>
                  </a:lnTo>
                  <a:lnTo>
                    <a:pt x="412" y="104"/>
                  </a:lnTo>
                  <a:lnTo>
                    <a:pt x="478" y="98"/>
                  </a:lnTo>
                  <a:lnTo>
                    <a:pt x="522" y="90"/>
                  </a:lnTo>
                  <a:lnTo>
                    <a:pt x="538" y="86"/>
                  </a:lnTo>
                  <a:lnTo>
                    <a:pt x="552" y="82"/>
                  </a:lnTo>
                  <a:lnTo>
                    <a:pt x="560" y="76"/>
                  </a:lnTo>
                  <a:lnTo>
                    <a:pt x="566" y="72"/>
                  </a:lnTo>
                  <a:lnTo>
                    <a:pt x="570" y="66"/>
                  </a:lnTo>
                  <a:lnTo>
                    <a:pt x="572" y="60"/>
                  </a:lnTo>
                  <a:lnTo>
                    <a:pt x="570" y="56"/>
                  </a:lnTo>
                  <a:lnTo>
                    <a:pt x="568" y="50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56" y="28"/>
                  </a:lnTo>
                  <a:lnTo>
                    <a:pt x="546" y="20"/>
                  </a:lnTo>
                  <a:lnTo>
                    <a:pt x="532" y="12"/>
                  </a:lnTo>
                  <a:lnTo>
                    <a:pt x="514" y="6"/>
                  </a:lnTo>
                  <a:lnTo>
                    <a:pt x="486" y="2"/>
                  </a:lnTo>
                  <a:lnTo>
                    <a:pt x="446" y="0"/>
                  </a:lnTo>
                  <a:lnTo>
                    <a:pt x="394" y="2"/>
                  </a:lnTo>
                  <a:lnTo>
                    <a:pt x="328" y="6"/>
                  </a:lnTo>
                  <a:lnTo>
                    <a:pt x="328" y="6"/>
                  </a:lnTo>
                  <a:lnTo>
                    <a:pt x="184" y="18"/>
                  </a:lnTo>
                  <a:lnTo>
                    <a:pt x="122" y="24"/>
                  </a:lnTo>
                  <a:lnTo>
                    <a:pt x="70" y="30"/>
                  </a:lnTo>
                  <a:lnTo>
                    <a:pt x="48" y="36"/>
                  </a:lnTo>
                  <a:lnTo>
                    <a:pt x="30" y="40"/>
                  </a:lnTo>
                  <a:lnTo>
                    <a:pt x="16" y="46"/>
                  </a:lnTo>
                  <a:lnTo>
                    <a:pt x="6" y="54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82"/>
                  </a:lnTo>
                  <a:lnTo>
                    <a:pt x="18" y="96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7129463" y="3881438"/>
              <a:ext cx="171450" cy="38100"/>
            </a:xfrm>
            <a:custGeom>
              <a:avLst/>
              <a:gdLst>
                <a:gd name="T0" fmla="*/ 0 w 108"/>
                <a:gd name="T1" fmla="*/ 12 h 24"/>
                <a:gd name="T2" fmla="*/ 0 w 108"/>
                <a:gd name="T3" fmla="*/ 12 h 24"/>
                <a:gd name="T4" fmla="*/ 0 w 108"/>
                <a:gd name="T5" fmla="*/ 10 h 24"/>
                <a:gd name="T6" fmla="*/ 4 w 108"/>
                <a:gd name="T7" fmla="*/ 8 h 24"/>
                <a:gd name="T8" fmla="*/ 16 w 108"/>
                <a:gd name="T9" fmla="*/ 4 h 24"/>
                <a:gd name="T10" fmla="*/ 32 w 108"/>
                <a:gd name="T11" fmla="*/ 0 h 24"/>
                <a:gd name="T12" fmla="*/ 54 w 108"/>
                <a:gd name="T13" fmla="*/ 0 h 24"/>
                <a:gd name="T14" fmla="*/ 54 w 108"/>
                <a:gd name="T15" fmla="*/ 0 h 24"/>
                <a:gd name="T16" fmla="*/ 74 w 108"/>
                <a:gd name="T17" fmla="*/ 0 h 24"/>
                <a:gd name="T18" fmla="*/ 92 w 108"/>
                <a:gd name="T19" fmla="*/ 4 h 24"/>
                <a:gd name="T20" fmla="*/ 104 w 108"/>
                <a:gd name="T21" fmla="*/ 8 h 24"/>
                <a:gd name="T22" fmla="*/ 106 w 108"/>
                <a:gd name="T23" fmla="*/ 10 h 24"/>
                <a:gd name="T24" fmla="*/ 108 w 108"/>
                <a:gd name="T25" fmla="*/ 12 h 24"/>
                <a:gd name="T26" fmla="*/ 108 w 108"/>
                <a:gd name="T27" fmla="*/ 12 h 24"/>
                <a:gd name="T28" fmla="*/ 106 w 108"/>
                <a:gd name="T29" fmla="*/ 14 h 24"/>
                <a:gd name="T30" fmla="*/ 104 w 108"/>
                <a:gd name="T31" fmla="*/ 16 h 24"/>
                <a:gd name="T32" fmla="*/ 92 w 108"/>
                <a:gd name="T33" fmla="*/ 20 h 24"/>
                <a:gd name="T34" fmla="*/ 74 w 108"/>
                <a:gd name="T35" fmla="*/ 24 h 24"/>
                <a:gd name="T36" fmla="*/ 54 w 108"/>
                <a:gd name="T37" fmla="*/ 24 h 24"/>
                <a:gd name="T38" fmla="*/ 54 w 108"/>
                <a:gd name="T39" fmla="*/ 24 h 24"/>
                <a:gd name="T40" fmla="*/ 32 w 108"/>
                <a:gd name="T41" fmla="*/ 24 h 24"/>
                <a:gd name="T42" fmla="*/ 16 w 108"/>
                <a:gd name="T43" fmla="*/ 20 h 24"/>
                <a:gd name="T44" fmla="*/ 4 w 108"/>
                <a:gd name="T45" fmla="*/ 16 h 24"/>
                <a:gd name="T46" fmla="*/ 0 w 108"/>
                <a:gd name="T47" fmla="*/ 14 h 24"/>
                <a:gd name="T48" fmla="*/ 0 w 108"/>
                <a:gd name="T49" fmla="*/ 12 h 24"/>
                <a:gd name="T50" fmla="*/ 0 w 108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24">
                  <a:moveTo>
                    <a:pt x="0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4" y="8"/>
                  </a:lnTo>
                  <a:lnTo>
                    <a:pt x="16" y="4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4" y="0"/>
                  </a:lnTo>
                  <a:lnTo>
                    <a:pt x="92" y="4"/>
                  </a:lnTo>
                  <a:lnTo>
                    <a:pt x="104" y="8"/>
                  </a:lnTo>
                  <a:lnTo>
                    <a:pt x="106" y="10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4"/>
                  </a:lnTo>
                  <a:lnTo>
                    <a:pt x="104" y="16"/>
                  </a:lnTo>
                  <a:lnTo>
                    <a:pt x="92" y="20"/>
                  </a:lnTo>
                  <a:lnTo>
                    <a:pt x="74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2" y="24"/>
                  </a:lnTo>
                  <a:lnTo>
                    <a:pt x="16" y="20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6675438" y="3903663"/>
              <a:ext cx="171450" cy="38100"/>
            </a:xfrm>
            <a:custGeom>
              <a:avLst/>
              <a:gdLst>
                <a:gd name="T0" fmla="*/ 0 w 108"/>
                <a:gd name="T1" fmla="*/ 12 h 24"/>
                <a:gd name="T2" fmla="*/ 0 w 108"/>
                <a:gd name="T3" fmla="*/ 12 h 24"/>
                <a:gd name="T4" fmla="*/ 0 w 108"/>
                <a:gd name="T5" fmla="*/ 10 h 24"/>
                <a:gd name="T6" fmla="*/ 4 w 108"/>
                <a:gd name="T7" fmla="*/ 8 h 24"/>
                <a:gd name="T8" fmla="*/ 16 w 108"/>
                <a:gd name="T9" fmla="*/ 4 h 24"/>
                <a:gd name="T10" fmla="*/ 32 w 108"/>
                <a:gd name="T11" fmla="*/ 2 h 24"/>
                <a:gd name="T12" fmla="*/ 54 w 108"/>
                <a:gd name="T13" fmla="*/ 0 h 24"/>
                <a:gd name="T14" fmla="*/ 54 w 108"/>
                <a:gd name="T15" fmla="*/ 0 h 24"/>
                <a:gd name="T16" fmla="*/ 74 w 108"/>
                <a:gd name="T17" fmla="*/ 2 h 24"/>
                <a:gd name="T18" fmla="*/ 92 w 108"/>
                <a:gd name="T19" fmla="*/ 4 h 24"/>
                <a:gd name="T20" fmla="*/ 104 w 108"/>
                <a:gd name="T21" fmla="*/ 8 h 24"/>
                <a:gd name="T22" fmla="*/ 106 w 108"/>
                <a:gd name="T23" fmla="*/ 10 h 24"/>
                <a:gd name="T24" fmla="*/ 108 w 108"/>
                <a:gd name="T25" fmla="*/ 12 h 24"/>
                <a:gd name="T26" fmla="*/ 108 w 108"/>
                <a:gd name="T27" fmla="*/ 12 h 24"/>
                <a:gd name="T28" fmla="*/ 106 w 108"/>
                <a:gd name="T29" fmla="*/ 16 h 24"/>
                <a:gd name="T30" fmla="*/ 104 w 108"/>
                <a:gd name="T31" fmla="*/ 18 h 24"/>
                <a:gd name="T32" fmla="*/ 92 w 108"/>
                <a:gd name="T33" fmla="*/ 22 h 24"/>
                <a:gd name="T34" fmla="*/ 74 w 108"/>
                <a:gd name="T35" fmla="*/ 24 h 24"/>
                <a:gd name="T36" fmla="*/ 54 w 108"/>
                <a:gd name="T37" fmla="*/ 24 h 24"/>
                <a:gd name="T38" fmla="*/ 54 w 108"/>
                <a:gd name="T39" fmla="*/ 24 h 24"/>
                <a:gd name="T40" fmla="*/ 32 w 108"/>
                <a:gd name="T41" fmla="*/ 24 h 24"/>
                <a:gd name="T42" fmla="*/ 16 w 108"/>
                <a:gd name="T43" fmla="*/ 22 h 24"/>
                <a:gd name="T44" fmla="*/ 4 w 108"/>
                <a:gd name="T45" fmla="*/ 18 h 24"/>
                <a:gd name="T46" fmla="*/ 0 w 108"/>
                <a:gd name="T47" fmla="*/ 16 h 24"/>
                <a:gd name="T48" fmla="*/ 0 w 108"/>
                <a:gd name="T49" fmla="*/ 12 h 24"/>
                <a:gd name="T50" fmla="*/ 0 w 108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24">
                  <a:moveTo>
                    <a:pt x="0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4" y="8"/>
                  </a:lnTo>
                  <a:lnTo>
                    <a:pt x="16" y="4"/>
                  </a:lnTo>
                  <a:lnTo>
                    <a:pt x="3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4" y="2"/>
                  </a:lnTo>
                  <a:lnTo>
                    <a:pt x="92" y="4"/>
                  </a:lnTo>
                  <a:lnTo>
                    <a:pt x="104" y="8"/>
                  </a:lnTo>
                  <a:lnTo>
                    <a:pt x="106" y="10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2" y="22"/>
                  </a:lnTo>
                  <a:lnTo>
                    <a:pt x="74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2" y="24"/>
                  </a:lnTo>
                  <a:lnTo>
                    <a:pt x="16" y="22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6456363" y="3919538"/>
              <a:ext cx="542925" cy="679450"/>
            </a:xfrm>
            <a:custGeom>
              <a:avLst/>
              <a:gdLst>
                <a:gd name="T0" fmla="*/ 176 w 342"/>
                <a:gd name="T1" fmla="*/ 428 h 428"/>
                <a:gd name="T2" fmla="*/ 326 w 342"/>
                <a:gd name="T3" fmla="*/ 424 h 428"/>
                <a:gd name="T4" fmla="*/ 326 w 342"/>
                <a:gd name="T5" fmla="*/ 424 h 428"/>
                <a:gd name="T6" fmla="*/ 332 w 342"/>
                <a:gd name="T7" fmla="*/ 402 h 428"/>
                <a:gd name="T8" fmla="*/ 338 w 342"/>
                <a:gd name="T9" fmla="*/ 378 h 428"/>
                <a:gd name="T10" fmla="*/ 340 w 342"/>
                <a:gd name="T11" fmla="*/ 350 h 428"/>
                <a:gd name="T12" fmla="*/ 342 w 342"/>
                <a:gd name="T13" fmla="*/ 318 h 428"/>
                <a:gd name="T14" fmla="*/ 340 w 342"/>
                <a:gd name="T15" fmla="*/ 302 h 428"/>
                <a:gd name="T16" fmla="*/ 338 w 342"/>
                <a:gd name="T17" fmla="*/ 286 h 428"/>
                <a:gd name="T18" fmla="*/ 332 w 342"/>
                <a:gd name="T19" fmla="*/ 268 h 428"/>
                <a:gd name="T20" fmla="*/ 326 w 342"/>
                <a:gd name="T21" fmla="*/ 254 h 428"/>
                <a:gd name="T22" fmla="*/ 318 w 342"/>
                <a:gd name="T23" fmla="*/ 238 h 428"/>
                <a:gd name="T24" fmla="*/ 306 w 342"/>
                <a:gd name="T25" fmla="*/ 226 h 428"/>
                <a:gd name="T26" fmla="*/ 306 w 342"/>
                <a:gd name="T27" fmla="*/ 226 h 428"/>
                <a:gd name="T28" fmla="*/ 278 w 342"/>
                <a:gd name="T29" fmla="*/ 200 h 428"/>
                <a:gd name="T30" fmla="*/ 246 w 342"/>
                <a:gd name="T31" fmla="*/ 174 h 428"/>
                <a:gd name="T32" fmla="*/ 212 w 342"/>
                <a:gd name="T33" fmla="*/ 152 h 428"/>
                <a:gd name="T34" fmla="*/ 178 w 342"/>
                <a:gd name="T35" fmla="*/ 128 h 428"/>
                <a:gd name="T36" fmla="*/ 118 w 342"/>
                <a:gd name="T37" fmla="*/ 90 h 428"/>
                <a:gd name="T38" fmla="*/ 96 w 342"/>
                <a:gd name="T39" fmla="*/ 76 h 428"/>
                <a:gd name="T40" fmla="*/ 82 w 342"/>
                <a:gd name="T41" fmla="*/ 64 h 428"/>
                <a:gd name="T42" fmla="*/ 82 w 342"/>
                <a:gd name="T43" fmla="*/ 64 h 428"/>
                <a:gd name="T44" fmla="*/ 72 w 342"/>
                <a:gd name="T45" fmla="*/ 52 h 428"/>
                <a:gd name="T46" fmla="*/ 62 w 342"/>
                <a:gd name="T47" fmla="*/ 38 h 428"/>
                <a:gd name="T48" fmla="*/ 52 w 342"/>
                <a:gd name="T49" fmla="*/ 24 h 428"/>
                <a:gd name="T50" fmla="*/ 44 w 342"/>
                <a:gd name="T51" fmla="*/ 12 h 428"/>
                <a:gd name="T52" fmla="*/ 34 w 342"/>
                <a:gd name="T53" fmla="*/ 2 h 428"/>
                <a:gd name="T54" fmla="*/ 30 w 342"/>
                <a:gd name="T55" fmla="*/ 0 h 428"/>
                <a:gd name="T56" fmla="*/ 26 w 342"/>
                <a:gd name="T57" fmla="*/ 0 h 428"/>
                <a:gd name="T58" fmla="*/ 22 w 342"/>
                <a:gd name="T59" fmla="*/ 2 h 428"/>
                <a:gd name="T60" fmla="*/ 20 w 342"/>
                <a:gd name="T61" fmla="*/ 6 h 428"/>
                <a:gd name="T62" fmla="*/ 16 w 342"/>
                <a:gd name="T63" fmla="*/ 12 h 428"/>
                <a:gd name="T64" fmla="*/ 12 w 342"/>
                <a:gd name="T65" fmla="*/ 22 h 428"/>
                <a:gd name="T66" fmla="*/ 12 w 342"/>
                <a:gd name="T67" fmla="*/ 22 h 428"/>
                <a:gd name="T68" fmla="*/ 2 w 342"/>
                <a:gd name="T69" fmla="*/ 64 h 428"/>
                <a:gd name="T70" fmla="*/ 0 w 342"/>
                <a:gd name="T71" fmla="*/ 82 h 428"/>
                <a:gd name="T72" fmla="*/ 0 w 342"/>
                <a:gd name="T73" fmla="*/ 100 h 428"/>
                <a:gd name="T74" fmla="*/ 4 w 342"/>
                <a:gd name="T75" fmla="*/ 116 h 428"/>
                <a:gd name="T76" fmla="*/ 8 w 342"/>
                <a:gd name="T77" fmla="*/ 122 h 428"/>
                <a:gd name="T78" fmla="*/ 12 w 342"/>
                <a:gd name="T79" fmla="*/ 130 h 428"/>
                <a:gd name="T80" fmla="*/ 20 w 342"/>
                <a:gd name="T81" fmla="*/ 136 h 428"/>
                <a:gd name="T82" fmla="*/ 28 w 342"/>
                <a:gd name="T83" fmla="*/ 142 h 428"/>
                <a:gd name="T84" fmla="*/ 38 w 342"/>
                <a:gd name="T85" fmla="*/ 148 h 428"/>
                <a:gd name="T86" fmla="*/ 50 w 342"/>
                <a:gd name="T87" fmla="*/ 154 h 428"/>
                <a:gd name="T88" fmla="*/ 50 w 342"/>
                <a:gd name="T89" fmla="*/ 154 h 428"/>
                <a:gd name="T90" fmla="*/ 74 w 342"/>
                <a:gd name="T91" fmla="*/ 166 h 428"/>
                <a:gd name="T92" fmla="*/ 100 w 342"/>
                <a:gd name="T93" fmla="*/ 180 h 428"/>
                <a:gd name="T94" fmla="*/ 122 w 342"/>
                <a:gd name="T95" fmla="*/ 194 h 428"/>
                <a:gd name="T96" fmla="*/ 142 w 342"/>
                <a:gd name="T97" fmla="*/ 212 h 428"/>
                <a:gd name="T98" fmla="*/ 158 w 342"/>
                <a:gd name="T99" fmla="*/ 234 h 428"/>
                <a:gd name="T100" fmla="*/ 164 w 342"/>
                <a:gd name="T101" fmla="*/ 244 h 428"/>
                <a:gd name="T102" fmla="*/ 170 w 342"/>
                <a:gd name="T103" fmla="*/ 256 h 428"/>
                <a:gd name="T104" fmla="*/ 176 w 342"/>
                <a:gd name="T105" fmla="*/ 270 h 428"/>
                <a:gd name="T106" fmla="*/ 178 w 342"/>
                <a:gd name="T107" fmla="*/ 284 h 428"/>
                <a:gd name="T108" fmla="*/ 180 w 342"/>
                <a:gd name="T109" fmla="*/ 298 h 428"/>
                <a:gd name="T110" fmla="*/ 182 w 342"/>
                <a:gd name="T111" fmla="*/ 314 h 428"/>
                <a:gd name="T112" fmla="*/ 182 w 342"/>
                <a:gd name="T113" fmla="*/ 314 h 428"/>
                <a:gd name="T114" fmla="*/ 180 w 342"/>
                <a:gd name="T115" fmla="*/ 368 h 428"/>
                <a:gd name="T116" fmla="*/ 180 w 342"/>
                <a:gd name="T117" fmla="*/ 402 h 428"/>
                <a:gd name="T118" fmla="*/ 176 w 342"/>
                <a:gd name="T119" fmla="*/ 428 h 428"/>
                <a:gd name="T120" fmla="*/ 176 w 342"/>
                <a:gd name="T12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" h="428">
                  <a:moveTo>
                    <a:pt x="176" y="428"/>
                  </a:moveTo>
                  <a:lnTo>
                    <a:pt x="326" y="424"/>
                  </a:lnTo>
                  <a:lnTo>
                    <a:pt x="326" y="424"/>
                  </a:lnTo>
                  <a:lnTo>
                    <a:pt x="332" y="402"/>
                  </a:lnTo>
                  <a:lnTo>
                    <a:pt x="338" y="378"/>
                  </a:lnTo>
                  <a:lnTo>
                    <a:pt x="340" y="350"/>
                  </a:lnTo>
                  <a:lnTo>
                    <a:pt x="342" y="318"/>
                  </a:lnTo>
                  <a:lnTo>
                    <a:pt x="340" y="302"/>
                  </a:lnTo>
                  <a:lnTo>
                    <a:pt x="338" y="286"/>
                  </a:lnTo>
                  <a:lnTo>
                    <a:pt x="332" y="268"/>
                  </a:lnTo>
                  <a:lnTo>
                    <a:pt x="326" y="254"/>
                  </a:lnTo>
                  <a:lnTo>
                    <a:pt x="318" y="238"/>
                  </a:lnTo>
                  <a:lnTo>
                    <a:pt x="306" y="226"/>
                  </a:lnTo>
                  <a:lnTo>
                    <a:pt x="306" y="226"/>
                  </a:lnTo>
                  <a:lnTo>
                    <a:pt x="278" y="200"/>
                  </a:lnTo>
                  <a:lnTo>
                    <a:pt x="246" y="174"/>
                  </a:lnTo>
                  <a:lnTo>
                    <a:pt x="212" y="152"/>
                  </a:lnTo>
                  <a:lnTo>
                    <a:pt x="178" y="128"/>
                  </a:lnTo>
                  <a:lnTo>
                    <a:pt x="118" y="90"/>
                  </a:lnTo>
                  <a:lnTo>
                    <a:pt x="96" y="76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72" y="52"/>
                  </a:lnTo>
                  <a:lnTo>
                    <a:pt x="62" y="38"/>
                  </a:lnTo>
                  <a:lnTo>
                    <a:pt x="52" y="24"/>
                  </a:lnTo>
                  <a:lnTo>
                    <a:pt x="44" y="1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30"/>
                  </a:lnTo>
                  <a:lnTo>
                    <a:pt x="20" y="136"/>
                  </a:lnTo>
                  <a:lnTo>
                    <a:pt x="28" y="142"/>
                  </a:lnTo>
                  <a:lnTo>
                    <a:pt x="38" y="148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74" y="166"/>
                  </a:lnTo>
                  <a:lnTo>
                    <a:pt x="100" y="180"/>
                  </a:lnTo>
                  <a:lnTo>
                    <a:pt x="122" y="194"/>
                  </a:lnTo>
                  <a:lnTo>
                    <a:pt x="142" y="212"/>
                  </a:lnTo>
                  <a:lnTo>
                    <a:pt x="158" y="234"/>
                  </a:lnTo>
                  <a:lnTo>
                    <a:pt x="164" y="244"/>
                  </a:lnTo>
                  <a:lnTo>
                    <a:pt x="170" y="256"/>
                  </a:lnTo>
                  <a:lnTo>
                    <a:pt x="176" y="270"/>
                  </a:lnTo>
                  <a:lnTo>
                    <a:pt x="178" y="284"/>
                  </a:lnTo>
                  <a:lnTo>
                    <a:pt x="180" y="298"/>
                  </a:lnTo>
                  <a:lnTo>
                    <a:pt x="182" y="314"/>
                  </a:lnTo>
                  <a:lnTo>
                    <a:pt x="182" y="314"/>
                  </a:lnTo>
                  <a:lnTo>
                    <a:pt x="180" y="368"/>
                  </a:lnTo>
                  <a:lnTo>
                    <a:pt x="180" y="402"/>
                  </a:lnTo>
                  <a:lnTo>
                    <a:pt x="176" y="428"/>
                  </a:lnTo>
                  <a:lnTo>
                    <a:pt x="176" y="428"/>
                  </a:lnTo>
                  <a:close/>
                </a:path>
              </a:pathLst>
            </a:custGeom>
            <a:solidFill>
              <a:srgbClr val="E0A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5697538" y="4192588"/>
              <a:ext cx="606425" cy="1730375"/>
            </a:xfrm>
            <a:custGeom>
              <a:avLst/>
              <a:gdLst>
                <a:gd name="T0" fmla="*/ 56 w 382"/>
                <a:gd name="T1" fmla="*/ 372 h 1090"/>
                <a:gd name="T2" fmla="*/ 46 w 382"/>
                <a:gd name="T3" fmla="*/ 304 h 1090"/>
                <a:gd name="T4" fmla="*/ 42 w 382"/>
                <a:gd name="T5" fmla="*/ 214 h 1090"/>
                <a:gd name="T6" fmla="*/ 46 w 382"/>
                <a:gd name="T7" fmla="*/ 164 h 1090"/>
                <a:gd name="T8" fmla="*/ 56 w 382"/>
                <a:gd name="T9" fmla="*/ 120 h 1090"/>
                <a:gd name="T10" fmla="*/ 76 w 382"/>
                <a:gd name="T11" fmla="*/ 80 h 1090"/>
                <a:gd name="T12" fmla="*/ 96 w 382"/>
                <a:gd name="T13" fmla="*/ 50 h 1090"/>
                <a:gd name="T14" fmla="*/ 126 w 382"/>
                <a:gd name="T15" fmla="*/ 14 h 1090"/>
                <a:gd name="T16" fmla="*/ 140 w 382"/>
                <a:gd name="T17" fmla="*/ 6 h 1090"/>
                <a:gd name="T18" fmla="*/ 174 w 382"/>
                <a:gd name="T19" fmla="*/ 0 h 1090"/>
                <a:gd name="T20" fmla="*/ 234 w 382"/>
                <a:gd name="T21" fmla="*/ 2 h 1090"/>
                <a:gd name="T22" fmla="*/ 270 w 382"/>
                <a:gd name="T23" fmla="*/ 10 h 1090"/>
                <a:gd name="T24" fmla="*/ 302 w 382"/>
                <a:gd name="T25" fmla="*/ 30 h 1090"/>
                <a:gd name="T26" fmla="*/ 328 w 382"/>
                <a:gd name="T27" fmla="*/ 62 h 1090"/>
                <a:gd name="T28" fmla="*/ 350 w 382"/>
                <a:gd name="T29" fmla="*/ 108 h 1090"/>
                <a:gd name="T30" fmla="*/ 366 w 382"/>
                <a:gd name="T31" fmla="*/ 166 h 1090"/>
                <a:gd name="T32" fmla="*/ 376 w 382"/>
                <a:gd name="T33" fmla="*/ 234 h 1090"/>
                <a:gd name="T34" fmla="*/ 382 w 382"/>
                <a:gd name="T35" fmla="*/ 316 h 1090"/>
                <a:gd name="T36" fmla="*/ 380 w 382"/>
                <a:gd name="T37" fmla="*/ 408 h 1090"/>
                <a:gd name="T38" fmla="*/ 378 w 382"/>
                <a:gd name="T39" fmla="*/ 458 h 1090"/>
                <a:gd name="T40" fmla="*/ 368 w 382"/>
                <a:gd name="T41" fmla="*/ 562 h 1090"/>
                <a:gd name="T42" fmla="*/ 344 w 382"/>
                <a:gd name="T43" fmla="*/ 718 h 1090"/>
                <a:gd name="T44" fmla="*/ 324 w 382"/>
                <a:gd name="T45" fmla="*/ 816 h 1090"/>
                <a:gd name="T46" fmla="*/ 300 w 382"/>
                <a:gd name="T47" fmla="*/ 904 h 1090"/>
                <a:gd name="T48" fmla="*/ 274 w 382"/>
                <a:gd name="T49" fmla="*/ 978 h 1090"/>
                <a:gd name="T50" fmla="*/ 248 w 382"/>
                <a:gd name="T51" fmla="*/ 1032 h 1090"/>
                <a:gd name="T52" fmla="*/ 226 w 382"/>
                <a:gd name="T53" fmla="*/ 1056 h 1090"/>
                <a:gd name="T54" fmla="*/ 220 w 382"/>
                <a:gd name="T55" fmla="*/ 1060 h 1090"/>
                <a:gd name="T56" fmla="*/ 170 w 382"/>
                <a:gd name="T57" fmla="*/ 1082 h 1090"/>
                <a:gd name="T58" fmla="*/ 132 w 382"/>
                <a:gd name="T59" fmla="*/ 1090 h 1090"/>
                <a:gd name="T60" fmla="*/ 104 w 382"/>
                <a:gd name="T61" fmla="*/ 1086 h 1090"/>
                <a:gd name="T62" fmla="*/ 80 w 382"/>
                <a:gd name="T63" fmla="*/ 1078 h 1090"/>
                <a:gd name="T64" fmla="*/ 70 w 382"/>
                <a:gd name="T65" fmla="*/ 1070 h 1090"/>
                <a:gd name="T66" fmla="*/ 30 w 382"/>
                <a:gd name="T67" fmla="*/ 1036 h 1090"/>
                <a:gd name="T68" fmla="*/ 56 w 382"/>
                <a:gd name="T69" fmla="*/ 372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1090">
                  <a:moveTo>
                    <a:pt x="56" y="372"/>
                  </a:moveTo>
                  <a:lnTo>
                    <a:pt x="56" y="372"/>
                  </a:lnTo>
                  <a:lnTo>
                    <a:pt x="50" y="338"/>
                  </a:lnTo>
                  <a:lnTo>
                    <a:pt x="46" y="304"/>
                  </a:lnTo>
                  <a:lnTo>
                    <a:pt x="42" y="260"/>
                  </a:lnTo>
                  <a:lnTo>
                    <a:pt x="42" y="214"/>
                  </a:lnTo>
                  <a:lnTo>
                    <a:pt x="44" y="188"/>
                  </a:lnTo>
                  <a:lnTo>
                    <a:pt x="46" y="164"/>
                  </a:lnTo>
                  <a:lnTo>
                    <a:pt x="50" y="142"/>
                  </a:lnTo>
                  <a:lnTo>
                    <a:pt x="56" y="120"/>
                  </a:lnTo>
                  <a:lnTo>
                    <a:pt x="66" y="9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96" y="50"/>
                  </a:lnTo>
                  <a:lnTo>
                    <a:pt x="112" y="28"/>
                  </a:lnTo>
                  <a:lnTo>
                    <a:pt x="126" y="14"/>
                  </a:lnTo>
                  <a:lnTo>
                    <a:pt x="132" y="8"/>
                  </a:lnTo>
                  <a:lnTo>
                    <a:pt x="140" y="6"/>
                  </a:lnTo>
                  <a:lnTo>
                    <a:pt x="154" y="2"/>
                  </a:lnTo>
                  <a:lnTo>
                    <a:pt x="174" y="0"/>
                  </a:lnTo>
                  <a:lnTo>
                    <a:pt x="234" y="2"/>
                  </a:lnTo>
                  <a:lnTo>
                    <a:pt x="234" y="2"/>
                  </a:lnTo>
                  <a:lnTo>
                    <a:pt x="252" y="4"/>
                  </a:lnTo>
                  <a:lnTo>
                    <a:pt x="270" y="10"/>
                  </a:lnTo>
                  <a:lnTo>
                    <a:pt x="286" y="18"/>
                  </a:lnTo>
                  <a:lnTo>
                    <a:pt x="302" y="30"/>
                  </a:lnTo>
                  <a:lnTo>
                    <a:pt x="316" y="44"/>
                  </a:lnTo>
                  <a:lnTo>
                    <a:pt x="328" y="62"/>
                  </a:lnTo>
                  <a:lnTo>
                    <a:pt x="340" y="84"/>
                  </a:lnTo>
                  <a:lnTo>
                    <a:pt x="350" y="108"/>
                  </a:lnTo>
                  <a:lnTo>
                    <a:pt x="358" y="134"/>
                  </a:lnTo>
                  <a:lnTo>
                    <a:pt x="366" y="166"/>
                  </a:lnTo>
                  <a:lnTo>
                    <a:pt x="372" y="198"/>
                  </a:lnTo>
                  <a:lnTo>
                    <a:pt x="376" y="234"/>
                  </a:lnTo>
                  <a:lnTo>
                    <a:pt x="380" y="274"/>
                  </a:lnTo>
                  <a:lnTo>
                    <a:pt x="382" y="316"/>
                  </a:lnTo>
                  <a:lnTo>
                    <a:pt x="382" y="360"/>
                  </a:lnTo>
                  <a:lnTo>
                    <a:pt x="380" y="408"/>
                  </a:lnTo>
                  <a:lnTo>
                    <a:pt x="380" y="408"/>
                  </a:lnTo>
                  <a:lnTo>
                    <a:pt x="378" y="458"/>
                  </a:lnTo>
                  <a:lnTo>
                    <a:pt x="374" y="510"/>
                  </a:lnTo>
                  <a:lnTo>
                    <a:pt x="368" y="562"/>
                  </a:lnTo>
                  <a:lnTo>
                    <a:pt x="362" y="614"/>
                  </a:lnTo>
                  <a:lnTo>
                    <a:pt x="344" y="718"/>
                  </a:lnTo>
                  <a:lnTo>
                    <a:pt x="334" y="768"/>
                  </a:lnTo>
                  <a:lnTo>
                    <a:pt x="324" y="816"/>
                  </a:lnTo>
                  <a:lnTo>
                    <a:pt x="312" y="862"/>
                  </a:lnTo>
                  <a:lnTo>
                    <a:pt x="300" y="904"/>
                  </a:lnTo>
                  <a:lnTo>
                    <a:pt x="288" y="944"/>
                  </a:lnTo>
                  <a:lnTo>
                    <a:pt x="274" y="978"/>
                  </a:lnTo>
                  <a:lnTo>
                    <a:pt x="260" y="1008"/>
                  </a:lnTo>
                  <a:lnTo>
                    <a:pt x="248" y="1032"/>
                  </a:lnTo>
                  <a:lnTo>
                    <a:pt x="234" y="1050"/>
                  </a:lnTo>
                  <a:lnTo>
                    <a:pt x="226" y="1056"/>
                  </a:lnTo>
                  <a:lnTo>
                    <a:pt x="220" y="1060"/>
                  </a:lnTo>
                  <a:lnTo>
                    <a:pt x="220" y="1060"/>
                  </a:lnTo>
                  <a:lnTo>
                    <a:pt x="194" y="1074"/>
                  </a:lnTo>
                  <a:lnTo>
                    <a:pt x="170" y="1082"/>
                  </a:lnTo>
                  <a:lnTo>
                    <a:pt x="150" y="1088"/>
                  </a:lnTo>
                  <a:lnTo>
                    <a:pt x="132" y="1090"/>
                  </a:lnTo>
                  <a:lnTo>
                    <a:pt x="116" y="1088"/>
                  </a:lnTo>
                  <a:lnTo>
                    <a:pt x="104" y="1086"/>
                  </a:lnTo>
                  <a:lnTo>
                    <a:pt x="90" y="1082"/>
                  </a:lnTo>
                  <a:lnTo>
                    <a:pt x="80" y="1078"/>
                  </a:lnTo>
                  <a:lnTo>
                    <a:pt x="80" y="1078"/>
                  </a:lnTo>
                  <a:lnTo>
                    <a:pt x="70" y="1070"/>
                  </a:lnTo>
                  <a:lnTo>
                    <a:pt x="56" y="1060"/>
                  </a:lnTo>
                  <a:lnTo>
                    <a:pt x="30" y="1036"/>
                  </a:lnTo>
                  <a:lnTo>
                    <a:pt x="0" y="1002"/>
                  </a:lnTo>
                  <a:lnTo>
                    <a:pt x="56" y="372"/>
                  </a:lnTo>
                  <a:close/>
                </a:path>
              </a:pathLst>
            </a:custGeom>
            <a:solidFill>
              <a:srgbClr val="E0A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5694363" y="4151313"/>
              <a:ext cx="2559050" cy="1787525"/>
            </a:xfrm>
            <a:custGeom>
              <a:avLst/>
              <a:gdLst>
                <a:gd name="T0" fmla="*/ 398 w 1612"/>
                <a:gd name="T1" fmla="*/ 250 h 1126"/>
                <a:gd name="T2" fmla="*/ 368 w 1612"/>
                <a:gd name="T3" fmla="*/ 82 h 1126"/>
                <a:gd name="T4" fmla="*/ 322 w 1612"/>
                <a:gd name="T5" fmla="*/ 22 h 1126"/>
                <a:gd name="T6" fmla="*/ 258 w 1612"/>
                <a:gd name="T7" fmla="*/ 0 h 1126"/>
                <a:gd name="T8" fmla="*/ 128 w 1612"/>
                <a:gd name="T9" fmla="*/ 18 h 1126"/>
                <a:gd name="T10" fmla="*/ 82 w 1612"/>
                <a:gd name="T11" fmla="*/ 56 h 1126"/>
                <a:gd name="T12" fmla="*/ 62 w 1612"/>
                <a:gd name="T13" fmla="*/ 106 h 1126"/>
                <a:gd name="T14" fmla="*/ 104 w 1612"/>
                <a:gd name="T15" fmla="*/ 74 h 1126"/>
                <a:gd name="T16" fmla="*/ 180 w 1612"/>
                <a:gd name="T17" fmla="*/ 38 h 1126"/>
                <a:gd name="T18" fmla="*/ 272 w 1612"/>
                <a:gd name="T19" fmla="*/ 56 h 1126"/>
                <a:gd name="T20" fmla="*/ 328 w 1612"/>
                <a:gd name="T21" fmla="*/ 104 h 1126"/>
                <a:gd name="T22" fmla="*/ 350 w 1612"/>
                <a:gd name="T23" fmla="*/ 180 h 1126"/>
                <a:gd name="T24" fmla="*/ 364 w 1612"/>
                <a:gd name="T25" fmla="*/ 362 h 1126"/>
                <a:gd name="T26" fmla="*/ 344 w 1612"/>
                <a:gd name="T27" fmla="*/ 634 h 1126"/>
                <a:gd name="T28" fmla="*/ 274 w 1612"/>
                <a:gd name="T29" fmla="*/ 976 h 1126"/>
                <a:gd name="T30" fmla="*/ 228 w 1612"/>
                <a:gd name="T31" fmla="*/ 1058 h 1126"/>
                <a:gd name="T32" fmla="*/ 142 w 1612"/>
                <a:gd name="T33" fmla="*/ 1098 h 1126"/>
                <a:gd name="T34" fmla="*/ 144 w 1612"/>
                <a:gd name="T35" fmla="*/ 950 h 1126"/>
                <a:gd name="T36" fmla="*/ 100 w 1612"/>
                <a:gd name="T37" fmla="*/ 332 h 1126"/>
                <a:gd name="T38" fmla="*/ 56 w 1612"/>
                <a:gd name="T39" fmla="*/ 912 h 1126"/>
                <a:gd name="T40" fmla="*/ 6 w 1612"/>
                <a:gd name="T41" fmla="*/ 1022 h 1126"/>
                <a:gd name="T42" fmla="*/ 0 w 1612"/>
                <a:gd name="T43" fmla="*/ 1046 h 1126"/>
                <a:gd name="T44" fmla="*/ 48 w 1612"/>
                <a:gd name="T45" fmla="*/ 1098 h 1126"/>
                <a:gd name="T46" fmla="*/ 154 w 1612"/>
                <a:gd name="T47" fmla="*/ 1126 h 1126"/>
                <a:gd name="T48" fmla="*/ 216 w 1612"/>
                <a:gd name="T49" fmla="*/ 1116 h 1126"/>
                <a:gd name="T50" fmla="*/ 266 w 1612"/>
                <a:gd name="T51" fmla="*/ 1078 h 1126"/>
                <a:gd name="T52" fmla="*/ 328 w 1612"/>
                <a:gd name="T53" fmla="*/ 916 h 1126"/>
                <a:gd name="T54" fmla="*/ 398 w 1612"/>
                <a:gd name="T55" fmla="*/ 484 h 1126"/>
                <a:gd name="T56" fmla="*/ 440 w 1612"/>
                <a:gd name="T57" fmla="*/ 542 h 1126"/>
                <a:gd name="T58" fmla="*/ 504 w 1612"/>
                <a:gd name="T59" fmla="*/ 568 h 1126"/>
                <a:gd name="T60" fmla="*/ 746 w 1612"/>
                <a:gd name="T61" fmla="*/ 556 h 1126"/>
                <a:gd name="T62" fmla="*/ 980 w 1612"/>
                <a:gd name="T63" fmla="*/ 608 h 1126"/>
                <a:gd name="T64" fmla="*/ 960 w 1612"/>
                <a:gd name="T65" fmla="*/ 926 h 1126"/>
                <a:gd name="T66" fmla="*/ 948 w 1612"/>
                <a:gd name="T67" fmla="*/ 1124 h 1126"/>
                <a:gd name="T68" fmla="*/ 988 w 1612"/>
                <a:gd name="T69" fmla="*/ 844 h 1126"/>
                <a:gd name="T70" fmla="*/ 1006 w 1612"/>
                <a:gd name="T71" fmla="*/ 534 h 1126"/>
                <a:gd name="T72" fmla="*/ 1004 w 1612"/>
                <a:gd name="T73" fmla="*/ 832 h 1126"/>
                <a:gd name="T74" fmla="*/ 968 w 1612"/>
                <a:gd name="T75" fmla="*/ 1068 h 1126"/>
                <a:gd name="T76" fmla="*/ 1002 w 1612"/>
                <a:gd name="T77" fmla="*/ 1012 h 1126"/>
                <a:gd name="T78" fmla="*/ 1026 w 1612"/>
                <a:gd name="T79" fmla="*/ 782 h 1126"/>
                <a:gd name="T80" fmla="*/ 1256 w 1612"/>
                <a:gd name="T81" fmla="*/ 530 h 1126"/>
                <a:gd name="T82" fmla="*/ 1510 w 1612"/>
                <a:gd name="T83" fmla="*/ 506 h 1126"/>
                <a:gd name="T84" fmla="*/ 1572 w 1612"/>
                <a:gd name="T85" fmla="*/ 464 h 1126"/>
                <a:gd name="T86" fmla="*/ 1608 w 1612"/>
                <a:gd name="T87" fmla="*/ 396 h 1126"/>
                <a:gd name="T88" fmla="*/ 1608 w 1612"/>
                <a:gd name="T89" fmla="*/ 308 h 1126"/>
                <a:gd name="T90" fmla="*/ 1522 w 1612"/>
                <a:gd name="T91" fmla="*/ 444 h 1126"/>
                <a:gd name="T92" fmla="*/ 1346 w 1612"/>
                <a:gd name="T93" fmla="*/ 480 h 1126"/>
                <a:gd name="T94" fmla="*/ 1140 w 1612"/>
                <a:gd name="T95" fmla="*/ 476 h 1126"/>
                <a:gd name="T96" fmla="*/ 760 w 1612"/>
                <a:gd name="T97" fmla="*/ 492 h 1126"/>
                <a:gd name="T98" fmla="*/ 622 w 1612"/>
                <a:gd name="T99" fmla="*/ 526 h 1126"/>
                <a:gd name="T100" fmla="*/ 522 w 1612"/>
                <a:gd name="T101" fmla="*/ 540 h 1126"/>
                <a:gd name="T102" fmla="*/ 472 w 1612"/>
                <a:gd name="T103" fmla="*/ 514 h 1126"/>
                <a:gd name="T104" fmla="*/ 414 w 1612"/>
                <a:gd name="T105" fmla="*/ 412 h 1126"/>
                <a:gd name="T106" fmla="*/ 400 w 1612"/>
                <a:gd name="T107" fmla="*/ 312 h 1126"/>
                <a:gd name="T108" fmla="*/ 1594 w 1612"/>
                <a:gd name="T109" fmla="*/ 356 h 1126"/>
                <a:gd name="T110" fmla="*/ 1548 w 1612"/>
                <a:gd name="T111" fmla="*/ 42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2" h="1126">
                  <a:moveTo>
                    <a:pt x="1604" y="284"/>
                  </a:moveTo>
                  <a:lnTo>
                    <a:pt x="1600" y="256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398" y="250"/>
                  </a:lnTo>
                  <a:lnTo>
                    <a:pt x="396" y="212"/>
                  </a:lnTo>
                  <a:lnTo>
                    <a:pt x="392" y="172"/>
                  </a:lnTo>
                  <a:lnTo>
                    <a:pt x="384" y="134"/>
                  </a:lnTo>
                  <a:lnTo>
                    <a:pt x="374" y="100"/>
                  </a:lnTo>
                  <a:lnTo>
                    <a:pt x="368" y="82"/>
                  </a:lnTo>
                  <a:lnTo>
                    <a:pt x="360" y="68"/>
                  </a:lnTo>
                  <a:lnTo>
                    <a:pt x="352" y="54"/>
                  </a:lnTo>
                  <a:lnTo>
                    <a:pt x="344" y="40"/>
                  </a:lnTo>
                  <a:lnTo>
                    <a:pt x="332" y="30"/>
                  </a:lnTo>
                  <a:lnTo>
                    <a:pt x="322" y="22"/>
                  </a:lnTo>
                  <a:lnTo>
                    <a:pt x="322" y="22"/>
                  </a:lnTo>
                  <a:lnTo>
                    <a:pt x="306" y="14"/>
                  </a:lnTo>
                  <a:lnTo>
                    <a:pt x="292" y="8"/>
                  </a:lnTo>
                  <a:lnTo>
                    <a:pt x="276" y="4"/>
                  </a:lnTo>
                  <a:lnTo>
                    <a:pt x="258" y="0"/>
                  </a:lnTo>
                  <a:lnTo>
                    <a:pt x="242" y="0"/>
                  </a:lnTo>
                  <a:lnTo>
                    <a:pt x="224" y="0"/>
                  </a:lnTo>
                  <a:lnTo>
                    <a:pt x="188" y="2"/>
                  </a:lnTo>
                  <a:lnTo>
                    <a:pt x="156" y="8"/>
                  </a:lnTo>
                  <a:lnTo>
                    <a:pt x="128" y="18"/>
                  </a:lnTo>
                  <a:lnTo>
                    <a:pt x="106" y="30"/>
                  </a:lnTo>
                  <a:lnTo>
                    <a:pt x="98" y="36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82" y="56"/>
                  </a:lnTo>
                  <a:lnTo>
                    <a:pt x="72" y="72"/>
                  </a:lnTo>
                  <a:lnTo>
                    <a:pt x="66" y="86"/>
                  </a:lnTo>
                  <a:lnTo>
                    <a:pt x="62" y="96"/>
                  </a:lnTo>
                  <a:lnTo>
                    <a:pt x="60" y="104"/>
                  </a:lnTo>
                  <a:lnTo>
                    <a:pt x="62" y="106"/>
                  </a:lnTo>
                  <a:lnTo>
                    <a:pt x="64" y="108"/>
                  </a:lnTo>
                  <a:lnTo>
                    <a:pt x="72" y="102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104" y="74"/>
                  </a:lnTo>
                  <a:lnTo>
                    <a:pt x="118" y="60"/>
                  </a:lnTo>
                  <a:lnTo>
                    <a:pt x="132" y="50"/>
                  </a:lnTo>
                  <a:lnTo>
                    <a:pt x="148" y="44"/>
                  </a:lnTo>
                  <a:lnTo>
                    <a:pt x="164" y="40"/>
                  </a:lnTo>
                  <a:lnTo>
                    <a:pt x="180" y="38"/>
                  </a:lnTo>
                  <a:lnTo>
                    <a:pt x="202" y="38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50" y="48"/>
                  </a:lnTo>
                  <a:lnTo>
                    <a:pt x="272" y="56"/>
                  </a:lnTo>
                  <a:lnTo>
                    <a:pt x="294" y="68"/>
                  </a:lnTo>
                  <a:lnTo>
                    <a:pt x="304" y="76"/>
                  </a:lnTo>
                  <a:lnTo>
                    <a:pt x="312" y="84"/>
                  </a:lnTo>
                  <a:lnTo>
                    <a:pt x="320" y="94"/>
                  </a:lnTo>
                  <a:lnTo>
                    <a:pt x="328" y="104"/>
                  </a:lnTo>
                  <a:lnTo>
                    <a:pt x="334" y="116"/>
                  </a:lnTo>
                  <a:lnTo>
                    <a:pt x="338" y="130"/>
                  </a:lnTo>
                  <a:lnTo>
                    <a:pt x="344" y="146"/>
                  </a:lnTo>
                  <a:lnTo>
                    <a:pt x="346" y="162"/>
                  </a:lnTo>
                  <a:lnTo>
                    <a:pt x="350" y="180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2" y="248"/>
                  </a:lnTo>
                  <a:lnTo>
                    <a:pt x="356" y="304"/>
                  </a:lnTo>
                  <a:lnTo>
                    <a:pt x="364" y="362"/>
                  </a:lnTo>
                  <a:lnTo>
                    <a:pt x="368" y="392"/>
                  </a:lnTo>
                  <a:lnTo>
                    <a:pt x="376" y="422"/>
                  </a:lnTo>
                  <a:lnTo>
                    <a:pt x="376" y="422"/>
                  </a:lnTo>
                  <a:lnTo>
                    <a:pt x="358" y="546"/>
                  </a:lnTo>
                  <a:lnTo>
                    <a:pt x="344" y="634"/>
                  </a:lnTo>
                  <a:lnTo>
                    <a:pt x="328" y="730"/>
                  </a:lnTo>
                  <a:lnTo>
                    <a:pt x="310" y="824"/>
                  </a:lnTo>
                  <a:lnTo>
                    <a:pt x="292" y="908"/>
                  </a:lnTo>
                  <a:lnTo>
                    <a:pt x="284" y="946"/>
                  </a:lnTo>
                  <a:lnTo>
                    <a:pt x="274" y="976"/>
                  </a:lnTo>
                  <a:lnTo>
                    <a:pt x="266" y="1002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42" y="1040"/>
                  </a:lnTo>
                  <a:lnTo>
                    <a:pt x="228" y="1058"/>
                  </a:lnTo>
                  <a:lnTo>
                    <a:pt x="212" y="1072"/>
                  </a:lnTo>
                  <a:lnTo>
                    <a:pt x="194" y="1084"/>
                  </a:lnTo>
                  <a:lnTo>
                    <a:pt x="178" y="1092"/>
                  </a:lnTo>
                  <a:lnTo>
                    <a:pt x="160" y="1096"/>
                  </a:lnTo>
                  <a:lnTo>
                    <a:pt x="142" y="1098"/>
                  </a:lnTo>
                  <a:lnTo>
                    <a:pt x="122" y="1094"/>
                  </a:lnTo>
                  <a:lnTo>
                    <a:pt x="122" y="1094"/>
                  </a:lnTo>
                  <a:lnTo>
                    <a:pt x="130" y="1052"/>
                  </a:lnTo>
                  <a:lnTo>
                    <a:pt x="144" y="950"/>
                  </a:lnTo>
                  <a:lnTo>
                    <a:pt x="144" y="950"/>
                  </a:lnTo>
                  <a:lnTo>
                    <a:pt x="152" y="882"/>
                  </a:lnTo>
                  <a:lnTo>
                    <a:pt x="160" y="784"/>
                  </a:lnTo>
                  <a:lnTo>
                    <a:pt x="174" y="550"/>
                  </a:lnTo>
                  <a:lnTo>
                    <a:pt x="192" y="252"/>
                  </a:lnTo>
                  <a:lnTo>
                    <a:pt x="100" y="332"/>
                  </a:lnTo>
                  <a:lnTo>
                    <a:pt x="100" y="332"/>
                  </a:lnTo>
                  <a:lnTo>
                    <a:pt x="76" y="696"/>
                  </a:lnTo>
                  <a:lnTo>
                    <a:pt x="76" y="696"/>
                  </a:lnTo>
                  <a:lnTo>
                    <a:pt x="66" y="810"/>
                  </a:lnTo>
                  <a:lnTo>
                    <a:pt x="56" y="912"/>
                  </a:lnTo>
                  <a:lnTo>
                    <a:pt x="46" y="996"/>
                  </a:lnTo>
                  <a:lnTo>
                    <a:pt x="38" y="1050"/>
                  </a:lnTo>
                  <a:lnTo>
                    <a:pt x="38" y="1050"/>
                  </a:lnTo>
                  <a:lnTo>
                    <a:pt x="16" y="1032"/>
                  </a:lnTo>
                  <a:lnTo>
                    <a:pt x="6" y="1022"/>
                  </a:lnTo>
                  <a:lnTo>
                    <a:pt x="4" y="1022"/>
                  </a:lnTo>
                  <a:lnTo>
                    <a:pt x="2" y="1024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6"/>
                  </a:lnTo>
                  <a:lnTo>
                    <a:pt x="2" y="1052"/>
                  </a:lnTo>
                  <a:lnTo>
                    <a:pt x="6" y="1060"/>
                  </a:lnTo>
                  <a:lnTo>
                    <a:pt x="10" y="1068"/>
                  </a:lnTo>
                  <a:lnTo>
                    <a:pt x="26" y="1084"/>
                  </a:lnTo>
                  <a:lnTo>
                    <a:pt x="48" y="1098"/>
                  </a:lnTo>
                  <a:lnTo>
                    <a:pt x="74" y="1110"/>
                  </a:lnTo>
                  <a:lnTo>
                    <a:pt x="104" y="1120"/>
                  </a:lnTo>
                  <a:lnTo>
                    <a:pt x="120" y="1122"/>
                  </a:lnTo>
                  <a:lnTo>
                    <a:pt x="136" y="1124"/>
                  </a:lnTo>
                  <a:lnTo>
                    <a:pt x="154" y="1126"/>
                  </a:lnTo>
                  <a:lnTo>
                    <a:pt x="172" y="1124"/>
                  </a:lnTo>
                  <a:lnTo>
                    <a:pt x="172" y="1124"/>
                  </a:lnTo>
                  <a:lnTo>
                    <a:pt x="188" y="1122"/>
                  </a:lnTo>
                  <a:lnTo>
                    <a:pt x="202" y="1120"/>
                  </a:lnTo>
                  <a:lnTo>
                    <a:pt x="216" y="1116"/>
                  </a:lnTo>
                  <a:lnTo>
                    <a:pt x="228" y="1110"/>
                  </a:lnTo>
                  <a:lnTo>
                    <a:pt x="240" y="1104"/>
                  </a:lnTo>
                  <a:lnTo>
                    <a:pt x="250" y="1096"/>
                  </a:lnTo>
                  <a:lnTo>
                    <a:pt x="258" y="1088"/>
                  </a:lnTo>
                  <a:lnTo>
                    <a:pt x="266" y="1078"/>
                  </a:lnTo>
                  <a:lnTo>
                    <a:pt x="280" y="1056"/>
                  </a:lnTo>
                  <a:lnTo>
                    <a:pt x="292" y="1028"/>
                  </a:lnTo>
                  <a:lnTo>
                    <a:pt x="316" y="960"/>
                  </a:lnTo>
                  <a:lnTo>
                    <a:pt x="316" y="960"/>
                  </a:lnTo>
                  <a:lnTo>
                    <a:pt x="328" y="916"/>
                  </a:lnTo>
                  <a:lnTo>
                    <a:pt x="342" y="856"/>
                  </a:lnTo>
                  <a:lnTo>
                    <a:pt x="354" y="786"/>
                  </a:lnTo>
                  <a:lnTo>
                    <a:pt x="366" y="710"/>
                  </a:lnTo>
                  <a:lnTo>
                    <a:pt x="386" y="572"/>
                  </a:lnTo>
                  <a:lnTo>
                    <a:pt x="398" y="484"/>
                  </a:lnTo>
                  <a:lnTo>
                    <a:pt x="398" y="484"/>
                  </a:lnTo>
                  <a:lnTo>
                    <a:pt x="406" y="500"/>
                  </a:lnTo>
                  <a:lnTo>
                    <a:pt x="416" y="516"/>
                  </a:lnTo>
                  <a:lnTo>
                    <a:pt x="428" y="530"/>
                  </a:lnTo>
                  <a:lnTo>
                    <a:pt x="440" y="542"/>
                  </a:lnTo>
                  <a:lnTo>
                    <a:pt x="454" y="552"/>
                  </a:lnTo>
                  <a:lnTo>
                    <a:pt x="470" y="560"/>
                  </a:lnTo>
                  <a:lnTo>
                    <a:pt x="486" y="564"/>
                  </a:lnTo>
                  <a:lnTo>
                    <a:pt x="504" y="568"/>
                  </a:lnTo>
                  <a:lnTo>
                    <a:pt x="504" y="568"/>
                  </a:lnTo>
                  <a:lnTo>
                    <a:pt x="530" y="568"/>
                  </a:lnTo>
                  <a:lnTo>
                    <a:pt x="558" y="570"/>
                  </a:lnTo>
                  <a:lnTo>
                    <a:pt x="618" y="568"/>
                  </a:lnTo>
                  <a:lnTo>
                    <a:pt x="682" y="562"/>
                  </a:lnTo>
                  <a:lnTo>
                    <a:pt x="746" y="556"/>
                  </a:lnTo>
                  <a:lnTo>
                    <a:pt x="870" y="542"/>
                  </a:lnTo>
                  <a:lnTo>
                    <a:pt x="928" y="538"/>
                  </a:lnTo>
                  <a:lnTo>
                    <a:pt x="982" y="534"/>
                  </a:lnTo>
                  <a:lnTo>
                    <a:pt x="982" y="534"/>
                  </a:lnTo>
                  <a:lnTo>
                    <a:pt x="980" y="608"/>
                  </a:lnTo>
                  <a:lnTo>
                    <a:pt x="976" y="718"/>
                  </a:lnTo>
                  <a:lnTo>
                    <a:pt x="970" y="832"/>
                  </a:lnTo>
                  <a:lnTo>
                    <a:pt x="966" y="884"/>
                  </a:lnTo>
                  <a:lnTo>
                    <a:pt x="960" y="926"/>
                  </a:lnTo>
                  <a:lnTo>
                    <a:pt x="960" y="926"/>
                  </a:lnTo>
                  <a:lnTo>
                    <a:pt x="946" y="1006"/>
                  </a:lnTo>
                  <a:lnTo>
                    <a:pt x="932" y="1068"/>
                  </a:lnTo>
                  <a:lnTo>
                    <a:pt x="920" y="1124"/>
                  </a:lnTo>
                  <a:lnTo>
                    <a:pt x="948" y="1124"/>
                  </a:lnTo>
                  <a:lnTo>
                    <a:pt x="948" y="1124"/>
                  </a:lnTo>
                  <a:lnTo>
                    <a:pt x="954" y="1092"/>
                  </a:lnTo>
                  <a:lnTo>
                    <a:pt x="968" y="1014"/>
                  </a:lnTo>
                  <a:lnTo>
                    <a:pt x="976" y="962"/>
                  </a:lnTo>
                  <a:lnTo>
                    <a:pt x="982" y="904"/>
                  </a:lnTo>
                  <a:lnTo>
                    <a:pt x="988" y="844"/>
                  </a:lnTo>
                  <a:lnTo>
                    <a:pt x="992" y="782"/>
                  </a:lnTo>
                  <a:lnTo>
                    <a:pt x="992" y="782"/>
                  </a:lnTo>
                  <a:lnTo>
                    <a:pt x="1000" y="632"/>
                  </a:lnTo>
                  <a:lnTo>
                    <a:pt x="1006" y="534"/>
                  </a:lnTo>
                  <a:lnTo>
                    <a:pt x="1006" y="534"/>
                  </a:lnTo>
                  <a:lnTo>
                    <a:pt x="1016" y="534"/>
                  </a:lnTo>
                  <a:lnTo>
                    <a:pt x="1016" y="534"/>
                  </a:lnTo>
                  <a:lnTo>
                    <a:pt x="1014" y="608"/>
                  </a:lnTo>
                  <a:lnTo>
                    <a:pt x="1010" y="716"/>
                  </a:lnTo>
                  <a:lnTo>
                    <a:pt x="1004" y="832"/>
                  </a:lnTo>
                  <a:lnTo>
                    <a:pt x="1000" y="884"/>
                  </a:lnTo>
                  <a:lnTo>
                    <a:pt x="994" y="926"/>
                  </a:lnTo>
                  <a:lnTo>
                    <a:pt x="994" y="926"/>
                  </a:lnTo>
                  <a:lnTo>
                    <a:pt x="980" y="1004"/>
                  </a:lnTo>
                  <a:lnTo>
                    <a:pt x="968" y="1068"/>
                  </a:lnTo>
                  <a:lnTo>
                    <a:pt x="954" y="1122"/>
                  </a:lnTo>
                  <a:lnTo>
                    <a:pt x="982" y="1120"/>
                  </a:lnTo>
                  <a:lnTo>
                    <a:pt x="982" y="1120"/>
                  </a:lnTo>
                  <a:lnTo>
                    <a:pt x="988" y="1090"/>
                  </a:lnTo>
                  <a:lnTo>
                    <a:pt x="1002" y="1012"/>
                  </a:lnTo>
                  <a:lnTo>
                    <a:pt x="1010" y="960"/>
                  </a:lnTo>
                  <a:lnTo>
                    <a:pt x="1016" y="904"/>
                  </a:lnTo>
                  <a:lnTo>
                    <a:pt x="1022" y="844"/>
                  </a:lnTo>
                  <a:lnTo>
                    <a:pt x="1026" y="782"/>
                  </a:lnTo>
                  <a:lnTo>
                    <a:pt x="1026" y="782"/>
                  </a:lnTo>
                  <a:lnTo>
                    <a:pt x="1034" y="630"/>
                  </a:lnTo>
                  <a:lnTo>
                    <a:pt x="1042" y="534"/>
                  </a:lnTo>
                  <a:lnTo>
                    <a:pt x="1042" y="534"/>
                  </a:lnTo>
                  <a:lnTo>
                    <a:pt x="1180" y="532"/>
                  </a:lnTo>
                  <a:lnTo>
                    <a:pt x="1256" y="530"/>
                  </a:lnTo>
                  <a:lnTo>
                    <a:pt x="1332" y="526"/>
                  </a:lnTo>
                  <a:lnTo>
                    <a:pt x="1402" y="522"/>
                  </a:lnTo>
                  <a:lnTo>
                    <a:pt x="1464" y="514"/>
                  </a:lnTo>
                  <a:lnTo>
                    <a:pt x="1488" y="510"/>
                  </a:lnTo>
                  <a:lnTo>
                    <a:pt x="1510" y="506"/>
                  </a:lnTo>
                  <a:lnTo>
                    <a:pt x="1526" y="500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56" y="480"/>
                  </a:lnTo>
                  <a:lnTo>
                    <a:pt x="1572" y="464"/>
                  </a:lnTo>
                  <a:lnTo>
                    <a:pt x="1588" y="444"/>
                  </a:lnTo>
                  <a:lnTo>
                    <a:pt x="1594" y="434"/>
                  </a:lnTo>
                  <a:lnTo>
                    <a:pt x="1600" y="422"/>
                  </a:lnTo>
                  <a:lnTo>
                    <a:pt x="1604" y="410"/>
                  </a:lnTo>
                  <a:lnTo>
                    <a:pt x="1608" y="396"/>
                  </a:lnTo>
                  <a:lnTo>
                    <a:pt x="1610" y="382"/>
                  </a:lnTo>
                  <a:lnTo>
                    <a:pt x="1612" y="366"/>
                  </a:lnTo>
                  <a:lnTo>
                    <a:pt x="1612" y="348"/>
                  </a:lnTo>
                  <a:lnTo>
                    <a:pt x="1610" y="328"/>
                  </a:lnTo>
                  <a:lnTo>
                    <a:pt x="1608" y="308"/>
                  </a:lnTo>
                  <a:lnTo>
                    <a:pt x="1604" y="284"/>
                  </a:lnTo>
                  <a:lnTo>
                    <a:pt x="1604" y="284"/>
                  </a:lnTo>
                  <a:close/>
                  <a:moveTo>
                    <a:pt x="1536" y="436"/>
                  </a:moveTo>
                  <a:lnTo>
                    <a:pt x="1536" y="436"/>
                  </a:lnTo>
                  <a:lnTo>
                    <a:pt x="1522" y="444"/>
                  </a:lnTo>
                  <a:lnTo>
                    <a:pt x="1506" y="450"/>
                  </a:lnTo>
                  <a:lnTo>
                    <a:pt x="1472" y="462"/>
                  </a:lnTo>
                  <a:lnTo>
                    <a:pt x="1434" y="472"/>
                  </a:lnTo>
                  <a:lnTo>
                    <a:pt x="1392" y="476"/>
                  </a:lnTo>
                  <a:lnTo>
                    <a:pt x="1346" y="480"/>
                  </a:lnTo>
                  <a:lnTo>
                    <a:pt x="1300" y="482"/>
                  </a:lnTo>
                  <a:lnTo>
                    <a:pt x="1248" y="480"/>
                  </a:lnTo>
                  <a:lnTo>
                    <a:pt x="1196" y="478"/>
                  </a:lnTo>
                  <a:lnTo>
                    <a:pt x="1196" y="478"/>
                  </a:lnTo>
                  <a:lnTo>
                    <a:pt x="1140" y="476"/>
                  </a:lnTo>
                  <a:lnTo>
                    <a:pt x="1078" y="476"/>
                  </a:lnTo>
                  <a:lnTo>
                    <a:pt x="1016" y="478"/>
                  </a:lnTo>
                  <a:lnTo>
                    <a:pt x="954" y="482"/>
                  </a:lnTo>
                  <a:lnTo>
                    <a:pt x="840" y="488"/>
                  </a:lnTo>
                  <a:lnTo>
                    <a:pt x="760" y="492"/>
                  </a:lnTo>
                  <a:lnTo>
                    <a:pt x="760" y="492"/>
                  </a:lnTo>
                  <a:lnTo>
                    <a:pt x="744" y="494"/>
                  </a:lnTo>
                  <a:lnTo>
                    <a:pt x="728" y="496"/>
                  </a:lnTo>
                  <a:lnTo>
                    <a:pt x="694" y="504"/>
                  </a:lnTo>
                  <a:lnTo>
                    <a:pt x="622" y="526"/>
                  </a:lnTo>
                  <a:lnTo>
                    <a:pt x="586" y="536"/>
                  </a:lnTo>
                  <a:lnTo>
                    <a:pt x="570" y="538"/>
                  </a:lnTo>
                  <a:lnTo>
                    <a:pt x="554" y="540"/>
                  </a:lnTo>
                  <a:lnTo>
                    <a:pt x="538" y="542"/>
                  </a:lnTo>
                  <a:lnTo>
                    <a:pt x="522" y="540"/>
                  </a:lnTo>
                  <a:lnTo>
                    <a:pt x="508" y="536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84" y="522"/>
                  </a:lnTo>
                  <a:lnTo>
                    <a:pt x="472" y="514"/>
                  </a:lnTo>
                  <a:lnTo>
                    <a:pt x="462" y="504"/>
                  </a:lnTo>
                  <a:lnTo>
                    <a:pt x="454" y="492"/>
                  </a:lnTo>
                  <a:lnTo>
                    <a:pt x="436" y="468"/>
                  </a:lnTo>
                  <a:lnTo>
                    <a:pt x="424" y="442"/>
                  </a:lnTo>
                  <a:lnTo>
                    <a:pt x="414" y="412"/>
                  </a:lnTo>
                  <a:lnTo>
                    <a:pt x="406" y="380"/>
                  </a:lnTo>
                  <a:lnTo>
                    <a:pt x="402" y="346"/>
                  </a:lnTo>
                  <a:lnTo>
                    <a:pt x="400" y="312"/>
                  </a:lnTo>
                  <a:lnTo>
                    <a:pt x="400" y="312"/>
                  </a:lnTo>
                  <a:lnTo>
                    <a:pt x="400" y="312"/>
                  </a:lnTo>
                  <a:lnTo>
                    <a:pt x="1600" y="284"/>
                  </a:lnTo>
                  <a:lnTo>
                    <a:pt x="1600" y="284"/>
                  </a:lnTo>
                  <a:lnTo>
                    <a:pt x="1600" y="314"/>
                  </a:lnTo>
                  <a:lnTo>
                    <a:pt x="1598" y="334"/>
                  </a:lnTo>
                  <a:lnTo>
                    <a:pt x="1594" y="356"/>
                  </a:lnTo>
                  <a:lnTo>
                    <a:pt x="1586" y="378"/>
                  </a:lnTo>
                  <a:lnTo>
                    <a:pt x="1574" y="400"/>
                  </a:lnTo>
                  <a:lnTo>
                    <a:pt x="1566" y="410"/>
                  </a:lnTo>
                  <a:lnTo>
                    <a:pt x="1558" y="418"/>
                  </a:lnTo>
                  <a:lnTo>
                    <a:pt x="1548" y="428"/>
                  </a:lnTo>
                  <a:lnTo>
                    <a:pt x="1536" y="436"/>
                  </a:lnTo>
                  <a:lnTo>
                    <a:pt x="1536" y="436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5843588" y="4564063"/>
              <a:ext cx="158750" cy="254000"/>
            </a:xfrm>
            <a:custGeom>
              <a:avLst/>
              <a:gdLst>
                <a:gd name="T0" fmla="*/ 100 w 100"/>
                <a:gd name="T1" fmla="*/ 0 h 160"/>
                <a:gd name="T2" fmla="*/ 100 w 100"/>
                <a:gd name="T3" fmla="*/ 0 h 160"/>
                <a:gd name="T4" fmla="*/ 100 w 100"/>
                <a:gd name="T5" fmla="*/ 6 h 160"/>
                <a:gd name="T6" fmla="*/ 94 w 100"/>
                <a:gd name="T7" fmla="*/ 20 h 160"/>
                <a:gd name="T8" fmla="*/ 84 w 100"/>
                <a:gd name="T9" fmla="*/ 38 h 160"/>
                <a:gd name="T10" fmla="*/ 76 w 100"/>
                <a:gd name="T11" fmla="*/ 50 h 160"/>
                <a:gd name="T12" fmla="*/ 68 w 100"/>
                <a:gd name="T13" fmla="*/ 62 h 160"/>
                <a:gd name="T14" fmla="*/ 68 w 100"/>
                <a:gd name="T15" fmla="*/ 62 h 160"/>
                <a:gd name="T16" fmla="*/ 46 w 100"/>
                <a:gd name="T17" fmla="*/ 90 h 160"/>
                <a:gd name="T18" fmla="*/ 24 w 100"/>
                <a:gd name="T19" fmla="*/ 122 h 160"/>
                <a:gd name="T20" fmla="*/ 0 w 100"/>
                <a:gd name="T21" fmla="*/ 160 h 160"/>
                <a:gd name="T22" fmla="*/ 6 w 100"/>
                <a:gd name="T23" fmla="*/ 86 h 160"/>
                <a:gd name="T24" fmla="*/ 100 w 100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60">
                  <a:moveTo>
                    <a:pt x="100" y="0"/>
                  </a:moveTo>
                  <a:lnTo>
                    <a:pt x="100" y="0"/>
                  </a:lnTo>
                  <a:lnTo>
                    <a:pt x="100" y="6"/>
                  </a:lnTo>
                  <a:lnTo>
                    <a:pt x="94" y="20"/>
                  </a:lnTo>
                  <a:lnTo>
                    <a:pt x="84" y="38"/>
                  </a:lnTo>
                  <a:lnTo>
                    <a:pt x="76" y="50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46" y="90"/>
                  </a:lnTo>
                  <a:lnTo>
                    <a:pt x="24" y="122"/>
                  </a:lnTo>
                  <a:lnTo>
                    <a:pt x="0" y="160"/>
                  </a:lnTo>
                  <a:lnTo>
                    <a:pt x="6" y="8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5640388" y="5227638"/>
              <a:ext cx="107950" cy="206375"/>
            </a:xfrm>
            <a:custGeom>
              <a:avLst/>
              <a:gdLst>
                <a:gd name="T0" fmla="*/ 0 w 68"/>
                <a:gd name="T1" fmla="*/ 80 h 130"/>
                <a:gd name="T2" fmla="*/ 68 w 68"/>
                <a:gd name="T3" fmla="*/ 0 h 130"/>
                <a:gd name="T4" fmla="*/ 56 w 68"/>
                <a:gd name="T5" fmla="*/ 130 h 130"/>
                <a:gd name="T6" fmla="*/ 56 w 68"/>
                <a:gd name="T7" fmla="*/ 130 h 130"/>
                <a:gd name="T8" fmla="*/ 48 w 68"/>
                <a:gd name="T9" fmla="*/ 128 h 130"/>
                <a:gd name="T10" fmla="*/ 38 w 68"/>
                <a:gd name="T11" fmla="*/ 126 h 130"/>
                <a:gd name="T12" fmla="*/ 28 w 68"/>
                <a:gd name="T13" fmla="*/ 122 h 130"/>
                <a:gd name="T14" fmla="*/ 18 w 68"/>
                <a:gd name="T15" fmla="*/ 114 h 130"/>
                <a:gd name="T16" fmla="*/ 10 w 68"/>
                <a:gd name="T17" fmla="*/ 106 h 130"/>
                <a:gd name="T18" fmla="*/ 4 w 68"/>
                <a:gd name="T19" fmla="*/ 94 h 130"/>
                <a:gd name="T20" fmla="*/ 0 w 68"/>
                <a:gd name="T21" fmla="*/ 88 h 130"/>
                <a:gd name="T22" fmla="*/ 0 w 68"/>
                <a:gd name="T23" fmla="*/ 80 h 130"/>
                <a:gd name="T24" fmla="*/ 0 w 68"/>
                <a:gd name="T25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30">
                  <a:moveTo>
                    <a:pt x="0" y="80"/>
                  </a:moveTo>
                  <a:lnTo>
                    <a:pt x="68" y="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48" y="128"/>
                  </a:lnTo>
                  <a:lnTo>
                    <a:pt x="38" y="126"/>
                  </a:lnTo>
                  <a:lnTo>
                    <a:pt x="28" y="122"/>
                  </a:lnTo>
                  <a:lnTo>
                    <a:pt x="18" y="114"/>
                  </a:lnTo>
                  <a:lnTo>
                    <a:pt x="10" y="106"/>
                  </a:lnTo>
                  <a:lnTo>
                    <a:pt x="4" y="9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5487988" y="4475163"/>
              <a:ext cx="498475" cy="1031875"/>
            </a:xfrm>
            <a:custGeom>
              <a:avLst/>
              <a:gdLst>
                <a:gd name="T0" fmla="*/ 314 w 314"/>
                <a:gd name="T1" fmla="*/ 58 h 650"/>
                <a:gd name="T2" fmla="*/ 214 w 314"/>
                <a:gd name="T3" fmla="*/ 178 h 650"/>
                <a:gd name="T4" fmla="*/ 160 w 314"/>
                <a:gd name="T5" fmla="*/ 250 h 650"/>
                <a:gd name="T6" fmla="*/ 104 w 314"/>
                <a:gd name="T7" fmla="*/ 330 h 650"/>
                <a:gd name="T8" fmla="*/ 90 w 314"/>
                <a:gd name="T9" fmla="*/ 370 h 650"/>
                <a:gd name="T10" fmla="*/ 88 w 314"/>
                <a:gd name="T11" fmla="*/ 416 h 650"/>
                <a:gd name="T12" fmla="*/ 92 w 314"/>
                <a:gd name="T13" fmla="*/ 446 h 650"/>
                <a:gd name="T14" fmla="*/ 110 w 314"/>
                <a:gd name="T15" fmla="*/ 532 h 650"/>
                <a:gd name="T16" fmla="*/ 124 w 314"/>
                <a:gd name="T17" fmla="*/ 572 h 650"/>
                <a:gd name="T18" fmla="*/ 142 w 314"/>
                <a:gd name="T19" fmla="*/ 596 h 650"/>
                <a:gd name="T20" fmla="*/ 152 w 314"/>
                <a:gd name="T21" fmla="*/ 602 h 650"/>
                <a:gd name="T22" fmla="*/ 148 w 314"/>
                <a:gd name="T23" fmla="*/ 640 h 650"/>
                <a:gd name="T24" fmla="*/ 140 w 314"/>
                <a:gd name="T25" fmla="*/ 644 h 650"/>
                <a:gd name="T26" fmla="*/ 112 w 314"/>
                <a:gd name="T27" fmla="*/ 650 h 650"/>
                <a:gd name="T28" fmla="*/ 82 w 314"/>
                <a:gd name="T29" fmla="*/ 646 h 650"/>
                <a:gd name="T30" fmla="*/ 64 w 314"/>
                <a:gd name="T31" fmla="*/ 640 h 650"/>
                <a:gd name="T32" fmla="*/ 46 w 314"/>
                <a:gd name="T33" fmla="*/ 624 h 650"/>
                <a:gd name="T34" fmla="*/ 32 w 314"/>
                <a:gd name="T35" fmla="*/ 602 h 650"/>
                <a:gd name="T36" fmla="*/ 26 w 314"/>
                <a:gd name="T37" fmla="*/ 586 h 650"/>
                <a:gd name="T38" fmla="*/ 8 w 314"/>
                <a:gd name="T39" fmla="*/ 504 h 650"/>
                <a:gd name="T40" fmla="*/ 0 w 314"/>
                <a:gd name="T41" fmla="*/ 398 h 650"/>
                <a:gd name="T42" fmla="*/ 4 w 314"/>
                <a:gd name="T43" fmla="*/ 344 h 650"/>
                <a:gd name="T44" fmla="*/ 12 w 314"/>
                <a:gd name="T45" fmla="*/ 290 h 650"/>
                <a:gd name="T46" fmla="*/ 28 w 314"/>
                <a:gd name="T47" fmla="*/ 240 h 650"/>
                <a:gd name="T48" fmla="*/ 50 w 314"/>
                <a:gd name="T49" fmla="*/ 198 h 650"/>
                <a:gd name="T50" fmla="*/ 102 w 314"/>
                <a:gd name="T51" fmla="*/ 124 h 650"/>
                <a:gd name="T52" fmla="*/ 186 w 314"/>
                <a:gd name="T53" fmla="*/ 20 h 650"/>
                <a:gd name="T54" fmla="*/ 190 w 314"/>
                <a:gd name="T55" fmla="*/ 14 h 650"/>
                <a:gd name="T56" fmla="*/ 204 w 314"/>
                <a:gd name="T57" fmla="*/ 6 h 650"/>
                <a:gd name="T58" fmla="*/ 228 w 314"/>
                <a:gd name="T59" fmla="*/ 0 h 650"/>
                <a:gd name="T60" fmla="*/ 262 w 314"/>
                <a:gd name="T61" fmla="*/ 6 h 650"/>
                <a:gd name="T62" fmla="*/ 280 w 314"/>
                <a:gd name="T63" fmla="*/ 14 h 650"/>
                <a:gd name="T64" fmla="*/ 302 w 314"/>
                <a:gd name="T65" fmla="*/ 32 h 650"/>
                <a:gd name="T66" fmla="*/ 312 w 314"/>
                <a:gd name="T67" fmla="*/ 48 h 650"/>
                <a:gd name="T68" fmla="*/ 314 w 314"/>
                <a:gd name="T69" fmla="*/ 58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4" h="650">
                  <a:moveTo>
                    <a:pt x="314" y="58"/>
                  </a:moveTo>
                  <a:lnTo>
                    <a:pt x="314" y="58"/>
                  </a:lnTo>
                  <a:lnTo>
                    <a:pt x="264" y="118"/>
                  </a:lnTo>
                  <a:lnTo>
                    <a:pt x="214" y="178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18" y="308"/>
                  </a:lnTo>
                  <a:lnTo>
                    <a:pt x="104" y="330"/>
                  </a:lnTo>
                  <a:lnTo>
                    <a:pt x="96" y="352"/>
                  </a:lnTo>
                  <a:lnTo>
                    <a:pt x="90" y="370"/>
                  </a:lnTo>
                  <a:lnTo>
                    <a:pt x="88" y="392"/>
                  </a:lnTo>
                  <a:lnTo>
                    <a:pt x="88" y="416"/>
                  </a:lnTo>
                  <a:lnTo>
                    <a:pt x="92" y="446"/>
                  </a:lnTo>
                  <a:lnTo>
                    <a:pt x="92" y="446"/>
                  </a:lnTo>
                  <a:lnTo>
                    <a:pt x="104" y="506"/>
                  </a:lnTo>
                  <a:lnTo>
                    <a:pt x="110" y="532"/>
                  </a:lnTo>
                  <a:lnTo>
                    <a:pt x="116" y="554"/>
                  </a:lnTo>
                  <a:lnTo>
                    <a:pt x="124" y="572"/>
                  </a:lnTo>
                  <a:lnTo>
                    <a:pt x="132" y="586"/>
                  </a:lnTo>
                  <a:lnTo>
                    <a:pt x="142" y="596"/>
                  </a:lnTo>
                  <a:lnTo>
                    <a:pt x="146" y="600"/>
                  </a:lnTo>
                  <a:lnTo>
                    <a:pt x="152" y="602"/>
                  </a:lnTo>
                  <a:lnTo>
                    <a:pt x="152" y="602"/>
                  </a:lnTo>
                  <a:lnTo>
                    <a:pt x="148" y="640"/>
                  </a:lnTo>
                  <a:lnTo>
                    <a:pt x="148" y="640"/>
                  </a:lnTo>
                  <a:lnTo>
                    <a:pt x="140" y="644"/>
                  </a:lnTo>
                  <a:lnTo>
                    <a:pt x="128" y="646"/>
                  </a:lnTo>
                  <a:lnTo>
                    <a:pt x="112" y="650"/>
                  </a:lnTo>
                  <a:lnTo>
                    <a:pt x="92" y="648"/>
                  </a:lnTo>
                  <a:lnTo>
                    <a:pt x="82" y="646"/>
                  </a:lnTo>
                  <a:lnTo>
                    <a:pt x="74" y="644"/>
                  </a:lnTo>
                  <a:lnTo>
                    <a:pt x="64" y="640"/>
                  </a:lnTo>
                  <a:lnTo>
                    <a:pt x="54" y="634"/>
                  </a:lnTo>
                  <a:lnTo>
                    <a:pt x="46" y="624"/>
                  </a:lnTo>
                  <a:lnTo>
                    <a:pt x="38" y="614"/>
                  </a:lnTo>
                  <a:lnTo>
                    <a:pt x="32" y="602"/>
                  </a:lnTo>
                  <a:lnTo>
                    <a:pt x="26" y="586"/>
                  </a:lnTo>
                  <a:lnTo>
                    <a:pt x="26" y="586"/>
                  </a:lnTo>
                  <a:lnTo>
                    <a:pt x="16" y="550"/>
                  </a:lnTo>
                  <a:lnTo>
                    <a:pt x="8" y="504"/>
                  </a:lnTo>
                  <a:lnTo>
                    <a:pt x="2" y="452"/>
                  </a:lnTo>
                  <a:lnTo>
                    <a:pt x="0" y="398"/>
                  </a:lnTo>
                  <a:lnTo>
                    <a:pt x="2" y="372"/>
                  </a:lnTo>
                  <a:lnTo>
                    <a:pt x="4" y="344"/>
                  </a:lnTo>
                  <a:lnTo>
                    <a:pt x="8" y="316"/>
                  </a:lnTo>
                  <a:lnTo>
                    <a:pt x="12" y="290"/>
                  </a:lnTo>
                  <a:lnTo>
                    <a:pt x="18" y="264"/>
                  </a:lnTo>
                  <a:lnTo>
                    <a:pt x="28" y="240"/>
                  </a:lnTo>
                  <a:lnTo>
                    <a:pt x="38" y="21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102" y="124"/>
                  </a:lnTo>
                  <a:lnTo>
                    <a:pt x="144" y="68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90" y="14"/>
                  </a:lnTo>
                  <a:lnTo>
                    <a:pt x="196" y="10"/>
                  </a:lnTo>
                  <a:lnTo>
                    <a:pt x="204" y="6"/>
                  </a:lnTo>
                  <a:lnTo>
                    <a:pt x="214" y="2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80" y="14"/>
                  </a:lnTo>
                  <a:lnTo>
                    <a:pt x="292" y="24"/>
                  </a:lnTo>
                  <a:lnTo>
                    <a:pt x="302" y="32"/>
                  </a:lnTo>
                  <a:lnTo>
                    <a:pt x="308" y="40"/>
                  </a:lnTo>
                  <a:lnTo>
                    <a:pt x="312" y="48"/>
                  </a:lnTo>
                  <a:lnTo>
                    <a:pt x="314" y="54"/>
                  </a:lnTo>
                  <a:lnTo>
                    <a:pt x="314" y="58"/>
                  </a:lnTo>
                  <a:lnTo>
                    <a:pt x="314" y="58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8"/>
            <p:cNvSpPr>
              <a:spLocks noEditPoints="1"/>
            </p:cNvSpPr>
            <p:nvPr/>
          </p:nvSpPr>
          <p:spPr bwMode="auto">
            <a:xfrm>
              <a:off x="5726113" y="4449763"/>
              <a:ext cx="295275" cy="177800"/>
            </a:xfrm>
            <a:custGeom>
              <a:avLst/>
              <a:gdLst>
                <a:gd name="T0" fmla="*/ 52 w 186"/>
                <a:gd name="T1" fmla="*/ 0 h 112"/>
                <a:gd name="T2" fmla="*/ 52 w 186"/>
                <a:gd name="T3" fmla="*/ 0 h 112"/>
                <a:gd name="T4" fmla="*/ 44 w 186"/>
                <a:gd name="T5" fmla="*/ 4 h 112"/>
                <a:gd name="T6" fmla="*/ 34 w 186"/>
                <a:gd name="T7" fmla="*/ 12 h 112"/>
                <a:gd name="T8" fmla="*/ 18 w 186"/>
                <a:gd name="T9" fmla="*/ 34 h 112"/>
                <a:gd name="T10" fmla="*/ 4 w 186"/>
                <a:gd name="T11" fmla="*/ 56 h 112"/>
                <a:gd name="T12" fmla="*/ 0 w 186"/>
                <a:gd name="T13" fmla="*/ 64 h 112"/>
                <a:gd name="T14" fmla="*/ 0 w 186"/>
                <a:gd name="T15" fmla="*/ 68 h 112"/>
                <a:gd name="T16" fmla="*/ 0 w 186"/>
                <a:gd name="T17" fmla="*/ 68 h 112"/>
                <a:gd name="T18" fmla="*/ 58 w 186"/>
                <a:gd name="T19" fmla="*/ 84 h 112"/>
                <a:gd name="T20" fmla="*/ 100 w 186"/>
                <a:gd name="T21" fmla="*/ 98 h 112"/>
                <a:gd name="T22" fmla="*/ 118 w 186"/>
                <a:gd name="T23" fmla="*/ 104 h 112"/>
                <a:gd name="T24" fmla="*/ 128 w 186"/>
                <a:gd name="T25" fmla="*/ 110 h 112"/>
                <a:gd name="T26" fmla="*/ 128 w 186"/>
                <a:gd name="T27" fmla="*/ 110 h 112"/>
                <a:gd name="T28" fmla="*/ 132 w 186"/>
                <a:gd name="T29" fmla="*/ 112 h 112"/>
                <a:gd name="T30" fmla="*/ 136 w 186"/>
                <a:gd name="T31" fmla="*/ 112 h 112"/>
                <a:gd name="T32" fmla="*/ 144 w 186"/>
                <a:gd name="T33" fmla="*/ 110 h 112"/>
                <a:gd name="T34" fmla="*/ 154 w 186"/>
                <a:gd name="T35" fmla="*/ 104 h 112"/>
                <a:gd name="T36" fmla="*/ 164 w 186"/>
                <a:gd name="T37" fmla="*/ 94 h 112"/>
                <a:gd name="T38" fmla="*/ 172 w 186"/>
                <a:gd name="T39" fmla="*/ 82 h 112"/>
                <a:gd name="T40" fmla="*/ 180 w 186"/>
                <a:gd name="T41" fmla="*/ 72 h 112"/>
                <a:gd name="T42" fmla="*/ 184 w 186"/>
                <a:gd name="T43" fmla="*/ 60 h 112"/>
                <a:gd name="T44" fmla="*/ 186 w 186"/>
                <a:gd name="T45" fmla="*/ 50 h 112"/>
                <a:gd name="T46" fmla="*/ 186 w 186"/>
                <a:gd name="T47" fmla="*/ 50 h 112"/>
                <a:gd name="T48" fmla="*/ 184 w 186"/>
                <a:gd name="T49" fmla="*/ 46 h 112"/>
                <a:gd name="T50" fmla="*/ 180 w 186"/>
                <a:gd name="T51" fmla="*/ 42 h 112"/>
                <a:gd name="T52" fmla="*/ 166 w 186"/>
                <a:gd name="T53" fmla="*/ 32 h 112"/>
                <a:gd name="T54" fmla="*/ 148 w 186"/>
                <a:gd name="T55" fmla="*/ 22 h 112"/>
                <a:gd name="T56" fmla="*/ 126 w 186"/>
                <a:gd name="T57" fmla="*/ 14 h 112"/>
                <a:gd name="T58" fmla="*/ 102 w 186"/>
                <a:gd name="T59" fmla="*/ 6 h 112"/>
                <a:gd name="T60" fmla="*/ 80 w 186"/>
                <a:gd name="T61" fmla="*/ 2 h 112"/>
                <a:gd name="T62" fmla="*/ 62 w 186"/>
                <a:gd name="T63" fmla="*/ 0 h 112"/>
                <a:gd name="T64" fmla="*/ 52 w 186"/>
                <a:gd name="T65" fmla="*/ 0 h 112"/>
                <a:gd name="T66" fmla="*/ 52 w 186"/>
                <a:gd name="T67" fmla="*/ 0 h 112"/>
                <a:gd name="T68" fmla="*/ 128 w 186"/>
                <a:gd name="T69" fmla="*/ 70 h 112"/>
                <a:gd name="T70" fmla="*/ 48 w 186"/>
                <a:gd name="T71" fmla="*/ 44 h 112"/>
                <a:gd name="T72" fmla="*/ 70 w 186"/>
                <a:gd name="T73" fmla="*/ 18 h 112"/>
                <a:gd name="T74" fmla="*/ 152 w 186"/>
                <a:gd name="T75" fmla="*/ 46 h 112"/>
                <a:gd name="T76" fmla="*/ 128 w 186"/>
                <a:gd name="T77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12">
                  <a:moveTo>
                    <a:pt x="52" y="0"/>
                  </a:moveTo>
                  <a:lnTo>
                    <a:pt x="52" y="0"/>
                  </a:lnTo>
                  <a:lnTo>
                    <a:pt x="44" y="4"/>
                  </a:lnTo>
                  <a:lnTo>
                    <a:pt x="34" y="12"/>
                  </a:lnTo>
                  <a:lnTo>
                    <a:pt x="18" y="34"/>
                  </a:lnTo>
                  <a:lnTo>
                    <a:pt x="4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58" y="84"/>
                  </a:lnTo>
                  <a:lnTo>
                    <a:pt x="100" y="98"/>
                  </a:lnTo>
                  <a:lnTo>
                    <a:pt x="118" y="104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32" y="112"/>
                  </a:lnTo>
                  <a:lnTo>
                    <a:pt x="136" y="112"/>
                  </a:lnTo>
                  <a:lnTo>
                    <a:pt x="144" y="110"/>
                  </a:lnTo>
                  <a:lnTo>
                    <a:pt x="154" y="104"/>
                  </a:lnTo>
                  <a:lnTo>
                    <a:pt x="164" y="94"/>
                  </a:lnTo>
                  <a:lnTo>
                    <a:pt x="172" y="82"/>
                  </a:lnTo>
                  <a:lnTo>
                    <a:pt x="180" y="72"/>
                  </a:lnTo>
                  <a:lnTo>
                    <a:pt x="184" y="60"/>
                  </a:lnTo>
                  <a:lnTo>
                    <a:pt x="186" y="50"/>
                  </a:lnTo>
                  <a:lnTo>
                    <a:pt x="186" y="50"/>
                  </a:lnTo>
                  <a:lnTo>
                    <a:pt x="184" y="46"/>
                  </a:lnTo>
                  <a:lnTo>
                    <a:pt x="180" y="42"/>
                  </a:lnTo>
                  <a:lnTo>
                    <a:pt x="166" y="32"/>
                  </a:lnTo>
                  <a:lnTo>
                    <a:pt x="148" y="22"/>
                  </a:lnTo>
                  <a:lnTo>
                    <a:pt x="126" y="14"/>
                  </a:lnTo>
                  <a:lnTo>
                    <a:pt x="102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8" y="70"/>
                  </a:moveTo>
                  <a:lnTo>
                    <a:pt x="48" y="44"/>
                  </a:lnTo>
                  <a:lnTo>
                    <a:pt x="70" y="18"/>
                  </a:lnTo>
                  <a:lnTo>
                    <a:pt x="152" y="46"/>
                  </a:lnTo>
                  <a:lnTo>
                    <a:pt x="128" y="7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6821488" y="4916488"/>
              <a:ext cx="66675" cy="69850"/>
            </a:xfrm>
            <a:custGeom>
              <a:avLst/>
              <a:gdLst>
                <a:gd name="T0" fmla="*/ 0 w 42"/>
                <a:gd name="T1" fmla="*/ 22 h 44"/>
                <a:gd name="T2" fmla="*/ 0 w 42"/>
                <a:gd name="T3" fmla="*/ 22 h 44"/>
                <a:gd name="T4" fmla="*/ 2 w 42"/>
                <a:gd name="T5" fmla="*/ 14 h 44"/>
                <a:gd name="T6" fmla="*/ 6 w 42"/>
                <a:gd name="T7" fmla="*/ 6 h 44"/>
                <a:gd name="T8" fmla="*/ 14 w 42"/>
                <a:gd name="T9" fmla="*/ 2 h 44"/>
                <a:gd name="T10" fmla="*/ 22 w 42"/>
                <a:gd name="T11" fmla="*/ 0 h 44"/>
                <a:gd name="T12" fmla="*/ 22 w 42"/>
                <a:gd name="T13" fmla="*/ 0 h 44"/>
                <a:gd name="T14" fmla="*/ 30 w 42"/>
                <a:gd name="T15" fmla="*/ 2 h 44"/>
                <a:gd name="T16" fmla="*/ 36 w 42"/>
                <a:gd name="T17" fmla="*/ 6 h 44"/>
                <a:gd name="T18" fmla="*/ 42 w 42"/>
                <a:gd name="T19" fmla="*/ 14 h 44"/>
                <a:gd name="T20" fmla="*/ 42 w 42"/>
                <a:gd name="T21" fmla="*/ 22 h 44"/>
                <a:gd name="T22" fmla="*/ 42 w 42"/>
                <a:gd name="T23" fmla="*/ 22 h 44"/>
                <a:gd name="T24" fmla="*/ 42 w 42"/>
                <a:gd name="T25" fmla="*/ 30 h 44"/>
                <a:gd name="T26" fmla="*/ 36 w 42"/>
                <a:gd name="T27" fmla="*/ 36 h 44"/>
                <a:gd name="T28" fmla="*/ 30 w 42"/>
                <a:gd name="T29" fmla="*/ 42 h 44"/>
                <a:gd name="T30" fmla="*/ 22 w 42"/>
                <a:gd name="T31" fmla="*/ 44 h 44"/>
                <a:gd name="T32" fmla="*/ 22 w 42"/>
                <a:gd name="T33" fmla="*/ 44 h 44"/>
                <a:gd name="T34" fmla="*/ 14 w 42"/>
                <a:gd name="T35" fmla="*/ 42 h 44"/>
                <a:gd name="T36" fmla="*/ 6 w 42"/>
                <a:gd name="T37" fmla="*/ 36 h 44"/>
                <a:gd name="T38" fmla="*/ 2 w 42"/>
                <a:gd name="T39" fmla="*/ 30 h 44"/>
                <a:gd name="T40" fmla="*/ 0 w 42"/>
                <a:gd name="T41" fmla="*/ 22 h 44"/>
                <a:gd name="T42" fmla="*/ 0 w 42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6713538" y="4837113"/>
              <a:ext cx="279400" cy="215900"/>
            </a:xfrm>
            <a:custGeom>
              <a:avLst/>
              <a:gdLst>
                <a:gd name="T0" fmla="*/ 0 w 176"/>
                <a:gd name="T1" fmla="*/ 136 h 136"/>
                <a:gd name="T2" fmla="*/ 0 w 176"/>
                <a:gd name="T3" fmla="*/ 136 h 136"/>
                <a:gd name="T4" fmla="*/ 4 w 176"/>
                <a:gd name="T5" fmla="*/ 114 h 136"/>
                <a:gd name="T6" fmla="*/ 10 w 176"/>
                <a:gd name="T7" fmla="*/ 92 h 136"/>
                <a:gd name="T8" fmla="*/ 20 w 176"/>
                <a:gd name="T9" fmla="*/ 68 h 136"/>
                <a:gd name="T10" fmla="*/ 32 w 176"/>
                <a:gd name="T11" fmla="*/ 42 h 136"/>
                <a:gd name="T12" fmla="*/ 40 w 176"/>
                <a:gd name="T13" fmla="*/ 32 h 136"/>
                <a:gd name="T14" fmla="*/ 48 w 176"/>
                <a:gd name="T15" fmla="*/ 20 h 136"/>
                <a:gd name="T16" fmla="*/ 58 w 176"/>
                <a:gd name="T17" fmla="*/ 12 h 136"/>
                <a:gd name="T18" fmla="*/ 68 w 176"/>
                <a:gd name="T19" fmla="*/ 6 h 136"/>
                <a:gd name="T20" fmla="*/ 78 w 176"/>
                <a:gd name="T21" fmla="*/ 0 h 136"/>
                <a:gd name="T22" fmla="*/ 90 w 176"/>
                <a:gd name="T23" fmla="*/ 0 h 136"/>
                <a:gd name="T24" fmla="*/ 90 w 176"/>
                <a:gd name="T25" fmla="*/ 0 h 136"/>
                <a:gd name="T26" fmla="*/ 102 w 176"/>
                <a:gd name="T27" fmla="*/ 0 h 136"/>
                <a:gd name="T28" fmla="*/ 114 w 176"/>
                <a:gd name="T29" fmla="*/ 4 h 136"/>
                <a:gd name="T30" fmla="*/ 124 w 176"/>
                <a:gd name="T31" fmla="*/ 10 h 136"/>
                <a:gd name="T32" fmla="*/ 132 w 176"/>
                <a:gd name="T33" fmla="*/ 18 h 136"/>
                <a:gd name="T34" fmla="*/ 140 w 176"/>
                <a:gd name="T35" fmla="*/ 28 h 136"/>
                <a:gd name="T36" fmla="*/ 148 w 176"/>
                <a:gd name="T37" fmla="*/ 38 h 136"/>
                <a:gd name="T38" fmla="*/ 158 w 176"/>
                <a:gd name="T39" fmla="*/ 60 h 136"/>
                <a:gd name="T40" fmla="*/ 166 w 176"/>
                <a:gd name="T41" fmla="*/ 82 h 136"/>
                <a:gd name="T42" fmla="*/ 172 w 176"/>
                <a:gd name="T43" fmla="*/ 102 h 136"/>
                <a:gd name="T44" fmla="*/ 176 w 176"/>
                <a:gd name="T45" fmla="*/ 122 h 136"/>
                <a:gd name="T46" fmla="*/ 0 w 176"/>
                <a:gd name="T4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136">
                  <a:moveTo>
                    <a:pt x="0" y="136"/>
                  </a:moveTo>
                  <a:lnTo>
                    <a:pt x="0" y="136"/>
                  </a:lnTo>
                  <a:lnTo>
                    <a:pt x="4" y="114"/>
                  </a:lnTo>
                  <a:lnTo>
                    <a:pt x="10" y="92"/>
                  </a:lnTo>
                  <a:lnTo>
                    <a:pt x="20" y="68"/>
                  </a:lnTo>
                  <a:lnTo>
                    <a:pt x="32" y="42"/>
                  </a:lnTo>
                  <a:lnTo>
                    <a:pt x="40" y="32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8" y="6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124" y="10"/>
                  </a:lnTo>
                  <a:lnTo>
                    <a:pt x="132" y="18"/>
                  </a:lnTo>
                  <a:lnTo>
                    <a:pt x="140" y="28"/>
                  </a:lnTo>
                  <a:lnTo>
                    <a:pt x="148" y="38"/>
                  </a:lnTo>
                  <a:lnTo>
                    <a:pt x="158" y="60"/>
                  </a:lnTo>
                  <a:lnTo>
                    <a:pt x="166" y="82"/>
                  </a:lnTo>
                  <a:lnTo>
                    <a:pt x="172" y="102"/>
                  </a:lnTo>
                  <a:lnTo>
                    <a:pt x="176" y="12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 flipV="1">
              <a:off x="6748463" y="50371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6751638" y="50117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6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6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6761163" y="4989513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2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 flipV="1">
              <a:off x="6767513" y="49641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flipV="1">
              <a:off x="6777038" y="4941888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6786563" y="4919663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4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Line 27"/>
            <p:cNvSpPr>
              <a:spLocks noChangeShapeType="1"/>
            </p:cNvSpPr>
            <p:nvPr/>
          </p:nvSpPr>
          <p:spPr bwMode="auto">
            <a:xfrm flipV="1">
              <a:off x="6802438" y="4897438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6818313" y="4881563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2 w 6"/>
                <a:gd name="T3" fmla="*/ 2 h 4"/>
                <a:gd name="T4" fmla="*/ 6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6837363" y="4868863"/>
              <a:ext cx="12700" cy="6350"/>
            </a:xfrm>
            <a:custGeom>
              <a:avLst/>
              <a:gdLst>
                <a:gd name="T0" fmla="*/ 0 w 8"/>
                <a:gd name="T1" fmla="*/ 4 h 4"/>
                <a:gd name="T2" fmla="*/ 6 w 8"/>
                <a:gd name="T3" fmla="*/ 0 h 4"/>
                <a:gd name="T4" fmla="*/ 8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>
              <a:off x="6862763" y="4868863"/>
              <a:ext cx="12700" cy="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6888163" y="4875213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0 h 4"/>
                <a:gd name="T4" fmla="*/ 6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0"/>
                  </a:lnTo>
                  <a:lnTo>
                    <a:pt x="6" y="4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6907213" y="4887913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4 h 6"/>
                <a:gd name="T4" fmla="*/ 6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4"/>
                  </a:lnTo>
                  <a:lnTo>
                    <a:pt x="6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>
              <a:off x="6923088" y="4906963"/>
              <a:ext cx="952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6938963" y="492918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>
              <a:off x="6948488" y="495141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6958013" y="497681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4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6967538" y="4999038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6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6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6973888" y="5024438"/>
              <a:ext cx="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6567488" y="5500688"/>
              <a:ext cx="390525" cy="457200"/>
            </a:xfrm>
            <a:custGeom>
              <a:avLst/>
              <a:gdLst>
                <a:gd name="T0" fmla="*/ 246 w 246"/>
                <a:gd name="T1" fmla="*/ 24 h 288"/>
                <a:gd name="T2" fmla="*/ 246 w 246"/>
                <a:gd name="T3" fmla="*/ 24 h 288"/>
                <a:gd name="T4" fmla="*/ 238 w 246"/>
                <a:gd name="T5" fmla="*/ 62 h 288"/>
                <a:gd name="T6" fmla="*/ 216 w 246"/>
                <a:gd name="T7" fmla="*/ 146 h 288"/>
                <a:gd name="T8" fmla="*/ 202 w 246"/>
                <a:gd name="T9" fmla="*/ 190 h 288"/>
                <a:gd name="T10" fmla="*/ 190 w 246"/>
                <a:gd name="T11" fmla="*/ 232 h 288"/>
                <a:gd name="T12" fmla="*/ 178 w 246"/>
                <a:gd name="T13" fmla="*/ 262 h 288"/>
                <a:gd name="T14" fmla="*/ 172 w 246"/>
                <a:gd name="T15" fmla="*/ 270 h 288"/>
                <a:gd name="T16" fmla="*/ 168 w 246"/>
                <a:gd name="T17" fmla="*/ 276 h 288"/>
                <a:gd name="T18" fmla="*/ 168 w 246"/>
                <a:gd name="T19" fmla="*/ 276 h 288"/>
                <a:gd name="T20" fmla="*/ 158 w 246"/>
                <a:gd name="T21" fmla="*/ 280 h 288"/>
                <a:gd name="T22" fmla="*/ 146 w 246"/>
                <a:gd name="T23" fmla="*/ 284 h 288"/>
                <a:gd name="T24" fmla="*/ 134 w 246"/>
                <a:gd name="T25" fmla="*/ 286 h 288"/>
                <a:gd name="T26" fmla="*/ 118 w 246"/>
                <a:gd name="T27" fmla="*/ 288 h 288"/>
                <a:gd name="T28" fmla="*/ 102 w 246"/>
                <a:gd name="T29" fmla="*/ 288 h 288"/>
                <a:gd name="T30" fmla="*/ 86 w 246"/>
                <a:gd name="T31" fmla="*/ 288 h 288"/>
                <a:gd name="T32" fmla="*/ 70 w 246"/>
                <a:gd name="T33" fmla="*/ 284 h 288"/>
                <a:gd name="T34" fmla="*/ 54 w 246"/>
                <a:gd name="T35" fmla="*/ 280 h 288"/>
                <a:gd name="T36" fmla="*/ 54 w 246"/>
                <a:gd name="T37" fmla="*/ 280 h 288"/>
                <a:gd name="T38" fmla="*/ 12 w 246"/>
                <a:gd name="T39" fmla="*/ 264 h 288"/>
                <a:gd name="T40" fmla="*/ 0 w 246"/>
                <a:gd name="T41" fmla="*/ 258 h 288"/>
                <a:gd name="T42" fmla="*/ 0 w 246"/>
                <a:gd name="T43" fmla="*/ 258 h 288"/>
                <a:gd name="T44" fmla="*/ 10 w 246"/>
                <a:gd name="T45" fmla="*/ 232 h 288"/>
                <a:gd name="T46" fmla="*/ 36 w 246"/>
                <a:gd name="T47" fmla="*/ 168 h 288"/>
                <a:gd name="T48" fmla="*/ 50 w 246"/>
                <a:gd name="T49" fmla="*/ 128 h 288"/>
                <a:gd name="T50" fmla="*/ 64 w 246"/>
                <a:gd name="T51" fmla="*/ 84 h 288"/>
                <a:gd name="T52" fmla="*/ 76 w 246"/>
                <a:gd name="T53" fmla="*/ 40 h 288"/>
                <a:gd name="T54" fmla="*/ 84 w 246"/>
                <a:gd name="T55" fmla="*/ 0 h 288"/>
                <a:gd name="T56" fmla="*/ 246 w 246"/>
                <a:gd name="T57" fmla="*/ 2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88">
                  <a:moveTo>
                    <a:pt x="246" y="24"/>
                  </a:moveTo>
                  <a:lnTo>
                    <a:pt x="246" y="24"/>
                  </a:lnTo>
                  <a:lnTo>
                    <a:pt x="238" y="62"/>
                  </a:lnTo>
                  <a:lnTo>
                    <a:pt x="216" y="146"/>
                  </a:lnTo>
                  <a:lnTo>
                    <a:pt x="202" y="190"/>
                  </a:lnTo>
                  <a:lnTo>
                    <a:pt x="190" y="232"/>
                  </a:lnTo>
                  <a:lnTo>
                    <a:pt x="178" y="262"/>
                  </a:lnTo>
                  <a:lnTo>
                    <a:pt x="172" y="270"/>
                  </a:lnTo>
                  <a:lnTo>
                    <a:pt x="168" y="276"/>
                  </a:lnTo>
                  <a:lnTo>
                    <a:pt x="168" y="276"/>
                  </a:lnTo>
                  <a:lnTo>
                    <a:pt x="158" y="280"/>
                  </a:lnTo>
                  <a:lnTo>
                    <a:pt x="146" y="284"/>
                  </a:lnTo>
                  <a:lnTo>
                    <a:pt x="134" y="286"/>
                  </a:lnTo>
                  <a:lnTo>
                    <a:pt x="118" y="288"/>
                  </a:lnTo>
                  <a:lnTo>
                    <a:pt x="102" y="288"/>
                  </a:lnTo>
                  <a:lnTo>
                    <a:pt x="86" y="288"/>
                  </a:lnTo>
                  <a:lnTo>
                    <a:pt x="70" y="284"/>
                  </a:lnTo>
                  <a:lnTo>
                    <a:pt x="54" y="280"/>
                  </a:lnTo>
                  <a:lnTo>
                    <a:pt x="54" y="280"/>
                  </a:lnTo>
                  <a:lnTo>
                    <a:pt x="12" y="26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0" y="232"/>
                  </a:lnTo>
                  <a:lnTo>
                    <a:pt x="36" y="168"/>
                  </a:lnTo>
                  <a:lnTo>
                    <a:pt x="50" y="128"/>
                  </a:lnTo>
                  <a:lnTo>
                    <a:pt x="64" y="84"/>
                  </a:lnTo>
                  <a:lnTo>
                    <a:pt x="76" y="40"/>
                  </a:lnTo>
                  <a:lnTo>
                    <a:pt x="84" y="0"/>
                  </a:lnTo>
                  <a:lnTo>
                    <a:pt x="246" y="24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Line 40"/>
            <p:cNvSpPr>
              <a:spLocks noChangeShapeType="1"/>
            </p:cNvSpPr>
            <p:nvPr/>
          </p:nvSpPr>
          <p:spPr bwMode="auto">
            <a:xfrm flipV="1">
              <a:off x="6811963" y="59356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Line 41"/>
            <p:cNvSpPr>
              <a:spLocks noChangeShapeType="1"/>
            </p:cNvSpPr>
            <p:nvPr/>
          </p:nvSpPr>
          <p:spPr bwMode="auto">
            <a:xfrm flipV="1">
              <a:off x="6821488" y="59102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Line 42"/>
            <p:cNvSpPr>
              <a:spLocks noChangeShapeType="1"/>
            </p:cNvSpPr>
            <p:nvPr/>
          </p:nvSpPr>
          <p:spPr bwMode="auto">
            <a:xfrm flipV="1">
              <a:off x="6827838" y="588803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6837363" y="58626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2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Line 44"/>
            <p:cNvSpPr>
              <a:spLocks noChangeShapeType="1"/>
            </p:cNvSpPr>
            <p:nvPr/>
          </p:nvSpPr>
          <p:spPr bwMode="auto">
            <a:xfrm flipV="1">
              <a:off x="6846888" y="58404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Line 45"/>
            <p:cNvSpPr>
              <a:spLocks noChangeShapeType="1"/>
            </p:cNvSpPr>
            <p:nvPr/>
          </p:nvSpPr>
          <p:spPr bwMode="auto">
            <a:xfrm flipV="1">
              <a:off x="6853238" y="58150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6862763" y="57896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6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6869113" y="576738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1" name="Line 48"/>
            <p:cNvSpPr>
              <a:spLocks noChangeShapeType="1"/>
            </p:cNvSpPr>
            <p:nvPr/>
          </p:nvSpPr>
          <p:spPr bwMode="auto">
            <a:xfrm flipV="1">
              <a:off x="6872288" y="5745163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2" name="Line 49"/>
            <p:cNvSpPr>
              <a:spLocks noChangeShapeType="1"/>
            </p:cNvSpPr>
            <p:nvPr/>
          </p:nvSpPr>
          <p:spPr bwMode="auto">
            <a:xfrm flipV="1">
              <a:off x="6605588" y="59134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Line 50"/>
            <p:cNvSpPr>
              <a:spLocks noChangeShapeType="1"/>
            </p:cNvSpPr>
            <p:nvPr/>
          </p:nvSpPr>
          <p:spPr bwMode="auto">
            <a:xfrm flipV="1">
              <a:off x="6615113" y="58912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4" name="Line 51"/>
            <p:cNvSpPr>
              <a:spLocks noChangeShapeType="1"/>
            </p:cNvSpPr>
            <p:nvPr/>
          </p:nvSpPr>
          <p:spPr bwMode="auto">
            <a:xfrm flipV="1">
              <a:off x="6624638" y="5868988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5" name="Line 52"/>
            <p:cNvSpPr>
              <a:spLocks noChangeShapeType="1"/>
            </p:cNvSpPr>
            <p:nvPr/>
          </p:nvSpPr>
          <p:spPr bwMode="auto">
            <a:xfrm flipV="1">
              <a:off x="6634163" y="58435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6" name="Line 53"/>
            <p:cNvSpPr>
              <a:spLocks noChangeShapeType="1"/>
            </p:cNvSpPr>
            <p:nvPr/>
          </p:nvSpPr>
          <p:spPr bwMode="auto">
            <a:xfrm flipV="1">
              <a:off x="6640513" y="5821363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7" name="Line 54"/>
            <p:cNvSpPr>
              <a:spLocks noChangeShapeType="1"/>
            </p:cNvSpPr>
            <p:nvPr/>
          </p:nvSpPr>
          <p:spPr bwMode="auto">
            <a:xfrm flipV="1">
              <a:off x="6650038" y="5795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8" name="Line 55"/>
            <p:cNvSpPr>
              <a:spLocks noChangeShapeType="1"/>
            </p:cNvSpPr>
            <p:nvPr/>
          </p:nvSpPr>
          <p:spPr bwMode="auto">
            <a:xfrm flipV="1">
              <a:off x="6656388" y="57705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 flipV="1">
              <a:off x="6662738" y="5745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6669088" y="57229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4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1" name="Line 58"/>
            <p:cNvSpPr>
              <a:spLocks noChangeShapeType="1"/>
            </p:cNvSpPr>
            <p:nvPr/>
          </p:nvSpPr>
          <p:spPr bwMode="auto">
            <a:xfrm flipV="1">
              <a:off x="6675438" y="56975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6681788" y="56721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4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3" name="Line 60"/>
            <p:cNvSpPr>
              <a:spLocks noChangeShapeType="1"/>
            </p:cNvSpPr>
            <p:nvPr/>
          </p:nvSpPr>
          <p:spPr bwMode="auto">
            <a:xfrm flipV="1">
              <a:off x="6688138" y="56467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4" name="Line 61"/>
            <p:cNvSpPr>
              <a:spLocks noChangeShapeType="1"/>
            </p:cNvSpPr>
            <p:nvPr/>
          </p:nvSpPr>
          <p:spPr bwMode="auto">
            <a:xfrm flipV="1">
              <a:off x="6691313" y="5627688"/>
              <a:ext cx="3175" cy="635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6688138" y="5094288"/>
              <a:ext cx="307975" cy="758825"/>
            </a:xfrm>
            <a:custGeom>
              <a:avLst/>
              <a:gdLst>
                <a:gd name="T0" fmla="*/ 4 w 194"/>
                <a:gd name="T1" fmla="*/ 216 h 478"/>
                <a:gd name="T2" fmla="*/ 4 w 194"/>
                <a:gd name="T3" fmla="*/ 216 h 478"/>
                <a:gd name="T4" fmla="*/ 2 w 194"/>
                <a:gd name="T5" fmla="*/ 238 h 478"/>
                <a:gd name="T6" fmla="*/ 0 w 194"/>
                <a:gd name="T7" fmla="*/ 292 h 478"/>
                <a:gd name="T8" fmla="*/ 0 w 194"/>
                <a:gd name="T9" fmla="*/ 324 h 478"/>
                <a:gd name="T10" fmla="*/ 0 w 194"/>
                <a:gd name="T11" fmla="*/ 356 h 478"/>
                <a:gd name="T12" fmla="*/ 6 w 194"/>
                <a:gd name="T13" fmla="*/ 384 h 478"/>
                <a:gd name="T14" fmla="*/ 8 w 194"/>
                <a:gd name="T15" fmla="*/ 398 h 478"/>
                <a:gd name="T16" fmla="*/ 12 w 194"/>
                <a:gd name="T17" fmla="*/ 408 h 478"/>
                <a:gd name="T18" fmla="*/ 12 w 194"/>
                <a:gd name="T19" fmla="*/ 408 h 478"/>
                <a:gd name="T20" fmla="*/ 22 w 194"/>
                <a:gd name="T21" fmla="*/ 426 h 478"/>
                <a:gd name="T22" fmla="*/ 34 w 194"/>
                <a:gd name="T23" fmla="*/ 444 h 478"/>
                <a:gd name="T24" fmla="*/ 46 w 194"/>
                <a:gd name="T25" fmla="*/ 460 h 478"/>
                <a:gd name="T26" fmla="*/ 58 w 194"/>
                <a:gd name="T27" fmla="*/ 472 h 478"/>
                <a:gd name="T28" fmla="*/ 64 w 194"/>
                <a:gd name="T29" fmla="*/ 476 h 478"/>
                <a:gd name="T30" fmla="*/ 70 w 194"/>
                <a:gd name="T31" fmla="*/ 478 h 478"/>
                <a:gd name="T32" fmla="*/ 76 w 194"/>
                <a:gd name="T33" fmla="*/ 478 h 478"/>
                <a:gd name="T34" fmla="*/ 82 w 194"/>
                <a:gd name="T35" fmla="*/ 478 h 478"/>
                <a:gd name="T36" fmla="*/ 88 w 194"/>
                <a:gd name="T37" fmla="*/ 474 h 478"/>
                <a:gd name="T38" fmla="*/ 92 w 194"/>
                <a:gd name="T39" fmla="*/ 470 h 478"/>
                <a:gd name="T40" fmla="*/ 98 w 194"/>
                <a:gd name="T41" fmla="*/ 462 h 478"/>
                <a:gd name="T42" fmla="*/ 104 w 194"/>
                <a:gd name="T43" fmla="*/ 452 h 478"/>
                <a:gd name="T44" fmla="*/ 104 w 194"/>
                <a:gd name="T45" fmla="*/ 452 h 478"/>
                <a:gd name="T46" fmla="*/ 122 w 194"/>
                <a:gd name="T47" fmla="*/ 406 h 478"/>
                <a:gd name="T48" fmla="*/ 140 w 194"/>
                <a:gd name="T49" fmla="*/ 364 h 478"/>
                <a:gd name="T50" fmla="*/ 154 w 194"/>
                <a:gd name="T51" fmla="*/ 328 h 478"/>
                <a:gd name="T52" fmla="*/ 162 w 194"/>
                <a:gd name="T53" fmla="*/ 314 h 478"/>
                <a:gd name="T54" fmla="*/ 168 w 194"/>
                <a:gd name="T55" fmla="*/ 304 h 478"/>
                <a:gd name="T56" fmla="*/ 168 w 194"/>
                <a:gd name="T57" fmla="*/ 304 h 478"/>
                <a:gd name="T58" fmla="*/ 174 w 194"/>
                <a:gd name="T59" fmla="*/ 292 h 478"/>
                <a:gd name="T60" fmla="*/ 178 w 194"/>
                <a:gd name="T61" fmla="*/ 274 h 478"/>
                <a:gd name="T62" fmla="*/ 182 w 194"/>
                <a:gd name="T63" fmla="*/ 250 h 478"/>
                <a:gd name="T64" fmla="*/ 186 w 194"/>
                <a:gd name="T65" fmla="*/ 222 h 478"/>
                <a:gd name="T66" fmla="*/ 192 w 194"/>
                <a:gd name="T67" fmla="*/ 164 h 478"/>
                <a:gd name="T68" fmla="*/ 194 w 194"/>
                <a:gd name="T69" fmla="*/ 112 h 478"/>
                <a:gd name="T70" fmla="*/ 194 w 194"/>
                <a:gd name="T71" fmla="*/ 112 h 478"/>
                <a:gd name="T72" fmla="*/ 194 w 194"/>
                <a:gd name="T73" fmla="*/ 32 h 478"/>
                <a:gd name="T74" fmla="*/ 194 w 194"/>
                <a:gd name="T75" fmla="*/ 0 h 478"/>
                <a:gd name="T76" fmla="*/ 24 w 194"/>
                <a:gd name="T77" fmla="*/ 6 h 478"/>
                <a:gd name="T78" fmla="*/ 4 w 194"/>
                <a:gd name="T79" fmla="*/ 21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478">
                  <a:moveTo>
                    <a:pt x="4" y="216"/>
                  </a:moveTo>
                  <a:lnTo>
                    <a:pt x="4" y="216"/>
                  </a:lnTo>
                  <a:lnTo>
                    <a:pt x="2" y="238"/>
                  </a:lnTo>
                  <a:lnTo>
                    <a:pt x="0" y="292"/>
                  </a:lnTo>
                  <a:lnTo>
                    <a:pt x="0" y="324"/>
                  </a:lnTo>
                  <a:lnTo>
                    <a:pt x="0" y="356"/>
                  </a:lnTo>
                  <a:lnTo>
                    <a:pt x="6" y="384"/>
                  </a:lnTo>
                  <a:lnTo>
                    <a:pt x="8" y="398"/>
                  </a:lnTo>
                  <a:lnTo>
                    <a:pt x="12" y="408"/>
                  </a:lnTo>
                  <a:lnTo>
                    <a:pt x="12" y="408"/>
                  </a:lnTo>
                  <a:lnTo>
                    <a:pt x="22" y="426"/>
                  </a:lnTo>
                  <a:lnTo>
                    <a:pt x="34" y="444"/>
                  </a:lnTo>
                  <a:lnTo>
                    <a:pt x="46" y="460"/>
                  </a:lnTo>
                  <a:lnTo>
                    <a:pt x="58" y="472"/>
                  </a:lnTo>
                  <a:lnTo>
                    <a:pt x="64" y="476"/>
                  </a:lnTo>
                  <a:lnTo>
                    <a:pt x="70" y="478"/>
                  </a:lnTo>
                  <a:lnTo>
                    <a:pt x="76" y="478"/>
                  </a:lnTo>
                  <a:lnTo>
                    <a:pt x="82" y="478"/>
                  </a:lnTo>
                  <a:lnTo>
                    <a:pt x="88" y="474"/>
                  </a:lnTo>
                  <a:lnTo>
                    <a:pt x="92" y="470"/>
                  </a:lnTo>
                  <a:lnTo>
                    <a:pt x="98" y="46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22" y="406"/>
                  </a:lnTo>
                  <a:lnTo>
                    <a:pt x="140" y="364"/>
                  </a:lnTo>
                  <a:lnTo>
                    <a:pt x="154" y="328"/>
                  </a:lnTo>
                  <a:lnTo>
                    <a:pt x="162" y="314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74" y="292"/>
                  </a:lnTo>
                  <a:lnTo>
                    <a:pt x="178" y="274"/>
                  </a:lnTo>
                  <a:lnTo>
                    <a:pt x="182" y="250"/>
                  </a:lnTo>
                  <a:lnTo>
                    <a:pt x="186" y="222"/>
                  </a:lnTo>
                  <a:lnTo>
                    <a:pt x="192" y="164"/>
                  </a:lnTo>
                  <a:lnTo>
                    <a:pt x="194" y="112"/>
                  </a:lnTo>
                  <a:lnTo>
                    <a:pt x="194" y="112"/>
                  </a:lnTo>
                  <a:lnTo>
                    <a:pt x="194" y="32"/>
                  </a:lnTo>
                  <a:lnTo>
                    <a:pt x="194" y="0"/>
                  </a:lnTo>
                  <a:lnTo>
                    <a:pt x="24" y="6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6" name="Freeform 63"/>
            <p:cNvSpPr>
              <a:spLocks/>
            </p:cNvSpPr>
            <p:nvPr/>
          </p:nvSpPr>
          <p:spPr bwMode="auto">
            <a:xfrm>
              <a:off x="6688138" y="5072063"/>
              <a:ext cx="311150" cy="758825"/>
            </a:xfrm>
            <a:custGeom>
              <a:avLst/>
              <a:gdLst>
                <a:gd name="T0" fmla="*/ 6 w 196"/>
                <a:gd name="T1" fmla="*/ 216 h 478"/>
                <a:gd name="T2" fmla="*/ 6 w 196"/>
                <a:gd name="T3" fmla="*/ 216 h 478"/>
                <a:gd name="T4" fmla="*/ 4 w 196"/>
                <a:gd name="T5" fmla="*/ 238 h 478"/>
                <a:gd name="T6" fmla="*/ 0 w 196"/>
                <a:gd name="T7" fmla="*/ 292 h 478"/>
                <a:gd name="T8" fmla="*/ 0 w 196"/>
                <a:gd name="T9" fmla="*/ 324 h 478"/>
                <a:gd name="T10" fmla="*/ 2 w 196"/>
                <a:gd name="T11" fmla="*/ 356 h 478"/>
                <a:gd name="T12" fmla="*/ 6 w 196"/>
                <a:gd name="T13" fmla="*/ 384 h 478"/>
                <a:gd name="T14" fmla="*/ 10 w 196"/>
                <a:gd name="T15" fmla="*/ 398 h 478"/>
                <a:gd name="T16" fmla="*/ 14 w 196"/>
                <a:gd name="T17" fmla="*/ 408 h 478"/>
                <a:gd name="T18" fmla="*/ 14 w 196"/>
                <a:gd name="T19" fmla="*/ 408 h 478"/>
                <a:gd name="T20" fmla="*/ 24 w 196"/>
                <a:gd name="T21" fmla="*/ 428 h 478"/>
                <a:gd name="T22" fmla="*/ 34 w 196"/>
                <a:gd name="T23" fmla="*/ 444 h 478"/>
                <a:gd name="T24" fmla="*/ 46 w 196"/>
                <a:gd name="T25" fmla="*/ 460 h 478"/>
                <a:gd name="T26" fmla="*/ 58 w 196"/>
                <a:gd name="T27" fmla="*/ 472 h 478"/>
                <a:gd name="T28" fmla="*/ 64 w 196"/>
                <a:gd name="T29" fmla="*/ 476 h 478"/>
                <a:gd name="T30" fmla="*/ 70 w 196"/>
                <a:gd name="T31" fmla="*/ 478 h 478"/>
                <a:gd name="T32" fmla="*/ 76 w 196"/>
                <a:gd name="T33" fmla="*/ 478 h 478"/>
                <a:gd name="T34" fmla="*/ 82 w 196"/>
                <a:gd name="T35" fmla="*/ 478 h 478"/>
                <a:gd name="T36" fmla="*/ 88 w 196"/>
                <a:gd name="T37" fmla="*/ 474 h 478"/>
                <a:gd name="T38" fmla="*/ 94 w 196"/>
                <a:gd name="T39" fmla="*/ 470 h 478"/>
                <a:gd name="T40" fmla="*/ 98 w 196"/>
                <a:gd name="T41" fmla="*/ 462 h 478"/>
                <a:gd name="T42" fmla="*/ 104 w 196"/>
                <a:gd name="T43" fmla="*/ 452 h 478"/>
                <a:gd name="T44" fmla="*/ 104 w 196"/>
                <a:gd name="T45" fmla="*/ 452 h 478"/>
                <a:gd name="T46" fmla="*/ 124 w 196"/>
                <a:gd name="T47" fmla="*/ 406 h 478"/>
                <a:gd name="T48" fmla="*/ 140 w 196"/>
                <a:gd name="T49" fmla="*/ 364 h 478"/>
                <a:gd name="T50" fmla="*/ 156 w 196"/>
                <a:gd name="T51" fmla="*/ 328 h 478"/>
                <a:gd name="T52" fmla="*/ 162 w 196"/>
                <a:gd name="T53" fmla="*/ 314 h 478"/>
                <a:gd name="T54" fmla="*/ 168 w 196"/>
                <a:gd name="T55" fmla="*/ 304 h 478"/>
                <a:gd name="T56" fmla="*/ 168 w 196"/>
                <a:gd name="T57" fmla="*/ 304 h 478"/>
                <a:gd name="T58" fmla="*/ 174 w 196"/>
                <a:gd name="T59" fmla="*/ 292 h 478"/>
                <a:gd name="T60" fmla="*/ 180 w 196"/>
                <a:gd name="T61" fmla="*/ 274 h 478"/>
                <a:gd name="T62" fmla="*/ 184 w 196"/>
                <a:gd name="T63" fmla="*/ 250 h 478"/>
                <a:gd name="T64" fmla="*/ 188 w 196"/>
                <a:gd name="T65" fmla="*/ 222 h 478"/>
                <a:gd name="T66" fmla="*/ 194 w 196"/>
                <a:gd name="T67" fmla="*/ 166 h 478"/>
                <a:gd name="T68" fmla="*/ 194 w 196"/>
                <a:gd name="T69" fmla="*/ 112 h 478"/>
                <a:gd name="T70" fmla="*/ 194 w 196"/>
                <a:gd name="T71" fmla="*/ 112 h 478"/>
                <a:gd name="T72" fmla="*/ 194 w 196"/>
                <a:gd name="T73" fmla="*/ 34 h 478"/>
                <a:gd name="T74" fmla="*/ 196 w 196"/>
                <a:gd name="T75" fmla="*/ 0 h 478"/>
                <a:gd name="T76" fmla="*/ 26 w 196"/>
                <a:gd name="T77" fmla="*/ 6 h 478"/>
                <a:gd name="T78" fmla="*/ 6 w 196"/>
                <a:gd name="T79" fmla="*/ 21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" h="478">
                  <a:moveTo>
                    <a:pt x="6" y="216"/>
                  </a:moveTo>
                  <a:lnTo>
                    <a:pt x="6" y="216"/>
                  </a:lnTo>
                  <a:lnTo>
                    <a:pt x="4" y="238"/>
                  </a:lnTo>
                  <a:lnTo>
                    <a:pt x="0" y="292"/>
                  </a:lnTo>
                  <a:lnTo>
                    <a:pt x="0" y="324"/>
                  </a:lnTo>
                  <a:lnTo>
                    <a:pt x="2" y="356"/>
                  </a:lnTo>
                  <a:lnTo>
                    <a:pt x="6" y="384"/>
                  </a:lnTo>
                  <a:lnTo>
                    <a:pt x="10" y="398"/>
                  </a:lnTo>
                  <a:lnTo>
                    <a:pt x="14" y="408"/>
                  </a:lnTo>
                  <a:lnTo>
                    <a:pt x="14" y="408"/>
                  </a:lnTo>
                  <a:lnTo>
                    <a:pt x="24" y="428"/>
                  </a:lnTo>
                  <a:lnTo>
                    <a:pt x="34" y="444"/>
                  </a:lnTo>
                  <a:lnTo>
                    <a:pt x="46" y="460"/>
                  </a:lnTo>
                  <a:lnTo>
                    <a:pt x="58" y="472"/>
                  </a:lnTo>
                  <a:lnTo>
                    <a:pt x="64" y="476"/>
                  </a:lnTo>
                  <a:lnTo>
                    <a:pt x="70" y="478"/>
                  </a:lnTo>
                  <a:lnTo>
                    <a:pt x="76" y="478"/>
                  </a:lnTo>
                  <a:lnTo>
                    <a:pt x="82" y="478"/>
                  </a:lnTo>
                  <a:lnTo>
                    <a:pt x="88" y="474"/>
                  </a:lnTo>
                  <a:lnTo>
                    <a:pt x="94" y="470"/>
                  </a:lnTo>
                  <a:lnTo>
                    <a:pt x="98" y="46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24" y="406"/>
                  </a:lnTo>
                  <a:lnTo>
                    <a:pt x="140" y="364"/>
                  </a:lnTo>
                  <a:lnTo>
                    <a:pt x="156" y="328"/>
                  </a:lnTo>
                  <a:lnTo>
                    <a:pt x="162" y="314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74" y="292"/>
                  </a:lnTo>
                  <a:lnTo>
                    <a:pt x="180" y="274"/>
                  </a:lnTo>
                  <a:lnTo>
                    <a:pt x="184" y="250"/>
                  </a:lnTo>
                  <a:lnTo>
                    <a:pt x="188" y="222"/>
                  </a:lnTo>
                  <a:lnTo>
                    <a:pt x="194" y="166"/>
                  </a:lnTo>
                  <a:lnTo>
                    <a:pt x="194" y="112"/>
                  </a:lnTo>
                  <a:lnTo>
                    <a:pt x="194" y="112"/>
                  </a:lnTo>
                  <a:lnTo>
                    <a:pt x="194" y="34"/>
                  </a:lnTo>
                  <a:lnTo>
                    <a:pt x="196" y="0"/>
                  </a:lnTo>
                  <a:lnTo>
                    <a:pt x="26" y="6"/>
                  </a:lnTo>
                  <a:lnTo>
                    <a:pt x="6" y="216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7" name="Freeform 64"/>
            <p:cNvSpPr>
              <a:spLocks/>
            </p:cNvSpPr>
            <p:nvPr/>
          </p:nvSpPr>
          <p:spPr bwMode="auto">
            <a:xfrm>
              <a:off x="6856413" y="5256213"/>
              <a:ext cx="41275" cy="41275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18 h 26"/>
                <a:gd name="T26" fmla="*/ 22 w 26"/>
                <a:gd name="T27" fmla="*/ 22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2 h 26"/>
                <a:gd name="T38" fmla="*/ 0 w 26"/>
                <a:gd name="T39" fmla="*/ 18 h 26"/>
                <a:gd name="T40" fmla="*/ 0 w 26"/>
                <a:gd name="T41" fmla="*/ 14 h 26"/>
                <a:gd name="T42" fmla="*/ 0 w 26"/>
                <a:gd name="T4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8" name="Freeform 65"/>
            <p:cNvSpPr>
              <a:spLocks/>
            </p:cNvSpPr>
            <p:nvPr/>
          </p:nvSpPr>
          <p:spPr bwMode="auto">
            <a:xfrm>
              <a:off x="6837363" y="5456238"/>
              <a:ext cx="41275" cy="41275"/>
            </a:xfrm>
            <a:custGeom>
              <a:avLst/>
              <a:gdLst>
                <a:gd name="T0" fmla="*/ 0 w 26"/>
                <a:gd name="T1" fmla="*/ 12 h 26"/>
                <a:gd name="T2" fmla="*/ 0 w 26"/>
                <a:gd name="T3" fmla="*/ 12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0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0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2 h 26"/>
                <a:gd name="T22" fmla="*/ 26 w 26"/>
                <a:gd name="T23" fmla="*/ 12 h 26"/>
                <a:gd name="T24" fmla="*/ 26 w 26"/>
                <a:gd name="T25" fmla="*/ 18 h 26"/>
                <a:gd name="T26" fmla="*/ 22 w 26"/>
                <a:gd name="T27" fmla="*/ 22 h 26"/>
                <a:gd name="T28" fmla="*/ 18 w 26"/>
                <a:gd name="T29" fmla="*/ 24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4 h 26"/>
                <a:gd name="T36" fmla="*/ 4 w 26"/>
                <a:gd name="T37" fmla="*/ 22 h 26"/>
                <a:gd name="T38" fmla="*/ 2 w 26"/>
                <a:gd name="T39" fmla="*/ 18 h 26"/>
                <a:gd name="T40" fmla="*/ 0 w 26"/>
                <a:gd name="T41" fmla="*/ 12 h 26"/>
                <a:gd name="T42" fmla="*/ 0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0" y="12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Freeform 66"/>
            <p:cNvSpPr>
              <a:spLocks/>
            </p:cNvSpPr>
            <p:nvPr/>
          </p:nvSpPr>
          <p:spPr bwMode="auto">
            <a:xfrm>
              <a:off x="6681788" y="5014913"/>
              <a:ext cx="361950" cy="320675"/>
            </a:xfrm>
            <a:custGeom>
              <a:avLst/>
              <a:gdLst>
                <a:gd name="T0" fmla="*/ 26 w 228"/>
                <a:gd name="T1" fmla="*/ 200 h 202"/>
                <a:gd name="T2" fmla="*/ 36 w 228"/>
                <a:gd name="T3" fmla="*/ 56 h 202"/>
                <a:gd name="T4" fmla="*/ 204 w 228"/>
                <a:gd name="T5" fmla="*/ 52 h 202"/>
                <a:gd name="T6" fmla="*/ 200 w 228"/>
                <a:gd name="T7" fmla="*/ 198 h 202"/>
                <a:gd name="T8" fmla="*/ 218 w 228"/>
                <a:gd name="T9" fmla="*/ 200 h 202"/>
                <a:gd name="T10" fmla="*/ 218 w 228"/>
                <a:gd name="T11" fmla="*/ 200 h 202"/>
                <a:gd name="T12" fmla="*/ 226 w 228"/>
                <a:gd name="T13" fmla="*/ 106 h 202"/>
                <a:gd name="T14" fmla="*/ 228 w 228"/>
                <a:gd name="T15" fmla="*/ 38 h 202"/>
                <a:gd name="T16" fmla="*/ 228 w 228"/>
                <a:gd name="T17" fmla="*/ 16 h 202"/>
                <a:gd name="T18" fmla="*/ 228 w 228"/>
                <a:gd name="T19" fmla="*/ 8 h 202"/>
                <a:gd name="T20" fmla="*/ 226 w 228"/>
                <a:gd name="T21" fmla="*/ 4 h 202"/>
                <a:gd name="T22" fmla="*/ 226 w 228"/>
                <a:gd name="T23" fmla="*/ 4 h 202"/>
                <a:gd name="T24" fmla="*/ 222 w 228"/>
                <a:gd name="T25" fmla="*/ 2 h 202"/>
                <a:gd name="T26" fmla="*/ 214 w 228"/>
                <a:gd name="T27" fmla="*/ 2 h 202"/>
                <a:gd name="T28" fmla="*/ 188 w 228"/>
                <a:gd name="T29" fmla="*/ 0 h 202"/>
                <a:gd name="T30" fmla="*/ 154 w 228"/>
                <a:gd name="T31" fmla="*/ 0 h 202"/>
                <a:gd name="T32" fmla="*/ 114 w 228"/>
                <a:gd name="T33" fmla="*/ 2 h 202"/>
                <a:gd name="T34" fmla="*/ 76 w 228"/>
                <a:gd name="T35" fmla="*/ 6 h 202"/>
                <a:gd name="T36" fmla="*/ 44 w 228"/>
                <a:gd name="T37" fmla="*/ 10 h 202"/>
                <a:gd name="T38" fmla="*/ 20 w 228"/>
                <a:gd name="T39" fmla="*/ 16 h 202"/>
                <a:gd name="T40" fmla="*/ 12 w 228"/>
                <a:gd name="T41" fmla="*/ 18 h 202"/>
                <a:gd name="T42" fmla="*/ 10 w 228"/>
                <a:gd name="T43" fmla="*/ 22 h 202"/>
                <a:gd name="T44" fmla="*/ 10 w 228"/>
                <a:gd name="T45" fmla="*/ 22 h 202"/>
                <a:gd name="T46" fmla="*/ 0 w 228"/>
                <a:gd name="T47" fmla="*/ 202 h 202"/>
                <a:gd name="T48" fmla="*/ 26 w 228"/>
                <a:gd name="T49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202">
                  <a:moveTo>
                    <a:pt x="26" y="200"/>
                  </a:moveTo>
                  <a:lnTo>
                    <a:pt x="36" y="56"/>
                  </a:lnTo>
                  <a:lnTo>
                    <a:pt x="204" y="52"/>
                  </a:lnTo>
                  <a:lnTo>
                    <a:pt x="200" y="198"/>
                  </a:lnTo>
                  <a:lnTo>
                    <a:pt x="218" y="200"/>
                  </a:lnTo>
                  <a:lnTo>
                    <a:pt x="218" y="200"/>
                  </a:lnTo>
                  <a:lnTo>
                    <a:pt x="226" y="106"/>
                  </a:lnTo>
                  <a:lnTo>
                    <a:pt x="228" y="38"/>
                  </a:lnTo>
                  <a:lnTo>
                    <a:pt x="228" y="16"/>
                  </a:lnTo>
                  <a:lnTo>
                    <a:pt x="228" y="8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2" y="2"/>
                  </a:lnTo>
                  <a:lnTo>
                    <a:pt x="214" y="2"/>
                  </a:lnTo>
                  <a:lnTo>
                    <a:pt x="188" y="0"/>
                  </a:lnTo>
                  <a:lnTo>
                    <a:pt x="154" y="0"/>
                  </a:lnTo>
                  <a:lnTo>
                    <a:pt x="114" y="2"/>
                  </a:lnTo>
                  <a:lnTo>
                    <a:pt x="76" y="6"/>
                  </a:lnTo>
                  <a:lnTo>
                    <a:pt x="44" y="10"/>
                  </a:lnTo>
                  <a:lnTo>
                    <a:pt x="20" y="16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0" y="202"/>
                  </a:lnTo>
                  <a:lnTo>
                    <a:pt x="26" y="20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0" name="Freeform 67"/>
            <p:cNvSpPr>
              <a:spLocks/>
            </p:cNvSpPr>
            <p:nvPr/>
          </p:nvSpPr>
          <p:spPr bwMode="auto">
            <a:xfrm>
              <a:off x="6846888" y="5068888"/>
              <a:ext cx="69850" cy="107950"/>
            </a:xfrm>
            <a:custGeom>
              <a:avLst/>
              <a:gdLst>
                <a:gd name="T0" fmla="*/ 0 w 44"/>
                <a:gd name="T1" fmla="*/ 62 h 68"/>
                <a:gd name="T2" fmla="*/ 0 w 44"/>
                <a:gd name="T3" fmla="*/ 62 h 68"/>
                <a:gd name="T4" fmla="*/ 0 w 44"/>
                <a:gd name="T5" fmla="*/ 64 h 68"/>
                <a:gd name="T6" fmla="*/ 2 w 44"/>
                <a:gd name="T7" fmla="*/ 66 h 68"/>
                <a:gd name="T8" fmla="*/ 6 w 44"/>
                <a:gd name="T9" fmla="*/ 66 h 68"/>
                <a:gd name="T10" fmla="*/ 6 w 44"/>
                <a:gd name="T11" fmla="*/ 66 h 68"/>
                <a:gd name="T12" fmla="*/ 16 w 44"/>
                <a:gd name="T13" fmla="*/ 68 h 68"/>
                <a:gd name="T14" fmla="*/ 28 w 44"/>
                <a:gd name="T15" fmla="*/ 68 h 68"/>
                <a:gd name="T16" fmla="*/ 38 w 44"/>
                <a:gd name="T17" fmla="*/ 64 h 68"/>
                <a:gd name="T18" fmla="*/ 42 w 44"/>
                <a:gd name="T19" fmla="*/ 62 h 68"/>
                <a:gd name="T20" fmla="*/ 44 w 44"/>
                <a:gd name="T21" fmla="*/ 58 h 68"/>
                <a:gd name="T22" fmla="*/ 44 w 44"/>
                <a:gd name="T23" fmla="*/ 58 h 68"/>
                <a:gd name="T24" fmla="*/ 44 w 44"/>
                <a:gd name="T25" fmla="*/ 44 h 68"/>
                <a:gd name="T26" fmla="*/ 40 w 44"/>
                <a:gd name="T27" fmla="*/ 26 h 68"/>
                <a:gd name="T28" fmla="*/ 36 w 44"/>
                <a:gd name="T29" fmla="*/ 16 h 68"/>
                <a:gd name="T30" fmla="*/ 32 w 44"/>
                <a:gd name="T31" fmla="*/ 8 h 68"/>
                <a:gd name="T32" fmla="*/ 28 w 44"/>
                <a:gd name="T33" fmla="*/ 2 h 68"/>
                <a:gd name="T34" fmla="*/ 22 w 44"/>
                <a:gd name="T35" fmla="*/ 0 h 68"/>
                <a:gd name="T36" fmla="*/ 22 w 44"/>
                <a:gd name="T37" fmla="*/ 0 h 68"/>
                <a:gd name="T38" fmla="*/ 20 w 44"/>
                <a:gd name="T39" fmla="*/ 0 h 68"/>
                <a:gd name="T40" fmla="*/ 16 w 44"/>
                <a:gd name="T41" fmla="*/ 2 h 68"/>
                <a:gd name="T42" fmla="*/ 12 w 44"/>
                <a:gd name="T43" fmla="*/ 10 h 68"/>
                <a:gd name="T44" fmla="*/ 8 w 44"/>
                <a:gd name="T45" fmla="*/ 18 h 68"/>
                <a:gd name="T46" fmla="*/ 6 w 44"/>
                <a:gd name="T47" fmla="*/ 30 h 68"/>
                <a:gd name="T48" fmla="*/ 0 w 44"/>
                <a:gd name="T49" fmla="*/ 52 h 68"/>
                <a:gd name="T50" fmla="*/ 0 w 44"/>
                <a:gd name="T51" fmla="*/ 62 h 68"/>
                <a:gd name="T52" fmla="*/ 0 w 44"/>
                <a:gd name="T53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68">
                  <a:moveTo>
                    <a:pt x="0" y="62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6" y="68"/>
                  </a:lnTo>
                  <a:lnTo>
                    <a:pt x="28" y="68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44"/>
                  </a:lnTo>
                  <a:lnTo>
                    <a:pt x="40" y="26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10"/>
                  </a:lnTo>
                  <a:lnTo>
                    <a:pt x="8" y="18"/>
                  </a:lnTo>
                  <a:lnTo>
                    <a:pt x="6" y="30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1" name="Line 68"/>
            <p:cNvSpPr>
              <a:spLocks noChangeShapeType="1"/>
            </p:cNvSpPr>
            <p:nvPr/>
          </p:nvSpPr>
          <p:spPr bwMode="auto">
            <a:xfrm>
              <a:off x="6970713" y="50974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2" name="Line 69"/>
            <p:cNvSpPr>
              <a:spLocks noChangeShapeType="1"/>
            </p:cNvSpPr>
            <p:nvPr/>
          </p:nvSpPr>
          <p:spPr bwMode="auto">
            <a:xfrm>
              <a:off x="6970713" y="51228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3" name="Freeform 70"/>
            <p:cNvSpPr>
              <a:spLocks/>
            </p:cNvSpPr>
            <p:nvPr/>
          </p:nvSpPr>
          <p:spPr bwMode="auto">
            <a:xfrm>
              <a:off x="6970713" y="5148263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6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6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4" name="Line 71"/>
            <p:cNvSpPr>
              <a:spLocks noChangeShapeType="1"/>
            </p:cNvSpPr>
            <p:nvPr/>
          </p:nvSpPr>
          <p:spPr bwMode="auto">
            <a:xfrm>
              <a:off x="6973888" y="51736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5" name="Line 72"/>
            <p:cNvSpPr>
              <a:spLocks noChangeShapeType="1"/>
            </p:cNvSpPr>
            <p:nvPr/>
          </p:nvSpPr>
          <p:spPr bwMode="auto">
            <a:xfrm>
              <a:off x="6973888" y="51990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6" name="Freeform 73"/>
            <p:cNvSpPr>
              <a:spLocks/>
            </p:cNvSpPr>
            <p:nvPr/>
          </p:nvSpPr>
          <p:spPr bwMode="auto">
            <a:xfrm>
              <a:off x="6973888" y="5224463"/>
              <a:ext cx="0" cy="12700"/>
            </a:xfrm>
            <a:custGeom>
              <a:avLst/>
              <a:gdLst>
                <a:gd name="T0" fmla="*/ 0 h 8"/>
                <a:gd name="T1" fmla="*/ 0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7" name="Line 74"/>
            <p:cNvSpPr>
              <a:spLocks noChangeShapeType="1"/>
            </p:cNvSpPr>
            <p:nvPr/>
          </p:nvSpPr>
          <p:spPr bwMode="auto">
            <a:xfrm>
              <a:off x="6973888" y="52498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8" name="Line 75"/>
            <p:cNvSpPr>
              <a:spLocks noChangeShapeType="1"/>
            </p:cNvSpPr>
            <p:nvPr/>
          </p:nvSpPr>
          <p:spPr bwMode="auto">
            <a:xfrm>
              <a:off x="6973888" y="52752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9" name="Freeform 76"/>
            <p:cNvSpPr>
              <a:spLocks/>
            </p:cNvSpPr>
            <p:nvPr/>
          </p:nvSpPr>
          <p:spPr bwMode="auto">
            <a:xfrm>
              <a:off x="6973888" y="5300663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0" name="Line 77"/>
            <p:cNvSpPr>
              <a:spLocks noChangeShapeType="1"/>
            </p:cNvSpPr>
            <p:nvPr/>
          </p:nvSpPr>
          <p:spPr bwMode="auto">
            <a:xfrm>
              <a:off x="6970713" y="53260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1" name="Line 78"/>
            <p:cNvSpPr>
              <a:spLocks noChangeShapeType="1"/>
            </p:cNvSpPr>
            <p:nvPr/>
          </p:nvSpPr>
          <p:spPr bwMode="auto">
            <a:xfrm>
              <a:off x="6970713" y="53514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2" name="Freeform 79"/>
            <p:cNvSpPr>
              <a:spLocks/>
            </p:cNvSpPr>
            <p:nvPr/>
          </p:nvSpPr>
          <p:spPr bwMode="auto">
            <a:xfrm>
              <a:off x="6967538" y="5376863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6 h 8"/>
                <a:gd name="T4" fmla="*/ 0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6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3" name="Line 80"/>
            <p:cNvSpPr>
              <a:spLocks noChangeShapeType="1"/>
            </p:cNvSpPr>
            <p:nvPr/>
          </p:nvSpPr>
          <p:spPr bwMode="auto">
            <a:xfrm flipH="1">
              <a:off x="6964363" y="54022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4" name="Line 81"/>
            <p:cNvSpPr>
              <a:spLocks noChangeShapeType="1"/>
            </p:cNvSpPr>
            <p:nvPr/>
          </p:nvSpPr>
          <p:spPr bwMode="auto">
            <a:xfrm flipH="1">
              <a:off x="6961188" y="54276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5" name="Freeform 82"/>
            <p:cNvSpPr>
              <a:spLocks/>
            </p:cNvSpPr>
            <p:nvPr/>
          </p:nvSpPr>
          <p:spPr bwMode="auto">
            <a:xfrm>
              <a:off x="6961188" y="5453063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6" name="Line 83"/>
            <p:cNvSpPr>
              <a:spLocks noChangeShapeType="1"/>
            </p:cNvSpPr>
            <p:nvPr/>
          </p:nvSpPr>
          <p:spPr bwMode="auto">
            <a:xfrm flipH="1">
              <a:off x="6954838" y="54784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7" name="Line 84"/>
            <p:cNvSpPr>
              <a:spLocks noChangeShapeType="1"/>
            </p:cNvSpPr>
            <p:nvPr/>
          </p:nvSpPr>
          <p:spPr bwMode="auto">
            <a:xfrm flipH="1">
              <a:off x="6948488" y="5503863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8" name="Freeform 85"/>
            <p:cNvSpPr>
              <a:spLocks/>
            </p:cNvSpPr>
            <p:nvPr/>
          </p:nvSpPr>
          <p:spPr bwMode="auto">
            <a:xfrm>
              <a:off x="6942138" y="5526088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4 h 8"/>
                <a:gd name="T4" fmla="*/ 0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4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9" name="Freeform 86"/>
            <p:cNvSpPr>
              <a:spLocks/>
            </p:cNvSpPr>
            <p:nvPr/>
          </p:nvSpPr>
          <p:spPr bwMode="auto">
            <a:xfrm>
              <a:off x="6932613" y="5551488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4 h 6"/>
                <a:gd name="T4" fmla="*/ 0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0" name="Freeform 87"/>
            <p:cNvSpPr>
              <a:spLocks/>
            </p:cNvSpPr>
            <p:nvPr/>
          </p:nvSpPr>
          <p:spPr bwMode="auto">
            <a:xfrm>
              <a:off x="6919913" y="5573713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4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1" name="Line 88"/>
            <p:cNvSpPr>
              <a:spLocks noChangeShapeType="1"/>
            </p:cNvSpPr>
            <p:nvPr/>
          </p:nvSpPr>
          <p:spPr bwMode="auto">
            <a:xfrm flipH="1">
              <a:off x="6904038" y="55927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2" name="Line 89"/>
            <p:cNvSpPr>
              <a:spLocks noChangeShapeType="1"/>
            </p:cNvSpPr>
            <p:nvPr/>
          </p:nvSpPr>
          <p:spPr bwMode="auto">
            <a:xfrm flipH="1">
              <a:off x="6891338" y="561498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3" name="Line 90"/>
            <p:cNvSpPr>
              <a:spLocks noChangeShapeType="1"/>
            </p:cNvSpPr>
            <p:nvPr/>
          </p:nvSpPr>
          <p:spPr bwMode="auto">
            <a:xfrm flipH="1">
              <a:off x="6878638" y="5637213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4" name="Line 91"/>
            <p:cNvSpPr>
              <a:spLocks noChangeShapeType="1"/>
            </p:cNvSpPr>
            <p:nvPr/>
          </p:nvSpPr>
          <p:spPr bwMode="auto">
            <a:xfrm flipH="1">
              <a:off x="6865938" y="565943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5" name="Line 92"/>
            <p:cNvSpPr>
              <a:spLocks noChangeShapeType="1"/>
            </p:cNvSpPr>
            <p:nvPr/>
          </p:nvSpPr>
          <p:spPr bwMode="auto">
            <a:xfrm flipH="1">
              <a:off x="6856413" y="56816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6" name="Freeform 93"/>
            <p:cNvSpPr>
              <a:spLocks/>
            </p:cNvSpPr>
            <p:nvPr/>
          </p:nvSpPr>
          <p:spPr bwMode="auto">
            <a:xfrm>
              <a:off x="6846888" y="5707063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7" name="Freeform 94"/>
            <p:cNvSpPr>
              <a:spLocks/>
            </p:cNvSpPr>
            <p:nvPr/>
          </p:nvSpPr>
          <p:spPr bwMode="auto">
            <a:xfrm>
              <a:off x="6834188" y="5729288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6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8" name="Freeform 95"/>
            <p:cNvSpPr>
              <a:spLocks/>
            </p:cNvSpPr>
            <p:nvPr/>
          </p:nvSpPr>
          <p:spPr bwMode="auto">
            <a:xfrm>
              <a:off x="6821488" y="5751513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4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9" name="Freeform 96"/>
            <p:cNvSpPr>
              <a:spLocks/>
            </p:cNvSpPr>
            <p:nvPr/>
          </p:nvSpPr>
          <p:spPr bwMode="auto">
            <a:xfrm>
              <a:off x="6802438" y="5770563"/>
              <a:ext cx="12700" cy="6350"/>
            </a:xfrm>
            <a:custGeom>
              <a:avLst/>
              <a:gdLst>
                <a:gd name="T0" fmla="*/ 8 w 8"/>
                <a:gd name="T1" fmla="*/ 0 h 4"/>
                <a:gd name="T2" fmla="*/ 4 w 8"/>
                <a:gd name="T3" fmla="*/ 2 h 4"/>
                <a:gd name="T4" fmla="*/ 0 w 8"/>
                <a:gd name="T5" fmla="*/ 4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0" name="Freeform 97"/>
            <p:cNvSpPr>
              <a:spLocks/>
            </p:cNvSpPr>
            <p:nvPr/>
          </p:nvSpPr>
          <p:spPr bwMode="auto">
            <a:xfrm>
              <a:off x="6783388" y="5764213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0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1" name="Line 98"/>
            <p:cNvSpPr>
              <a:spLocks noChangeShapeType="1"/>
            </p:cNvSpPr>
            <p:nvPr/>
          </p:nvSpPr>
          <p:spPr bwMode="auto">
            <a:xfrm flipH="1" flipV="1">
              <a:off x="6770688" y="5741988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2" name="Line 99"/>
            <p:cNvSpPr>
              <a:spLocks noChangeShapeType="1"/>
            </p:cNvSpPr>
            <p:nvPr/>
          </p:nvSpPr>
          <p:spPr bwMode="auto">
            <a:xfrm flipH="1" flipV="1">
              <a:off x="6761163" y="57165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3" name="Freeform 100"/>
            <p:cNvSpPr>
              <a:spLocks/>
            </p:cNvSpPr>
            <p:nvPr/>
          </p:nvSpPr>
          <p:spPr bwMode="auto">
            <a:xfrm>
              <a:off x="6754813" y="5691188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4 h 8"/>
                <a:gd name="T4" fmla="*/ 0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" name="Line 101"/>
            <p:cNvSpPr>
              <a:spLocks noChangeShapeType="1"/>
            </p:cNvSpPr>
            <p:nvPr/>
          </p:nvSpPr>
          <p:spPr bwMode="auto">
            <a:xfrm flipH="1" flipV="1">
              <a:off x="6748463" y="5668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5" name="Freeform 102"/>
            <p:cNvSpPr>
              <a:spLocks/>
            </p:cNvSpPr>
            <p:nvPr/>
          </p:nvSpPr>
          <p:spPr bwMode="auto">
            <a:xfrm>
              <a:off x="6745288" y="5643563"/>
              <a:ext cx="0" cy="12700"/>
            </a:xfrm>
            <a:custGeom>
              <a:avLst/>
              <a:gdLst>
                <a:gd name="T0" fmla="*/ 8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6" name="Line 103"/>
            <p:cNvSpPr>
              <a:spLocks noChangeShapeType="1"/>
            </p:cNvSpPr>
            <p:nvPr/>
          </p:nvSpPr>
          <p:spPr bwMode="auto">
            <a:xfrm flipV="1">
              <a:off x="6742113" y="5618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7" name="Line 104"/>
            <p:cNvSpPr>
              <a:spLocks noChangeShapeType="1"/>
            </p:cNvSpPr>
            <p:nvPr/>
          </p:nvSpPr>
          <p:spPr bwMode="auto">
            <a:xfrm flipV="1">
              <a:off x="6738938" y="5592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8" name="Line 105"/>
            <p:cNvSpPr>
              <a:spLocks noChangeShapeType="1"/>
            </p:cNvSpPr>
            <p:nvPr/>
          </p:nvSpPr>
          <p:spPr bwMode="auto">
            <a:xfrm flipV="1">
              <a:off x="6738938" y="5567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9" name="Freeform 106"/>
            <p:cNvSpPr>
              <a:spLocks/>
            </p:cNvSpPr>
            <p:nvPr/>
          </p:nvSpPr>
          <p:spPr bwMode="auto">
            <a:xfrm>
              <a:off x="6735763" y="5541963"/>
              <a:ext cx="0" cy="12700"/>
            </a:xfrm>
            <a:custGeom>
              <a:avLst/>
              <a:gdLst>
                <a:gd name="T0" fmla="*/ 8 h 8"/>
                <a:gd name="T1" fmla="*/ 6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0" name="Line 107"/>
            <p:cNvSpPr>
              <a:spLocks noChangeShapeType="1"/>
            </p:cNvSpPr>
            <p:nvPr/>
          </p:nvSpPr>
          <p:spPr bwMode="auto">
            <a:xfrm flipV="1">
              <a:off x="6738938" y="5516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1" name="Line 108"/>
            <p:cNvSpPr>
              <a:spLocks noChangeShapeType="1"/>
            </p:cNvSpPr>
            <p:nvPr/>
          </p:nvSpPr>
          <p:spPr bwMode="auto">
            <a:xfrm flipV="1">
              <a:off x="6738938" y="5491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2" name="Line 109"/>
            <p:cNvSpPr>
              <a:spLocks noChangeShapeType="1"/>
            </p:cNvSpPr>
            <p:nvPr/>
          </p:nvSpPr>
          <p:spPr bwMode="auto">
            <a:xfrm flipV="1">
              <a:off x="6738938" y="5465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3" name="Line 110"/>
            <p:cNvSpPr>
              <a:spLocks noChangeShapeType="1"/>
            </p:cNvSpPr>
            <p:nvPr/>
          </p:nvSpPr>
          <p:spPr bwMode="auto">
            <a:xfrm flipV="1">
              <a:off x="6742113" y="5440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4" name="Line 111"/>
            <p:cNvSpPr>
              <a:spLocks noChangeShapeType="1"/>
            </p:cNvSpPr>
            <p:nvPr/>
          </p:nvSpPr>
          <p:spPr bwMode="auto">
            <a:xfrm flipV="1">
              <a:off x="6742113" y="5414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5" name="Line 112"/>
            <p:cNvSpPr>
              <a:spLocks noChangeShapeType="1"/>
            </p:cNvSpPr>
            <p:nvPr/>
          </p:nvSpPr>
          <p:spPr bwMode="auto">
            <a:xfrm flipV="1">
              <a:off x="6745288" y="5389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" name="Line 113"/>
            <p:cNvSpPr>
              <a:spLocks noChangeShapeType="1"/>
            </p:cNvSpPr>
            <p:nvPr/>
          </p:nvSpPr>
          <p:spPr bwMode="auto">
            <a:xfrm flipV="1">
              <a:off x="6745288" y="5364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" name="Line 114"/>
            <p:cNvSpPr>
              <a:spLocks noChangeShapeType="1"/>
            </p:cNvSpPr>
            <p:nvPr/>
          </p:nvSpPr>
          <p:spPr bwMode="auto">
            <a:xfrm flipV="1">
              <a:off x="6748463" y="5338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" name="Line 115"/>
            <p:cNvSpPr>
              <a:spLocks noChangeShapeType="1"/>
            </p:cNvSpPr>
            <p:nvPr/>
          </p:nvSpPr>
          <p:spPr bwMode="auto">
            <a:xfrm flipV="1">
              <a:off x="6748463" y="53133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9" name="Line 116"/>
            <p:cNvSpPr>
              <a:spLocks noChangeShapeType="1"/>
            </p:cNvSpPr>
            <p:nvPr/>
          </p:nvSpPr>
          <p:spPr bwMode="auto">
            <a:xfrm flipV="1">
              <a:off x="6751638" y="5287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0" name="Line 117"/>
            <p:cNvSpPr>
              <a:spLocks noChangeShapeType="1"/>
            </p:cNvSpPr>
            <p:nvPr/>
          </p:nvSpPr>
          <p:spPr bwMode="auto">
            <a:xfrm flipV="1">
              <a:off x="6754813" y="5262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1" name="Line 118"/>
            <p:cNvSpPr>
              <a:spLocks noChangeShapeType="1"/>
            </p:cNvSpPr>
            <p:nvPr/>
          </p:nvSpPr>
          <p:spPr bwMode="auto">
            <a:xfrm flipV="1">
              <a:off x="6754813" y="5237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2" name="Line 119"/>
            <p:cNvSpPr>
              <a:spLocks noChangeShapeType="1"/>
            </p:cNvSpPr>
            <p:nvPr/>
          </p:nvSpPr>
          <p:spPr bwMode="auto">
            <a:xfrm flipV="1">
              <a:off x="6757988" y="5211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3" name="Line 120"/>
            <p:cNvSpPr>
              <a:spLocks noChangeShapeType="1"/>
            </p:cNvSpPr>
            <p:nvPr/>
          </p:nvSpPr>
          <p:spPr bwMode="auto">
            <a:xfrm flipV="1">
              <a:off x="6761163" y="5186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4" name="Line 121"/>
            <p:cNvSpPr>
              <a:spLocks noChangeShapeType="1"/>
            </p:cNvSpPr>
            <p:nvPr/>
          </p:nvSpPr>
          <p:spPr bwMode="auto">
            <a:xfrm flipV="1">
              <a:off x="6761163" y="5160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5" name="Line 122"/>
            <p:cNvSpPr>
              <a:spLocks noChangeShapeType="1"/>
            </p:cNvSpPr>
            <p:nvPr/>
          </p:nvSpPr>
          <p:spPr bwMode="auto">
            <a:xfrm flipV="1">
              <a:off x="6764338" y="51355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6" name="Line 123"/>
            <p:cNvSpPr>
              <a:spLocks noChangeShapeType="1"/>
            </p:cNvSpPr>
            <p:nvPr/>
          </p:nvSpPr>
          <p:spPr bwMode="auto">
            <a:xfrm flipV="1">
              <a:off x="6767513" y="5110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7" name="Freeform 124"/>
            <p:cNvSpPr>
              <a:spLocks/>
            </p:cNvSpPr>
            <p:nvPr/>
          </p:nvSpPr>
          <p:spPr bwMode="auto">
            <a:xfrm>
              <a:off x="6694488" y="5418138"/>
              <a:ext cx="288925" cy="50800"/>
            </a:xfrm>
            <a:custGeom>
              <a:avLst/>
              <a:gdLst>
                <a:gd name="T0" fmla="*/ 180 w 182"/>
                <a:gd name="T1" fmla="*/ 0 h 32"/>
                <a:gd name="T2" fmla="*/ 182 w 182"/>
                <a:gd name="T3" fmla="*/ 18 h 32"/>
                <a:gd name="T4" fmla="*/ 182 w 182"/>
                <a:gd name="T5" fmla="*/ 18 h 32"/>
                <a:gd name="T6" fmla="*/ 152 w 182"/>
                <a:gd name="T7" fmla="*/ 24 h 32"/>
                <a:gd name="T8" fmla="*/ 126 w 182"/>
                <a:gd name="T9" fmla="*/ 30 h 32"/>
                <a:gd name="T10" fmla="*/ 100 w 182"/>
                <a:gd name="T11" fmla="*/ 32 h 32"/>
                <a:gd name="T12" fmla="*/ 100 w 182"/>
                <a:gd name="T13" fmla="*/ 32 h 32"/>
                <a:gd name="T14" fmla="*/ 70 w 182"/>
                <a:gd name="T15" fmla="*/ 30 h 32"/>
                <a:gd name="T16" fmla="*/ 38 w 182"/>
                <a:gd name="T17" fmla="*/ 26 h 32"/>
                <a:gd name="T18" fmla="*/ 0 w 182"/>
                <a:gd name="T19" fmla="*/ 20 h 32"/>
                <a:gd name="T20" fmla="*/ 4 w 182"/>
                <a:gd name="T21" fmla="*/ 6 h 32"/>
                <a:gd name="T22" fmla="*/ 180 w 182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32">
                  <a:moveTo>
                    <a:pt x="180" y="0"/>
                  </a:moveTo>
                  <a:lnTo>
                    <a:pt x="182" y="18"/>
                  </a:lnTo>
                  <a:lnTo>
                    <a:pt x="182" y="18"/>
                  </a:lnTo>
                  <a:lnTo>
                    <a:pt x="152" y="24"/>
                  </a:lnTo>
                  <a:lnTo>
                    <a:pt x="126" y="30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70" y="30"/>
                  </a:lnTo>
                  <a:lnTo>
                    <a:pt x="38" y="26"/>
                  </a:lnTo>
                  <a:lnTo>
                    <a:pt x="0" y="20"/>
                  </a:lnTo>
                  <a:lnTo>
                    <a:pt x="4" y="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8" name="Freeform 125"/>
            <p:cNvSpPr>
              <a:spLocks/>
            </p:cNvSpPr>
            <p:nvPr/>
          </p:nvSpPr>
          <p:spPr bwMode="auto">
            <a:xfrm>
              <a:off x="6659563" y="5313363"/>
              <a:ext cx="384175" cy="139700"/>
            </a:xfrm>
            <a:custGeom>
              <a:avLst/>
              <a:gdLst>
                <a:gd name="T0" fmla="*/ 240 w 242"/>
                <a:gd name="T1" fmla="*/ 2 h 88"/>
                <a:gd name="T2" fmla="*/ 240 w 242"/>
                <a:gd name="T3" fmla="*/ 2 h 88"/>
                <a:gd name="T4" fmla="*/ 242 w 242"/>
                <a:gd name="T5" fmla="*/ 32 h 88"/>
                <a:gd name="T6" fmla="*/ 242 w 242"/>
                <a:gd name="T7" fmla="*/ 56 h 88"/>
                <a:gd name="T8" fmla="*/ 240 w 242"/>
                <a:gd name="T9" fmla="*/ 66 h 88"/>
                <a:gd name="T10" fmla="*/ 238 w 242"/>
                <a:gd name="T11" fmla="*/ 72 h 88"/>
                <a:gd name="T12" fmla="*/ 238 w 242"/>
                <a:gd name="T13" fmla="*/ 72 h 88"/>
                <a:gd name="T14" fmla="*/ 234 w 242"/>
                <a:gd name="T15" fmla="*/ 74 h 88"/>
                <a:gd name="T16" fmla="*/ 226 w 242"/>
                <a:gd name="T17" fmla="*/ 76 h 88"/>
                <a:gd name="T18" fmla="*/ 200 w 242"/>
                <a:gd name="T19" fmla="*/ 82 h 88"/>
                <a:gd name="T20" fmla="*/ 162 w 242"/>
                <a:gd name="T21" fmla="*/ 84 h 88"/>
                <a:gd name="T22" fmla="*/ 122 w 242"/>
                <a:gd name="T23" fmla="*/ 88 h 88"/>
                <a:gd name="T24" fmla="*/ 80 w 242"/>
                <a:gd name="T25" fmla="*/ 88 h 88"/>
                <a:gd name="T26" fmla="*/ 44 w 242"/>
                <a:gd name="T27" fmla="*/ 86 h 88"/>
                <a:gd name="T28" fmla="*/ 28 w 242"/>
                <a:gd name="T29" fmla="*/ 84 h 88"/>
                <a:gd name="T30" fmla="*/ 16 w 242"/>
                <a:gd name="T31" fmla="*/ 82 h 88"/>
                <a:gd name="T32" fmla="*/ 8 w 242"/>
                <a:gd name="T33" fmla="*/ 80 h 88"/>
                <a:gd name="T34" fmla="*/ 4 w 242"/>
                <a:gd name="T35" fmla="*/ 76 h 88"/>
                <a:gd name="T36" fmla="*/ 4 w 242"/>
                <a:gd name="T37" fmla="*/ 76 h 88"/>
                <a:gd name="T38" fmla="*/ 2 w 242"/>
                <a:gd name="T39" fmla="*/ 68 h 88"/>
                <a:gd name="T40" fmla="*/ 0 w 242"/>
                <a:gd name="T41" fmla="*/ 60 h 88"/>
                <a:gd name="T42" fmla="*/ 0 w 242"/>
                <a:gd name="T43" fmla="*/ 42 h 88"/>
                <a:gd name="T44" fmla="*/ 2 w 242"/>
                <a:gd name="T45" fmla="*/ 24 h 88"/>
                <a:gd name="T46" fmla="*/ 4 w 242"/>
                <a:gd name="T47" fmla="*/ 18 h 88"/>
                <a:gd name="T48" fmla="*/ 6 w 242"/>
                <a:gd name="T49" fmla="*/ 14 h 88"/>
                <a:gd name="T50" fmla="*/ 6 w 242"/>
                <a:gd name="T51" fmla="*/ 14 h 88"/>
                <a:gd name="T52" fmla="*/ 10 w 242"/>
                <a:gd name="T53" fmla="*/ 12 h 88"/>
                <a:gd name="T54" fmla="*/ 20 w 242"/>
                <a:gd name="T55" fmla="*/ 10 h 88"/>
                <a:gd name="T56" fmla="*/ 46 w 242"/>
                <a:gd name="T57" fmla="*/ 8 h 88"/>
                <a:gd name="T58" fmla="*/ 126 w 242"/>
                <a:gd name="T59" fmla="*/ 2 h 88"/>
                <a:gd name="T60" fmla="*/ 202 w 242"/>
                <a:gd name="T61" fmla="*/ 0 h 88"/>
                <a:gd name="T62" fmla="*/ 240 w 242"/>
                <a:gd name="T63" fmla="*/ 2 h 88"/>
                <a:gd name="T64" fmla="*/ 240 w 242"/>
                <a:gd name="T65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88">
                  <a:moveTo>
                    <a:pt x="240" y="2"/>
                  </a:moveTo>
                  <a:lnTo>
                    <a:pt x="240" y="2"/>
                  </a:lnTo>
                  <a:lnTo>
                    <a:pt x="242" y="32"/>
                  </a:lnTo>
                  <a:lnTo>
                    <a:pt x="242" y="56"/>
                  </a:lnTo>
                  <a:lnTo>
                    <a:pt x="240" y="66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4" y="74"/>
                  </a:lnTo>
                  <a:lnTo>
                    <a:pt x="226" y="76"/>
                  </a:lnTo>
                  <a:lnTo>
                    <a:pt x="200" y="82"/>
                  </a:lnTo>
                  <a:lnTo>
                    <a:pt x="162" y="84"/>
                  </a:lnTo>
                  <a:lnTo>
                    <a:pt x="122" y="88"/>
                  </a:lnTo>
                  <a:lnTo>
                    <a:pt x="80" y="88"/>
                  </a:lnTo>
                  <a:lnTo>
                    <a:pt x="44" y="86"/>
                  </a:lnTo>
                  <a:lnTo>
                    <a:pt x="28" y="84"/>
                  </a:lnTo>
                  <a:lnTo>
                    <a:pt x="16" y="82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20" y="10"/>
                  </a:lnTo>
                  <a:lnTo>
                    <a:pt x="46" y="8"/>
                  </a:lnTo>
                  <a:lnTo>
                    <a:pt x="126" y="2"/>
                  </a:lnTo>
                  <a:lnTo>
                    <a:pt x="202" y="0"/>
                  </a:lnTo>
                  <a:lnTo>
                    <a:pt x="240" y="2"/>
                  </a:lnTo>
                  <a:lnTo>
                    <a:pt x="240" y="2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9" name="Freeform 126"/>
            <p:cNvSpPr>
              <a:spLocks/>
            </p:cNvSpPr>
            <p:nvPr/>
          </p:nvSpPr>
          <p:spPr bwMode="auto">
            <a:xfrm>
              <a:off x="6846888" y="5059363"/>
              <a:ext cx="69850" cy="107950"/>
            </a:xfrm>
            <a:custGeom>
              <a:avLst/>
              <a:gdLst>
                <a:gd name="T0" fmla="*/ 0 w 44"/>
                <a:gd name="T1" fmla="*/ 68 h 68"/>
                <a:gd name="T2" fmla="*/ 0 w 44"/>
                <a:gd name="T3" fmla="*/ 68 h 68"/>
                <a:gd name="T4" fmla="*/ 6 w 44"/>
                <a:gd name="T5" fmla="*/ 68 h 68"/>
                <a:gd name="T6" fmla="*/ 20 w 44"/>
                <a:gd name="T7" fmla="*/ 68 h 68"/>
                <a:gd name="T8" fmla="*/ 34 w 44"/>
                <a:gd name="T9" fmla="*/ 66 h 68"/>
                <a:gd name="T10" fmla="*/ 40 w 44"/>
                <a:gd name="T11" fmla="*/ 64 h 68"/>
                <a:gd name="T12" fmla="*/ 44 w 44"/>
                <a:gd name="T13" fmla="*/ 58 h 68"/>
                <a:gd name="T14" fmla="*/ 44 w 44"/>
                <a:gd name="T15" fmla="*/ 58 h 68"/>
                <a:gd name="T16" fmla="*/ 44 w 44"/>
                <a:gd name="T17" fmla="*/ 44 h 68"/>
                <a:gd name="T18" fmla="*/ 40 w 44"/>
                <a:gd name="T19" fmla="*/ 26 h 68"/>
                <a:gd name="T20" fmla="*/ 36 w 44"/>
                <a:gd name="T21" fmla="*/ 16 h 68"/>
                <a:gd name="T22" fmla="*/ 32 w 44"/>
                <a:gd name="T23" fmla="*/ 8 h 68"/>
                <a:gd name="T24" fmla="*/ 28 w 44"/>
                <a:gd name="T25" fmla="*/ 2 h 68"/>
                <a:gd name="T26" fmla="*/ 22 w 44"/>
                <a:gd name="T27" fmla="*/ 0 h 68"/>
                <a:gd name="T28" fmla="*/ 22 w 44"/>
                <a:gd name="T29" fmla="*/ 0 h 68"/>
                <a:gd name="T30" fmla="*/ 20 w 44"/>
                <a:gd name="T31" fmla="*/ 0 h 68"/>
                <a:gd name="T32" fmla="*/ 16 w 44"/>
                <a:gd name="T33" fmla="*/ 2 h 68"/>
                <a:gd name="T34" fmla="*/ 12 w 44"/>
                <a:gd name="T35" fmla="*/ 10 h 68"/>
                <a:gd name="T36" fmla="*/ 8 w 44"/>
                <a:gd name="T37" fmla="*/ 20 h 68"/>
                <a:gd name="T38" fmla="*/ 6 w 44"/>
                <a:gd name="T39" fmla="*/ 34 h 68"/>
                <a:gd name="T40" fmla="*/ 0 w 44"/>
                <a:gd name="T41" fmla="*/ 56 h 68"/>
                <a:gd name="T42" fmla="*/ 0 w 44"/>
                <a:gd name="T43" fmla="*/ 68 h 68"/>
                <a:gd name="T44" fmla="*/ 0 w 44"/>
                <a:gd name="T4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0" y="68"/>
                  </a:moveTo>
                  <a:lnTo>
                    <a:pt x="0" y="68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4" y="66"/>
                  </a:lnTo>
                  <a:lnTo>
                    <a:pt x="40" y="64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44"/>
                  </a:lnTo>
                  <a:lnTo>
                    <a:pt x="40" y="26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10"/>
                  </a:lnTo>
                  <a:lnTo>
                    <a:pt x="8" y="20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0" name="Freeform 127"/>
            <p:cNvSpPr>
              <a:spLocks/>
            </p:cNvSpPr>
            <p:nvPr/>
          </p:nvSpPr>
          <p:spPr bwMode="auto">
            <a:xfrm>
              <a:off x="7685088" y="4884738"/>
              <a:ext cx="63500" cy="66675"/>
            </a:xfrm>
            <a:custGeom>
              <a:avLst/>
              <a:gdLst>
                <a:gd name="T0" fmla="*/ 0 w 40"/>
                <a:gd name="T1" fmla="*/ 22 h 42"/>
                <a:gd name="T2" fmla="*/ 0 w 40"/>
                <a:gd name="T3" fmla="*/ 22 h 42"/>
                <a:gd name="T4" fmla="*/ 0 w 40"/>
                <a:gd name="T5" fmla="*/ 14 h 42"/>
                <a:gd name="T6" fmla="*/ 4 w 40"/>
                <a:gd name="T7" fmla="*/ 6 h 42"/>
                <a:gd name="T8" fmla="*/ 12 w 40"/>
                <a:gd name="T9" fmla="*/ 2 h 42"/>
                <a:gd name="T10" fmla="*/ 20 w 40"/>
                <a:gd name="T11" fmla="*/ 0 h 42"/>
                <a:gd name="T12" fmla="*/ 20 w 40"/>
                <a:gd name="T13" fmla="*/ 0 h 42"/>
                <a:gd name="T14" fmla="*/ 28 w 40"/>
                <a:gd name="T15" fmla="*/ 0 h 42"/>
                <a:gd name="T16" fmla="*/ 34 w 40"/>
                <a:gd name="T17" fmla="*/ 6 h 42"/>
                <a:gd name="T18" fmla="*/ 38 w 40"/>
                <a:gd name="T19" fmla="*/ 12 h 42"/>
                <a:gd name="T20" fmla="*/ 40 w 40"/>
                <a:gd name="T21" fmla="*/ 20 h 42"/>
                <a:gd name="T22" fmla="*/ 40 w 40"/>
                <a:gd name="T23" fmla="*/ 20 h 42"/>
                <a:gd name="T24" fmla="*/ 40 w 40"/>
                <a:gd name="T25" fmla="*/ 28 h 42"/>
                <a:gd name="T26" fmla="*/ 36 w 40"/>
                <a:gd name="T27" fmla="*/ 36 h 42"/>
                <a:gd name="T28" fmla="*/ 28 w 40"/>
                <a:gd name="T29" fmla="*/ 40 h 42"/>
                <a:gd name="T30" fmla="*/ 20 w 40"/>
                <a:gd name="T31" fmla="*/ 42 h 42"/>
                <a:gd name="T32" fmla="*/ 20 w 40"/>
                <a:gd name="T33" fmla="*/ 42 h 42"/>
                <a:gd name="T34" fmla="*/ 12 w 40"/>
                <a:gd name="T35" fmla="*/ 42 h 42"/>
                <a:gd name="T36" fmla="*/ 6 w 40"/>
                <a:gd name="T37" fmla="*/ 38 h 42"/>
                <a:gd name="T38" fmla="*/ 2 w 40"/>
                <a:gd name="T39" fmla="*/ 30 h 42"/>
                <a:gd name="T40" fmla="*/ 0 w 40"/>
                <a:gd name="T41" fmla="*/ 22 h 42"/>
                <a:gd name="T42" fmla="*/ 0 w 40"/>
                <a:gd name="T4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1" name="Freeform 128"/>
            <p:cNvSpPr>
              <a:spLocks/>
            </p:cNvSpPr>
            <p:nvPr/>
          </p:nvSpPr>
          <p:spPr bwMode="auto">
            <a:xfrm>
              <a:off x="7580313" y="4802188"/>
              <a:ext cx="273050" cy="228600"/>
            </a:xfrm>
            <a:custGeom>
              <a:avLst/>
              <a:gdLst>
                <a:gd name="T0" fmla="*/ 0 w 172"/>
                <a:gd name="T1" fmla="*/ 144 h 144"/>
                <a:gd name="T2" fmla="*/ 0 w 172"/>
                <a:gd name="T3" fmla="*/ 144 h 144"/>
                <a:gd name="T4" fmla="*/ 4 w 172"/>
                <a:gd name="T5" fmla="*/ 122 h 144"/>
                <a:gd name="T6" fmla="*/ 10 w 172"/>
                <a:gd name="T7" fmla="*/ 100 h 144"/>
                <a:gd name="T8" fmla="*/ 18 w 172"/>
                <a:gd name="T9" fmla="*/ 72 h 144"/>
                <a:gd name="T10" fmla="*/ 28 w 172"/>
                <a:gd name="T11" fmla="*/ 46 h 144"/>
                <a:gd name="T12" fmla="*/ 36 w 172"/>
                <a:gd name="T13" fmla="*/ 34 h 144"/>
                <a:gd name="T14" fmla="*/ 44 w 172"/>
                <a:gd name="T15" fmla="*/ 24 h 144"/>
                <a:gd name="T16" fmla="*/ 52 w 172"/>
                <a:gd name="T17" fmla="*/ 14 h 144"/>
                <a:gd name="T18" fmla="*/ 62 w 172"/>
                <a:gd name="T19" fmla="*/ 6 h 144"/>
                <a:gd name="T20" fmla="*/ 72 w 172"/>
                <a:gd name="T21" fmla="*/ 2 h 144"/>
                <a:gd name="T22" fmla="*/ 84 w 172"/>
                <a:gd name="T23" fmla="*/ 0 h 144"/>
                <a:gd name="T24" fmla="*/ 84 w 172"/>
                <a:gd name="T25" fmla="*/ 0 h 144"/>
                <a:gd name="T26" fmla="*/ 96 w 172"/>
                <a:gd name="T27" fmla="*/ 0 h 144"/>
                <a:gd name="T28" fmla="*/ 108 w 172"/>
                <a:gd name="T29" fmla="*/ 4 h 144"/>
                <a:gd name="T30" fmla="*/ 118 w 172"/>
                <a:gd name="T31" fmla="*/ 8 h 144"/>
                <a:gd name="T32" fmla="*/ 126 w 172"/>
                <a:gd name="T33" fmla="*/ 16 h 144"/>
                <a:gd name="T34" fmla="*/ 134 w 172"/>
                <a:gd name="T35" fmla="*/ 26 h 144"/>
                <a:gd name="T36" fmla="*/ 142 w 172"/>
                <a:gd name="T37" fmla="*/ 36 h 144"/>
                <a:gd name="T38" fmla="*/ 152 w 172"/>
                <a:gd name="T39" fmla="*/ 58 h 144"/>
                <a:gd name="T40" fmla="*/ 162 w 172"/>
                <a:gd name="T41" fmla="*/ 80 h 144"/>
                <a:gd name="T42" fmla="*/ 168 w 172"/>
                <a:gd name="T43" fmla="*/ 100 h 144"/>
                <a:gd name="T44" fmla="*/ 172 w 172"/>
                <a:gd name="T45" fmla="*/ 120 h 144"/>
                <a:gd name="T46" fmla="*/ 0 w 172"/>
                <a:gd name="T4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144">
                  <a:moveTo>
                    <a:pt x="0" y="144"/>
                  </a:moveTo>
                  <a:lnTo>
                    <a:pt x="0" y="144"/>
                  </a:lnTo>
                  <a:lnTo>
                    <a:pt x="4" y="122"/>
                  </a:lnTo>
                  <a:lnTo>
                    <a:pt x="10" y="100"/>
                  </a:lnTo>
                  <a:lnTo>
                    <a:pt x="18" y="72"/>
                  </a:lnTo>
                  <a:lnTo>
                    <a:pt x="28" y="46"/>
                  </a:lnTo>
                  <a:lnTo>
                    <a:pt x="36" y="34"/>
                  </a:lnTo>
                  <a:lnTo>
                    <a:pt x="44" y="24"/>
                  </a:lnTo>
                  <a:lnTo>
                    <a:pt x="52" y="14"/>
                  </a:lnTo>
                  <a:lnTo>
                    <a:pt x="62" y="6"/>
                  </a:lnTo>
                  <a:lnTo>
                    <a:pt x="72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4"/>
                  </a:lnTo>
                  <a:lnTo>
                    <a:pt x="118" y="8"/>
                  </a:lnTo>
                  <a:lnTo>
                    <a:pt x="126" y="16"/>
                  </a:lnTo>
                  <a:lnTo>
                    <a:pt x="134" y="26"/>
                  </a:lnTo>
                  <a:lnTo>
                    <a:pt x="142" y="36"/>
                  </a:lnTo>
                  <a:lnTo>
                    <a:pt x="152" y="58"/>
                  </a:lnTo>
                  <a:lnTo>
                    <a:pt x="162" y="80"/>
                  </a:lnTo>
                  <a:lnTo>
                    <a:pt x="168" y="100"/>
                  </a:lnTo>
                  <a:lnTo>
                    <a:pt x="172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2" name="Line 129"/>
            <p:cNvSpPr>
              <a:spLocks noChangeShapeType="1"/>
            </p:cNvSpPr>
            <p:nvPr/>
          </p:nvSpPr>
          <p:spPr bwMode="auto">
            <a:xfrm flipV="1">
              <a:off x="7612063" y="50117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3" name="Freeform 130"/>
            <p:cNvSpPr>
              <a:spLocks/>
            </p:cNvSpPr>
            <p:nvPr/>
          </p:nvSpPr>
          <p:spPr bwMode="auto">
            <a:xfrm>
              <a:off x="7618413" y="49863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6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4" name="Freeform 131"/>
            <p:cNvSpPr>
              <a:spLocks/>
            </p:cNvSpPr>
            <p:nvPr/>
          </p:nvSpPr>
          <p:spPr bwMode="auto">
            <a:xfrm>
              <a:off x="7624763" y="4964113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0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" name="Line 132"/>
            <p:cNvSpPr>
              <a:spLocks noChangeShapeType="1"/>
            </p:cNvSpPr>
            <p:nvPr/>
          </p:nvSpPr>
          <p:spPr bwMode="auto">
            <a:xfrm flipV="1">
              <a:off x="7631113" y="49387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" name="Line 133"/>
            <p:cNvSpPr>
              <a:spLocks noChangeShapeType="1"/>
            </p:cNvSpPr>
            <p:nvPr/>
          </p:nvSpPr>
          <p:spPr bwMode="auto">
            <a:xfrm flipV="1">
              <a:off x="7637463" y="491331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" name="Freeform 134"/>
            <p:cNvSpPr>
              <a:spLocks/>
            </p:cNvSpPr>
            <p:nvPr/>
          </p:nvSpPr>
          <p:spPr bwMode="auto">
            <a:xfrm>
              <a:off x="7646988" y="4891088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2 w 4"/>
                <a:gd name="T3" fmla="*/ 4 h 8"/>
                <a:gd name="T4" fmla="*/ 4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" name="Line 135"/>
            <p:cNvSpPr>
              <a:spLocks noChangeShapeType="1"/>
            </p:cNvSpPr>
            <p:nvPr/>
          </p:nvSpPr>
          <p:spPr bwMode="auto">
            <a:xfrm flipV="1">
              <a:off x="7659688" y="48688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" name="Freeform 136"/>
            <p:cNvSpPr>
              <a:spLocks/>
            </p:cNvSpPr>
            <p:nvPr/>
          </p:nvSpPr>
          <p:spPr bwMode="auto">
            <a:xfrm>
              <a:off x="7675563" y="4849813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2 h 6"/>
                <a:gd name="T4" fmla="*/ 4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" name="Line 137"/>
            <p:cNvSpPr>
              <a:spLocks noChangeShapeType="1"/>
            </p:cNvSpPr>
            <p:nvPr/>
          </p:nvSpPr>
          <p:spPr bwMode="auto">
            <a:xfrm flipV="1">
              <a:off x="7694613" y="4837113"/>
              <a:ext cx="9525" cy="635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" name="Freeform 138"/>
            <p:cNvSpPr>
              <a:spLocks/>
            </p:cNvSpPr>
            <p:nvPr/>
          </p:nvSpPr>
          <p:spPr bwMode="auto">
            <a:xfrm>
              <a:off x="7716838" y="4833938"/>
              <a:ext cx="12700" cy="0"/>
            </a:xfrm>
            <a:custGeom>
              <a:avLst/>
              <a:gdLst>
                <a:gd name="T0" fmla="*/ 0 w 8"/>
                <a:gd name="T1" fmla="*/ 2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2" name="Freeform 139"/>
            <p:cNvSpPr>
              <a:spLocks/>
            </p:cNvSpPr>
            <p:nvPr/>
          </p:nvSpPr>
          <p:spPr bwMode="auto">
            <a:xfrm>
              <a:off x="7742238" y="4837113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2 h 4"/>
                <a:gd name="T4" fmla="*/ 8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4" y="2"/>
                  </a:lnTo>
                  <a:lnTo>
                    <a:pt x="8" y="4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3" name="Freeform 140"/>
            <p:cNvSpPr>
              <a:spLocks/>
            </p:cNvSpPr>
            <p:nvPr/>
          </p:nvSpPr>
          <p:spPr bwMode="auto">
            <a:xfrm>
              <a:off x="7764463" y="4849813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4 h 6"/>
                <a:gd name="T4" fmla="*/ 6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4"/>
                  </a:lnTo>
                  <a:lnTo>
                    <a:pt x="6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4" name="Line 141"/>
            <p:cNvSpPr>
              <a:spLocks noChangeShapeType="1"/>
            </p:cNvSpPr>
            <p:nvPr/>
          </p:nvSpPr>
          <p:spPr bwMode="auto">
            <a:xfrm>
              <a:off x="7780338" y="4868863"/>
              <a:ext cx="952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5" name="Line 142"/>
            <p:cNvSpPr>
              <a:spLocks noChangeShapeType="1"/>
            </p:cNvSpPr>
            <p:nvPr/>
          </p:nvSpPr>
          <p:spPr bwMode="auto">
            <a:xfrm>
              <a:off x="7796213" y="4891088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6" name="Freeform 143"/>
            <p:cNvSpPr>
              <a:spLocks/>
            </p:cNvSpPr>
            <p:nvPr/>
          </p:nvSpPr>
          <p:spPr bwMode="auto">
            <a:xfrm>
              <a:off x="7808913" y="491331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7" name="Freeform 144"/>
            <p:cNvSpPr>
              <a:spLocks/>
            </p:cNvSpPr>
            <p:nvPr/>
          </p:nvSpPr>
          <p:spPr bwMode="auto">
            <a:xfrm>
              <a:off x="7818438" y="4935538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6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6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8" name="Freeform 145"/>
            <p:cNvSpPr>
              <a:spLocks/>
            </p:cNvSpPr>
            <p:nvPr/>
          </p:nvSpPr>
          <p:spPr bwMode="auto">
            <a:xfrm>
              <a:off x="7824788" y="4957763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8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8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9" name="Line 146"/>
            <p:cNvSpPr>
              <a:spLocks noChangeShapeType="1"/>
            </p:cNvSpPr>
            <p:nvPr/>
          </p:nvSpPr>
          <p:spPr bwMode="auto">
            <a:xfrm>
              <a:off x="7831138" y="49831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0" name="Freeform 147"/>
            <p:cNvSpPr>
              <a:spLocks/>
            </p:cNvSpPr>
            <p:nvPr/>
          </p:nvSpPr>
          <p:spPr bwMode="auto">
            <a:xfrm>
              <a:off x="7462838" y="5487988"/>
              <a:ext cx="371475" cy="463550"/>
            </a:xfrm>
            <a:custGeom>
              <a:avLst/>
              <a:gdLst>
                <a:gd name="T0" fmla="*/ 234 w 234"/>
                <a:gd name="T1" fmla="*/ 14 h 292"/>
                <a:gd name="T2" fmla="*/ 234 w 234"/>
                <a:gd name="T3" fmla="*/ 14 h 292"/>
                <a:gd name="T4" fmla="*/ 226 w 234"/>
                <a:gd name="T5" fmla="*/ 54 h 292"/>
                <a:gd name="T6" fmla="*/ 208 w 234"/>
                <a:gd name="T7" fmla="*/ 140 h 292"/>
                <a:gd name="T8" fmla="*/ 196 w 234"/>
                <a:gd name="T9" fmla="*/ 186 h 292"/>
                <a:gd name="T10" fmla="*/ 184 w 234"/>
                <a:gd name="T11" fmla="*/ 228 h 292"/>
                <a:gd name="T12" fmla="*/ 174 w 234"/>
                <a:gd name="T13" fmla="*/ 260 h 292"/>
                <a:gd name="T14" fmla="*/ 170 w 234"/>
                <a:gd name="T15" fmla="*/ 270 h 292"/>
                <a:gd name="T16" fmla="*/ 166 w 234"/>
                <a:gd name="T17" fmla="*/ 276 h 292"/>
                <a:gd name="T18" fmla="*/ 166 w 234"/>
                <a:gd name="T19" fmla="*/ 276 h 292"/>
                <a:gd name="T20" fmla="*/ 156 w 234"/>
                <a:gd name="T21" fmla="*/ 280 h 292"/>
                <a:gd name="T22" fmla="*/ 144 w 234"/>
                <a:gd name="T23" fmla="*/ 284 h 292"/>
                <a:gd name="T24" fmla="*/ 132 w 234"/>
                <a:gd name="T25" fmla="*/ 288 h 292"/>
                <a:gd name="T26" fmla="*/ 116 w 234"/>
                <a:gd name="T27" fmla="*/ 290 h 292"/>
                <a:gd name="T28" fmla="*/ 102 w 234"/>
                <a:gd name="T29" fmla="*/ 292 h 292"/>
                <a:gd name="T30" fmla="*/ 86 w 234"/>
                <a:gd name="T31" fmla="*/ 292 h 292"/>
                <a:gd name="T32" fmla="*/ 70 w 234"/>
                <a:gd name="T33" fmla="*/ 290 h 292"/>
                <a:gd name="T34" fmla="*/ 54 w 234"/>
                <a:gd name="T35" fmla="*/ 286 h 292"/>
                <a:gd name="T36" fmla="*/ 54 w 234"/>
                <a:gd name="T37" fmla="*/ 286 h 292"/>
                <a:gd name="T38" fmla="*/ 12 w 234"/>
                <a:gd name="T39" fmla="*/ 272 h 292"/>
                <a:gd name="T40" fmla="*/ 0 w 234"/>
                <a:gd name="T41" fmla="*/ 268 h 292"/>
                <a:gd name="T42" fmla="*/ 0 w 234"/>
                <a:gd name="T43" fmla="*/ 268 h 292"/>
                <a:gd name="T44" fmla="*/ 10 w 234"/>
                <a:gd name="T45" fmla="*/ 240 h 292"/>
                <a:gd name="T46" fmla="*/ 32 w 234"/>
                <a:gd name="T47" fmla="*/ 172 h 292"/>
                <a:gd name="T48" fmla="*/ 46 w 234"/>
                <a:gd name="T49" fmla="*/ 130 h 292"/>
                <a:gd name="T50" fmla="*/ 58 w 234"/>
                <a:gd name="T51" fmla="*/ 86 h 292"/>
                <a:gd name="T52" fmla="*/ 68 w 234"/>
                <a:gd name="T53" fmla="*/ 42 h 292"/>
                <a:gd name="T54" fmla="*/ 74 w 234"/>
                <a:gd name="T55" fmla="*/ 0 h 292"/>
                <a:gd name="T56" fmla="*/ 234 w 234"/>
                <a:gd name="T57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4" h="292">
                  <a:moveTo>
                    <a:pt x="234" y="14"/>
                  </a:moveTo>
                  <a:lnTo>
                    <a:pt x="234" y="14"/>
                  </a:lnTo>
                  <a:lnTo>
                    <a:pt x="226" y="54"/>
                  </a:lnTo>
                  <a:lnTo>
                    <a:pt x="208" y="140"/>
                  </a:lnTo>
                  <a:lnTo>
                    <a:pt x="196" y="186"/>
                  </a:lnTo>
                  <a:lnTo>
                    <a:pt x="184" y="228"/>
                  </a:lnTo>
                  <a:lnTo>
                    <a:pt x="174" y="260"/>
                  </a:lnTo>
                  <a:lnTo>
                    <a:pt x="170" y="270"/>
                  </a:lnTo>
                  <a:lnTo>
                    <a:pt x="166" y="276"/>
                  </a:lnTo>
                  <a:lnTo>
                    <a:pt x="166" y="276"/>
                  </a:lnTo>
                  <a:lnTo>
                    <a:pt x="156" y="280"/>
                  </a:lnTo>
                  <a:lnTo>
                    <a:pt x="144" y="284"/>
                  </a:lnTo>
                  <a:lnTo>
                    <a:pt x="132" y="288"/>
                  </a:lnTo>
                  <a:lnTo>
                    <a:pt x="116" y="290"/>
                  </a:lnTo>
                  <a:lnTo>
                    <a:pt x="102" y="292"/>
                  </a:lnTo>
                  <a:lnTo>
                    <a:pt x="86" y="292"/>
                  </a:lnTo>
                  <a:lnTo>
                    <a:pt x="70" y="290"/>
                  </a:lnTo>
                  <a:lnTo>
                    <a:pt x="54" y="286"/>
                  </a:lnTo>
                  <a:lnTo>
                    <a:pt x="54" y="286"/>
                  </a:lnTo>
                  <a:lnTo>
                    <a:pt x="12" y="272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10" y="240"/>
                  </a:lnTo>
                  <a:lnTo>
                    <a:pt x="32" y="172"/>
                  </a:lnTo>
                  <a:lnTo>
                    <a:pt x="46" y="130"/>
                  </a:lnTo>
                  <a:lnTo>
                    <a:pt x="58" y="86"/>
                  </a:lnTo>
                  <a:lnTo>
                    <a:pt x="68" y="42"/>
                  </a:lnTo>
                  <a:lnTo>
                    <a:pt x="74" y="0"/>
                  </a:lnTo>
                  <a:lnTo>
                    <a:pt x="234" y="14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1" name="Line 148"/>
            <p:cNvSpPr>
              <a:spLocks noChangeShapeType="1"/>
            </p:cNvSpPr>
            <p:nvPr/>
          </p:nvSpPr>
          <p:spPr bwMode="auto">
            <a:xfrm flipV="1">
              <a:off x="7704138" y="5922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2" name="Line 149"/>
            <p:cNvSpPr>
              <a:spLocks noChangeShapeType="1"/>
            </p:cNvSpPr>
            <p:nvPr/>
          </p:nvSpPr>
          <p:spPr bwMode="auto">
            <a:xfrm flipV="1">
              <a:off x="7710488" y="5900738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3" name="Line 150"/>
            <p:cNvSpPr>
              <a:spLocks noChangeShapeType="1"/>
            </p:cNvSpPr>
            <p:nvPr/>
          </p:nvSpPr>
          <p:spPr bwMode="auto">
            <a:xfrm flipV="1">
              <a:off x="7720013" y="58753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4" name="Freeform 151"/>
            <p:cNvSpPr>
              <a:spLocks/>
            </p:cNvSpPr>
            <p:nvPr/>
          </p:nvSpPr>
          <p:spPr bwMode="auto">
            <a:xfrm>
              <a:off x="7726363" y="58499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5" name="Line 152"/>
            <p:cNvSpPr>
              <a:spLocks noChangeShapeType="1"/>
            </p:cNvSpPr>
            <p:nvPr/>
          </p:nvSpPr>
          <p:spPr bwMode="auto">
            <a:xfrm flipV="1">
              <a:off x="7732713" y="5827713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6" name="Line 153"/>
            <p:cNvSpPr>
              <a:spLocks noChangeShapeType="1"/>
            </p:cNvSpPr>
            <p:nvPr/>
          </p:nvSpPr>
          <p:spPr bwMode="auto">
            <a:xfrm flipV="1">
              <a:off x="7739063" y="58023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" name="Freeform 154"/>
            <p:cNvSpPr>
              <a:spLocks/>
            </p:cNvSpPr>
            <p:nvPr/>
          </p:nvSpPr>
          <p:spPr bwMode="auto">
            <a:xfrm>
              <a:off x="7745413" y="57769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2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" name="Line 155"/>
            <p:cNvSpPr>
              <a:spLocks noChangeShapeType="1"/>
            </p:cNvSpPr>
            <p:nvPr/>
          </p:nvSpPr>
          <p:spPr bwMode="auto">
            <a:xfrm flipV="1">
              <a:off x="7751763" y="57515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" name="Line 156"/>
            <p:cNvSpPr>
              <a:spLocks noChangeShapeType="1"/>
            </p:cNvSpPr>
            <p:nvPr/>
          </p:nvSpPr>
          <p:spPr bwMode="auto">
            <a:xfrm flipV="1">
              <a:off x="7758113" y="572611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" name="Line 157"/>
            <p:cNvSpPr>
              <a:spLocks noChangeShapeType="1"/>
            </p:cNvSpPr>
            <p:nvPr/>
          </p:nvSpPr>
          <p:spPr bwMode="auto">
            <a:xfrm flipV="1">
              <a:off x="7500938" y="59134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" name="Line 158"/>
            <p:cNvSpPr>
              <a:spLocks noChangeShapeType="1"/>
            </p:cNvSpPr>
            <p:nvPr/>
          </p:nvSpPr>
          <p:spPr bwMode="auto">
            <a:xfrm flipV="1">
              <a:off x="7507288" y="5891213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" name="Line 159"/>
            <p:cNvSpPr>
              <a:spLocks noChangeShapeType="1"/>
            </p:cNvSpPr>
            <p:nvPr/>
          </p:nvSpPr>
          <p:spPr bwMode="auto">
            <a:xfrm flipV="1">
              <a:off x="7516813" y="58658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" name="Line 160"/>
            <p:cNvSpPr>
              <a:spLocks noChangeShapeType="1"/>
            </p:cNvSpPr>
            <p:nvPr/>
          </p:nvSpPr>
          <p:spPr bwMode="auto">
            <a:xfrm flipV="1">
              <a:off x="7526338" y="58404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4" name="Line 161"/>
            <p:cNvSpPr>
              <a:spLocks noChangeShapeType="1"/>
            </p:cNvSpPr>
            <p:nvPr/>
          </p:nvSpPr>
          <p:spPr bwMode="auto">
            <a:xfrm flipV="1">
              <a:off x="7532688" y="58181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5" name="Line 162"/>
            <p:cNvSpPr>
              <a:spLocks noChangeShapeType="1"/>
            </p:cNvSpPr>
            <p:nvPr/>
          </p:nvSpPr>
          <p:spPr bwMode="auto">
            <a:xfrm flipV="1">
              <a:off x="7539038" y="57927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6" name="Freeform 163"/>
            <p:cNvSpPr>
              <a:spLocks/>
            </p:cNvSpPr>
            <p:nvPr/>
          </p:nvSpPr>
          <p:spPr bwMode="auto">
            <a:xfrm>
              <a:off x="7545388" y="576738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6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7" name="Line 164"/>
            <p:cNvSpPr>
              <a:spLocks noChangeShapeType="1"/>
            </p:cNvSpPr>
            <p:nvPr/>
          </p:nvSpPr>
          <p:spPr bwMode="auto">
            <a:xfrm flipV="1">
              <a:off x="7551738" y="5745163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8" name="Freeform 165"/>
            <p:cNvSpPr>
              <a:spLocks/>
            </p:cNvSpPr>
            <p:nvPr/>
          </p:nvSpPr>
          <p:spPr bwMode="auto">
            <a:xfrm>
              <a:off x="7558088" y="571976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0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9" name="Line 166"/>
            <p:cNvSpPr>
              <a:spLocks noChangeShapeType="1"/>
            </p:cNvSpPr>
            <p:nvPr/>
          </p:nvSpPr>
          <p:spPr bwMode="auto">
            <a:xfrm flipV="1">
              <a:off x="7561263" y="56943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0" name="Line 167"/>
            <p:cNvSpPr>
              <a:spLocks noChangeShapeType="1"/>
            </p:cNvSpPr>
            <p:nvPr/>
          </p:nvSpPr>
          <p:spPr bwMode="auto">
            <a:xfrm flipV="1">
              <a:off x="7567613" y="5668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1" name="Line 168"/>
            <p:cNvSpPr>
              <a:spLocks noChangeShapeType="1"/>
            </p:cNvSpPr>
            <p:nvPr/>
          </p:nvSpPr>
          <p:spPr bwMode="auto">
            <a:xfrm flipV="1">
              <a:off x="7570788" y="56435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2" name="Line 169"/>
            <p:cNvSpPr>
              <a:spLocks noChangeShapeType="1"/>
            </p:cNvSpPr>
            <p:nvPr/>
          </p:nvSpPr>
          <p:spPr bwMode="auto">
            <a:xfrm flipV="1">
              <a:off x="7573963" y="5618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" name="Freeform 170"/>
            <p:cNvSpPr>
              <a:spLocks/>
            </p:cNvSpPr>
            <p:nvPr/>
          </p:nvSpPr>
          <p:spPr bwMode="auto">
            <a:xfrm>
              <a:off x="7570788" y="5056188"/>
              <a:ext cx="292100" cy="784225"/>
            </a:xfrm>
            <a:custGeom>
              <a:avLst/>
              <a:gdLst>
                <a:gd name="T0" fmla="*/ 2 w 184"/>
                <a:gd name="T1" fmla="*/ 230 h 494"/>
                <a:gd name="T2" fmla="*/ 2 w 184"/>
                <a:gd name="T3" fmla="*/ 230 h 494"/>
                <a:gd name="T4" fmla="*/ 0 w 184"/>
                <a:gd name="T5" fmla="*/ 254 h 494"/>
                <a:gd name="T6" fmla="*/ 0 w 184"/>
                <a:gd name="T7" fmla="*/ 308 h 494"/>
                <a:gd name="T8" fmla="*/ 0 w 184"/>
                <a:gd name="T9" fmla="*/ 342 h 494"/>
                <a:gd name="T10" fmla="*/ 2 w 184"/>
                <a:gd name="T11" fmla="*/ 374 h 494"/>
                <a:gd name="T12" fmla="*/ 8 w 184"/>
                <a:gd name="T13" fmla="*/ 402 h 494"/>
                <a:gd name="T14" fmla="*/ 12 w 184"/>
                <a:gd name="T15" fmla="*/ 416 h 494"/>
                <a:gd name="T16" fmla="*/ 16 w 184"/>
                <a:gd name="T17" fmla="*/ 426 h 494"/>
                <a:gd name="T18" fmla="*/ 16 w 184"/>
                <a:gd name="T19" fmla="*/ 426 h 494"/>
                <a:gd name="T20" fmla="*/ 26 w 184"/>
                <a:gd name="T21" fmla="*/ 444 h 494"/>
                <a:gd name="T22" fmla="*/ 38 w 184"/>
                <a:gd name="T23" fmla="*/ 462 h 494"/>
                <a:gd name="T24" fmla="*/ 50 w 184"/>
                <a:gd name="T25" fmla="*/ 478 h 494"/>
                <a:gd name="T26" fmla="*/ 62 w 184"/>
                <a:gd name="T27" fmla="*/ 488 h 494"/>
                <a:gd name="T28" fmla="*/ 68 w 184"/>
                <a:gd name="T29" fmla="*/ 492 h 494"/>
                <a:gd name="T30" fmla="*/ 74 w 184"/>
                <a:gd name="T31" fmla="*/ 494 h 494"/>
                <a:gd name="T32" fmla="*/ 80 w 184"/>
                <a:gd name="T33" fmla="*/ 494 h 494"/>
                <a:gd name="T34" fmla="*/ 86 w 184"/>
                <a:gd name="T35" fmla="*/ 492 h 494"/>
                <a:gd name="T36" fmla="*/ 90 w 184"/>
                <a:gd name="T37" fmla="*/ 490 h 494"/>
                <a:gd name="T38" fmla="*/ 96 w 184"/>
                <a:gd name="T39" fmla="*/ 484 h 494"/>
                <a:gd name="T40" fmla="*/ 102 w 184"/>
                <a:gd name="T41" fmla="*/ 476 h 494"/>
                <a:gd name="T42" fmla="*/ 106 w 184"/>
                <a:gd name="T43" fmla="*/ 466 h 494"/>
                <a:gd name="T44" fmla="*/ 106 w 184"/>
                <a:gd name="T45" fmla="*/ 466 h 494"/>
                <a:gd name="T46" fmla="*/ 124 w 184"/>
                <a:gd name="T47" fmla="*/ 418 h 494"/>
                <a:gd name="T48" fmla="*/ 138 w 184"/>
                <a:gd name="T49" fmla="*/ 374 h 494"/>
                <a:gd name="T50" fmla="*/ 152 w 184"/>
                <a:gd name="T51" fmla="*/ 336 h 494"/>
                <a:gd name="T52" fmla="*/ 158 w 184"/>
                <a:gd name="T53" fmla="*/ 322 h 494"/>
                <a:gd name="T54" fmla="*/ 164 w 184"/>
                <a:gd name="T55" fmla="*/ 310 h 494"/>
                <a:gd name="T56" fmla="*/ 164 w 184"/>
                <a:gd name="T57" fmla="*/ 310 h 494"/>
                <a:gd name="T58" fmla="*/ 170 w 184"/>
                <a:gd name="T59" fmla="*/ 298 h 494"/>
                <a:gd name="T60" fmla="*/ 174 w 184"/>
                <a:gd name="T61" fmla="*/ 280 h 494"/>
                <a:gd name="T62" fmla="*/ 178 w 184"/>
                <a:gd name="T63" fmla="*/ 256 h 494"/>
                <a:gd name="T64" fmla="*/ 180 w 184"/>
                <a:gd name="T65" fmla="*/ 228 h 494"/>
                <a:gd name="T66" fmla="*/ 184 w 184"/>
                <a:gd name="T67" fmla="*/ 168 h 494"/>
                <a:gd name="T68" fmla="*/ 184 w 184"/>
                <a:gd name="T69" fmla="*/ 114 h 494"/>
                <a:gd name="T70" fmla="*/ 184 w 184"/>
                <a:gd name="T71" fmla="*/ 114 h 494"/>
                <a:gd name="T72" fmla="*/ 182 w 184"/>
                <a:gd name="T73" fmla="*/ 34 h 494"/>
                <a:gd name="T74" fmla="*/ 182 w 184"/>
                <a:gd name="T75" fmla="*/ 0 h 494"/>
                <a:gd name="T76" fmla="*/ 16 w 184"/>
                <a:gd name="T77" fmla="*/ 16 h 494"/>
                <a:gd name="T78" fmla="*/ 2 w 184"/>
                <a:gd name="T79" fmla="*/ 23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494">
                  <a:moveTo>
                    <a:pt x="2" y="230"/>
                  </a:moveTo>
                  <a:lnTo>
                    <a:pt x="2" y="230"/>
                  </a:lnTo>
                  <a:lnTo>
                    <a:pt x="0" y="254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2" y="374"/>
                  </a:lnTo>
                  <a:lnTo>
                    <a:pt x="8" y="402"/>
                  </a:lnTo>
                  <a:lnTo>
                    <a:pt x="12" y="416"/>
                  </a:lnTo>
                  <a:lnTo>
                    <a:pt x="16" y="426"/>
                  </a:lnTo>
                  <a:lnTo>
                    <a:pt x="16" y="426"/>
                  </a:lnTo>
                  <a:lnTo>
                    <a:pt x="26" y="444"/>
                  </a:lnTo>
                  <a:lnTo>
                    <a:pt x="38" y="462"/>
                  </a:lnTo>
                  <a:lnTo>
                    <a:pt x="50" y="478"/>
                  </a:lnTo>
                  <a:lnTo>
                    <a:pt x="62" y="488"/>
                  </a:lnTo>
                  <a:lnTo>
                    <a:pt x="68" y="492"/>
                  </a:lnTo>
                  <a:lnTo>
                    <a:pt x="74" y="494"/>
                  </a:lnTo>
                  <a:lnTo>
                    <a:pt x="80" y="494"/>
                  </a:lnTo>
                  <a:lnTo>
                    <a:pt x="86" y="492"/>
                  </a:lnTo>
                  <a:lnTo>
                    <a:pt x="90" y="490"/>
                  </a:lnTo>
                  <a:lnTo>
                    <a:pt x="96" y="484"/>
                  </a:lnTo>
                  <a:lnTo>
                    <a:pt x="102" y="476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24" y="418"/>
                  </a:lnTo>
                  <a:lnTo>
                    <a:pt x="138" y="374"/>
                  </a:lnTo>
                  <a:lnTo>
                    <a:pt x="152" y="336"/>
                  </a:lnTo>
                  <a:lnTo>
                    <a:pt x="158" y="322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70" y="298"/>
                  </a:lnTo>
                  <a:lnTo>
                    <a:pt x="174" y="280"/>
                  </a:lnTo>
                  <a:lnTo>
                    <a:pt x="178" y="256"/>
                  </a:lnTo>
                  <a:lnTo>
                    <a:pt x="180" y="228"/>
                  </a:lnTo>
                  <a:lnTo>
                    <a:pt x="184" y="168"/>
                  </a:lnTo>
                  <a:lnTo>
                    <a:pt x="184" y="114"/>
                  </a:lnTo>
                  <a:lnTo>
                    <a:pt x="184" y="114"/>
                  </a:lnTo>
                  <a:lnTo>
                    <a:pt x="182" y="34"/>
                  </a:lnTo>
                  <a:lnTo>
                    <a:pt x="182" y="0"/>
                  </a:lnTo>
                  <a:lnTo>
                    <a:pt x="16" y="16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4" name="Freeform 171"/>
            <p:cNvSpPr>
              <a:spLocks/>
            </p:cNvSpPr>
            <p:nvPr/>
          </p:nvSpPr>
          <p:spPr bwMode="auto">
            <a:xfrm>
              <a:off x="7570788" y="5033963"/>
              <a:ext cx="292100" cy="784225"/>
            </a:xfrm>
            <a:custGeom>
              <a:avLst/>
              <a:gdLst>
                <a:gd name="T0" fmla="*/ 2 w 184"/>
                <a:gd name="T1" fmla="*/ 230 h 494"/>
                <a:gd name="T2" fmla="*/ 2 w 184"/>
                <a:gd name="T3" fmla="*/ 230 h 494"/>
                <a:gd name="T4" fmla="*/ 0 w 184"/>
                <a:gd name="T5" fmla="*/ 254 h 494"/>
                <a:gd name="T6" fmla="*/ 0 w 184"/>
                <a:gd name="T7" fmla="*/ 308 h 494"/>
                <a:gd name="T8" fmla="*/ 0 w 184"/>
                <a:gd name="T9" fmla="*/ 342 h 494"/>
                <a:gd name="T10" fmla="*/ 4 w 184"/>
                <a:gd name="T11" fmla="*/ 374 h 494"/>
                <a:gd name="T12" fmla="*/ 8 w 184"/>
                <a:gd name="T13" fmla="*/ 402 h 494"/>
                <a:gd name="T14" fmla="*/ 12 w 184"/>
                <a:gd name="T15" fmla="*/ 414 h 494"/>
                <a:gd name="T16" fmla="*/ 16 w 184"/>
                <a:gd name="T17" fmla="*/ 426 h 494"/>
                <a:gd name="T18" fmla="*/ 16 w 184"/>
                <a:gd name="T19" fmla="*/ 426 h 494"/>
                <a:gd name="T20" fmla="*/ 26 w 184"/>
                <a:gd name="T21" fmla="*/ 444 h 494"/>
                <a:gd name="T22" fmla="*/ 38 w 184"/>
                <a:gd name="T23" fmla="*/ 462 h 494"/>
                <a:gd name="T24" fmla="*/ 50 w 184"/>
                <a:gd name="T25" fmla="*/ 478 h 494"/>
                <a:gd name="T26" fmla="*/ 62 w 184"/>
                <a:gd name="T27" fmla="*/ 488 h 494"/>
                <a:gd name="T28" fmla="*/ 68 w 184"/>
                <a:gd name="T29" fmla="*/ 492 h 494"/>
                <a:gd name="T30" fmla="*/ 74 w 184"/>
                <a:gd name="T31" fmla="*/ 494 h 494"/>
                <a:gd name="T32" fmla="*/ 80 w 184"/>
                <a:gd name="T33" fmla="*/ 494 h 494"/>
                <a:gd name="T34" fmla="*/ 86 w 184"/>
                <a:gd name="T35" fmla="*/ 492 h 494"/>
                <a:gd name="T36" fmla="*/ 92 w 184"/>
                <a:gd name="T37" fmla="*/ 490 h 494"/>
                <a:gd name="T38" fmla="*/ 96 w 184"/>
                <a:gd name="T39" fmla="*/ 484 h 494"/>
                <a:gd name="T40" fmla="*/ 102 w 184"/>
                <a:gd name="T41" fmla="*/ 476 h 494"/>
                <a:gd name="T42" fmla="*/ 106 w 184"/>
                <a:gd name="T43" fmla="*/ 466 h 494"/>
                <a:gd name="T44" fmla="*/ 106 w 184"/>
                <a:gd name="T45" fmla="*/ 466 h 494"/>
                <a:gd name="T46" fmla="*/ 124 w 184"/>
                <a:gd name="T47" fmla="*/ 418 h 494"/>
                <a:gd name="T48" fmla="*/ 140 w 184"/>
                <a:gd name="T49" fmla="*/ 374 h 494"/>
                <a:gd name="T50" fmla="*/ 154 w 184"/>
                <a:gd name="T51" fmla="*/ 336 h 494"/>
                <a:gd name="T52" fmla="*/ 160 w 184"/>
                <a:gd name="T53" fmla="*/ 322 h 494"/>
                <a:gd name="T54" fmla="*/ 164 w 184"/>
                <a:gd name="T55" fmla="*/ 310 h 494"/>
                <a:gd name="T56" fmla="*/ 164 w 184"/>
                <a:gd name="T57" fmla="*/ 310 h 494"/>
                <a:gd name="T58" fmla="*/ 170 w 184"/>
                <a:gd name="T59" fmla="*/ 298 h 494"/>
                <a:gd name="T60" fmla="*/ 174 w 184"/>
                <a:gd name="T61" fmla="*/ 280 h 494"/>
                <a:gd name="T62" fmla="*/ 178 w 184"/>
                <a:gd name="T63" fmla="*/ 254 h 494"/>
                <a:gd name="T64" fmla="*/ 182 w 184"/>
                <a:gd name="T65" fmla="*/ 228 h 494"/>
                <a:gd name="T66" fmla="*/ 184 w 184"/>
                <a:gd name="T67" fmla="*/ 168 h 494"/>
                <a:gd name="T68" fmla="*/ 184 w 184"/>
                <a:gd name="T69" fmla="*/ 114 h 494"/>
                <a:gd name="T70" fmla="*/ 184 w 184"/>
                <a:gd name="T71" fmla="*/ 114 h 494"/>
                <a:gd name="T72" fmla="*/ 182 w 184"/>
                <a:gd name="T73" fmla="*/ 34 h 494"/>
                <a:gd name="T74" fmla="*/ 182 w 184"/>
                <a:gd name="T75" fmla="*/ 0 h 494"/>
                <a:gd name="T76" fmla="*/ 16 w 184"/>
                <a:gd name="T77" fmla="*/ 16 h 494"/>
                <a:gd name="T78" fmla="*/ 2 w 184"/>
                <a:gd name="T79" fmla="*/ 23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494">
                  <a:moveTo>
                    <a:pt x="2" y="230"/>
                  </a:moveTo>
                  <a:lnTo>
                    <a:pt x="2" y="230"/>
                  </a:lnTo>
                  <a:lnTo>
                    <a:pt x="0" y="254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4" y="374"/>
                  </a:lnTo>
                  <a:lnTo>
                    <a:pt x="8" y="402"/>
                  </a:lnTo>
                  <a:lnTo>
                    <a:pt x="12" y="414"/>
                  </a:lnTo>
                  <a:lnTo>
                    <a:pt x="16" y="426"/>
                  </a:lnTo>
                  <a:lnTo>
                    <a:pt x="16" y="426"/>
                  </a:lnTo>
                  <a:lnTo>
                    <a:pt x="26" y="444"/>
                  </a:lnTo>
                  <a:lnTo>
                    <a:pt x="38" y="462"/>
                  </a:lnTo>
                  <a:lnTo>
                    <a:pt x="50" y="478"/>
                  </a:lnTo>
                  <a:lnTo>
                    <a:pt x="62" y="488"/>
                  </a:lnTo>
                  <a:lnTo>
                    <a:pt x="68" y="492"/>
                  </a:lnTo>
                  <a:lnTo>
                    <a:pt x="74" y="494"/>
                  </a:lnTo>
                  <a:lnTo>
                    <a:pt x="80" y="494"/>
                  </a:lnTo>
                  <a:lnTo>
                    <a:pt x="86" y="492"/>
                  </a:lnTo>
                  <a:lnTo>
                    <a:pt x="92" y="490"/>
                  </a:lnTo>
                  <a:lnTo>
                    <a:pt x="96" y="484"/>
                  </a:lnTo>
                  <a:lnTo>
                    <a:pt x="102" y="476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24" y="418"/>
                  </a:lnTo>
                  <a:lnTo>
                    <a:pt x="140" y="374"/>
                  </a:lnTo>
                  <a:lnTo>
                    <a:pt x="154" y="336"/>
                  </a:lnTo>
                  <a:lnTo>
                    <a:pt x="160" y="322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70" y="298"/>
                  </a:lnTo>
                  <a:lnTo>
                    <a:pt x="174" y="280"/>
                  </a:lnTo>
                  <a:lnTo>
                    <a:pt x="178" y="254"/>
                  </a:lnTo>
                  <a:lnTo>
                    <a:pt x="182" y="228"/>
                  </a:lnTo>
                  <a:lnTo>
                    <a:pt x="184" y="168"/>
                  </a:lnTo>
                  <a:lnTo>
                    <a:pt x="184" y="114"/>
                  </a:lnTo>
                  <a:lnTo>
                    <a:pt x="184" y="114"/>
                  </a:lnTo>
                  <a:lnTo>
                    <a:pt x="182" y="34"/>
                  </a:lnTo>
                  <a:lnTo>
                    <a:pt x="182" y="0"/>
                  </a:lnTo>
                  <a:lnTo>
                    <a:pt x="16" y="16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5" name="Freeform 172"/>
            <p:cNvSpPr>
              <a:spLocks/>
            </p:cNvSpPr>
            <p:nvPr/>
          </p:nvSpPr>
          <p:spPr bwMode="auto">
            <a:xfrm>
              <a:off x="7726363" y="5227638"/>
              <a:ext cx="41275" cy="44450"/>
            </a:xfrm>
            <a:custGeom>
              <a:avLst/>
              <a:gdLst>
                <a:gd name="T0" fmla="*/ 0 w 26"/>
                <a:gd name="T1" fmla="*/ 14 h 28"/>
                <a:gd name="T2" fmla="*/ 0 w 26"/>
                <a:gd name="T3" fmla="*/ 14 h 28"/>
                <a:gd name="T4" fmla="*/ 2 w 26"/>
                <a:gd name="T5" fmla="*/ 10 h 28"/>
                <a:gd name="T6" fmla="*/ 4 w 26"/>
                <a:gd name="T7" fmla="*/ 4 h 28"/>
                <a:gd name="T8" fmla="*/ 8 w 26"/>
                <a:gd name="T9" fmla="*/ 2 h 28"/>
                <a:gd name="T10" fmla="*/ 12 w 26"/>
                <a:gd name="T11" fmla="*/ 0 h 28"/>
                <a:gd name="T12" fmla="*/ 12 w 26"/>
                <a:gd name="T13" fmla="*/ 0 h 28"/>
                <a:gd name="T14" fmla="*/ 18 w 26"/>
                <a:gd name="T15" fmla="*/ 2 h 28"/>
                <a:gd name="T16" fmla="*/ 22 w 26"/>
                <a:gd name="T17" fmla="*/ 4 h 28"/>
                <a:gd name="T18" fmla="*/ 24 w 26"/>
                <a:gd name="T19" fmla="*/ 8 h 28"/>
                <a:gd name="T20" fmla="*/ 26 w 26"/>
                <a:gd name="T21" fmla="*/ 14 h 28"/>
                <a:gd name="T22" fmla="*/ 26 w 26"/>
                <a:gd name="T23" fmla="*/ 14 h 28"/>
                <a:gd name="T24" fmla="*/ 24 w 26"/>
                <a:gd name="T25" fmla="*/ 18 h 28"/>
                <a:gd name="T26" fmla="*/ 22 w 26"/>
                <a:gd name="T27" fmla="*/ 22 h 28"/>
                <a:gd name="T28" fmla="*/ 18 w 26"/>
                <a:gd name="T29" fmla="*/ 26 h 28"/>
                <a:gd name="T30" fmla="*/ 14 w 26"/>
                <a:gd name="T31" fmla="*/ 28 h 28"/>
                <a:gd name="T32" fmla="*/ 14 w 26"/>
                <a:gd name="T33" fmla="*/ 28 h 28"/>
                <a:gd name="T34" fmla="*/ 8 w 26"/>
                <a:gd name="T35" fmla="*/ 26 h 28"/>
                <a:gd name="T36" fmla="*/ 4 w 26"/>
                <a:gd name="T37" fmla="*/ 24 h 28"/>
                <a:gd name="T38" fmla="*/ 2 w 26"/>
                <a:gd name="T39" fmla="*/ 20 h 28"/>
                <a:gd name="T40" fmla="*/ 0 w 26"/>
                <a:gd name="T41" fmla="*/ 14 h 28"/>
                <a:gd name="T42" fmla="*/ 0 w 26"/>
                <a:gd name="T4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8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6" name="Freeform 173"/>
            <p:cNvSpPr>
              <a:spLocks/>
            </p:cNvSpPr>
            <p:nvPr/>
          </p:nvSpPr>
          <p:spPr bwMode="auto">
            <a:xfrm>
              <a:off x="7713663" y="5430838"/>
              <a:ext cx="41275" cy="44450"/>
            </a:xfrm>
            <a:custGeom>
              <a:avLst/>
              <a:gdLst>
                <a:gd name="T0" fmla="*/ 0 w 26"/>
                <a:gd name="T1" fmla="*/ 14 h 28"/>
                <a:gd name="T2" fmla="*/ 0 w 26"/>
                <a:gd name="T3" fmla="*/ 14 h 28"/>
                <a:gd name="T4" fmla="*/ 2 w 26"/>
                <a:gd name="T5" fmla="*/ 10 h 28"/>
                <a:gd name="T6" fmla="*/ 4 w 26"/>
                <a:gd name="T7" fmla="*/ 6 h 28"/>
                <a:gd name="T8" fmla="*/ 8 w 26"/>
                <a:gd name="T9" fmla="*/ 2 h 28"/>
                <a:gd name="T10" fmla="*/ 14 w 26"/>
                <a:gd name="T11" fmla="*/ 0 h 28"/>
                <a:gd name="T12" fmla="*/ 14 w 26"/>
                <a:gd name="T13" fmla="*/ 0 h 28"/>
                <a:gd name="T14" fmla="*/ 18 w 26"/>
                <a:gd name="T15" fmla="*/ 2 h 28"/>
                <a:gd name="T16" fmla="*/ 22 w 26"/>
                <a:gd name="T17" fmla="*/ 4 h 28"/>
                <a:gd name="T18" fmla="*/ 26 w 26"/>
                <a:gd name="T19" fmla="*/ 8 h 28"/>
                <a:gd name="T20" fmla="*/ 26 w 26"/>
                <a:gd name="T21" fmla="*/ 14 h 28"/>
                <a:gd name="T22" fmla="*/ 26 w 26"/>
                <a:gd name="T23" fmla="*/ 14 h 28"/>
                <a:gd name="T24" fmla="*/ 26 w 26"/>
                <a:gd name="T25" fmla="*/ 18 h 28"/>
                <a:gd name="T26" fmla="*/ 22 w 26"/>
                <a:gd name="T27" fmla="*/ 24 h 28"/>
                <a:gd name="T28" fmla="*/ 18 w 26"/>
                <a:gd name="T29" fmla="*/ 26 h 28"/>
                <a:gd name="T30" fmla="*/ 14 w 26"/>
                <a:gd name="T31" fmla="*/ 28 h 28"/>
                <a:gd name="T32" fmla="*/ 14 w 26"/>
                <a:gd name="T33" fmla="*/ 28 h 28"/>
                <a:gd name="T34" fmla="*/ 8 w 26"/>
                <a:gd name="T35" fmla="*/ 26 h 28"/>
                <a:gd name="T36" fmla="*/ 4 w 26"/>
                <a:gd name="T37" fmla="*/ 24 h 28"/>
                <a:gd name="T38" fmla="*/ 2 w 26"/>
                <a:gd name="T39" fmla="*/ 20 h 28"/>
                <a:gd name="T40" fmla="*/ 0 w 26"/>
                <a:gd name="T41" fmla="*/ 14 h 28"/>
                <a:gd name="T42" fmla="*/ 0 w 26"/>
                <a:gd name="T4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8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7" name="Freeform 174"/>
            <p:cNvSpPr>
              <a:spLocks/>
            </p:cNvSpPr>
            <p:nvPr/>
          </p:nvSpPr>
          <p:spPr bwMode="auto">
            <a:xfrm>
              <a:off x="7558088" y="4976813"/>
              <a:ext cx="346075" cy="342900"/>
            </a:xfrm>
            <a:custGeom>
              <a:avLst/>
              <a:gdLst>
                <a:gd name="T0" fmla="*/ 26 w 218"/>
                <a:gd name="T1" fmla="*/ 212 h 216"/>
                <a:gd name="T2" fmla="*/ 32 w 218"/>
                <a:gd name="T3" fmla="*/ 66 h 216"/>
                <a:gd name="T4" fmla="*/ 196 w 218"/>
                <a:gd name="T5" fmla="*/ 52 h 216"/>
                <a:gd name="T6" fmla="*/ 196 w 218"/>
                <a:gd name="T7" fmla="*/ 200 h 216"/>
                <a:gd name="T8" fmla="*/ 212 w 218"/>
                <a:gd name="T9" fmla="*/ 202 h 216"/>
                <a:gd name="T10" fmla="*/ 212 w 218"/>
                <a:gd name="T11" fmla="*/ 202 h 216"/>
                <a:gd name="T12" fmla="*/ 218 w 218"/>
                <a:gd name="T13" fmla="*/ 106 h 216"/>
                <a:gd name="T14" fmla="*/ 218 w 218"/>
                <a:gd name="T15" fmla="*/ 36 h 216"/>
                <a:gd name="T16" fmla="*/ 218 w 218"/>
                <a:gd name="T17" fmla="*/ 12 h 216"/>
                <a:gd name="T18" fmla="*/ 216 w 218"/>
                <a:gd name="T19" fmla="*/ 6 h 216"/>
                <a:gd name="T20" fmla="*/ 214 w 218"/>
                <a:gd name="T21" fmla="*/ 2 h 216"/>
                <a:gd name="T22" fmla="*/ 214 w 218"/>
                <a:gd name="T23" fmla="*/ 2 h 216"/>
                <a:gd name="T24" fmla="*/ 210 w 218"/>
                <a:gd name="T25" fmla="*/ 0 h 216"/>
                <a:gd name="T26" fmla="*/ 202 w 218"/>
                <a:gd name="T27" fmla="*/ 0 h 216"/>
                <a:gd name="T28" fmla="*/ 178 w 218"/>
                <a:gd name="T29" fmla="*/ 0 h 216"/>
                <a:gd name="T30" fmla="*/ 144 w 218"/>
                <a:gd name="T31" fmla="*/ 2 h 216"/>
                <a:gd name="T32" fmla="*/ 106 w 218"/>
                <a:gd name="T33" fmla="*/ 6 h 216"/>
                <a:gd name="T34" fmla="*/ 68 w 218"/>
                <a:gd name="T35" fmla="*/ 12 h 216"/>
                <a:gd name="T36" fmla="*/ 36 w 218"/>
                <a:gd name="T37" fmla="*/ 18 h 216"/>
                <a:gd name="T38" fmla="*/ 14 w 218"/>
                <a:gd name="T39" fmla="*/ 24 h 216"/>
                <a:gd name="T40" fmla="*/ 6 w 218"/>
                <a:gd name="T41" fmla="*/ 28 h 216"/>
                <a:gd name="T42" fmla="*/ 4 w 218"/>
                <a:gd name="T43" fmla="*/ 32 h 216"/>
                <a:gd name="T44" fmla="*/ 4 w 218"/>
                <a:gd name="T45" fmla="*/ 32 h 216"/>
                <a:gd name="T46" fmla="*/ 0 w 218"/>
                <a:gd name="T47" fmla="*/ 216 h 216"/>
                <a:gd name="T48" fmla="*/ 26 w 218"/>
                <a:gd name="T49" fmla="*/ 21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6">
                  <a:moveTo>
                    <a:pt x="26" y="212"/>
                  </a:moveTo>
                  <a:lnTo>
                    <a:pt x="32" y="66"/>
                  </a:lnTo>
                  <a:lnTo>
                    <a:pt x="196" y="52"/>
                  </a:lnTo>
                  <a:lnTo>
                    <a:pt x="196" y="200"/>
                  </a:lnTo>
                  <a:lnTo>
                    <a:pt x="212" y="202"/>
                  </a:lnTo>
                  <a:lnTo>
                    <a:pt x="212" y="202"/>
                  </a:lnTo>
                  <a:lnTo>
                    <a:pt x="218" y="106"/>
                  </a:lnTo>
                  <a:lnTo>
                    <a:pt x="218" y="36"/>
                  </a:lnTo>
                  <a:lnTo>
                    <a:pt x="218" y="12"/>
                  </a:lnTo>
                  <a:lnTo>
                    <a:pt x="216" y="6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0" y="0"/>
                  </a:lnTo>
                  <a:lnTo>
                    <a:pt x="202" y="0"/>
                  </a:lnTo>
                  <a:lnTo>
                    <a:pt x="178" y="0"/>
                  </a:lnTo>
                  <a:lnTo>
                    <a:pt x="144" y="2"/>
                  </a:lnTo>
                  <a:lnTo>
                    <a:pt x="106" y="6"/>
                  </a:lnTo>
                  <a:lnTo>
                    <a:pt x="68" y="12"/>
                  </a:lnTo>
                  <a:lnTo>
                    <a:pt x="36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216"/>
                  </a:lnTo>
                  <a:lnTo>
                    <a:pt x="26" y="21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8" name="Freeform 175"/>
            <p:cNvSpPr>
              <a:spLocks/>
            </p:cNvSpPr>
            <p:nvPr/>
          </p:nvSpPr>
          <p:spPr bwMode="auto">
            <a:xfrm>
              <a:off x="7713663" y="5037138"/>
              <a:ext cx="66675" cy="111125"/>
            </a:xfrm>
            <a:custGeom>
              <a:avLst/>
              <a:gdLst>
                <a:gd name="T0" fmla="*/ 0 w 42"/>
                <a:gd name="T1" fmla="*/ 64 h 70"/>
                <a:gd name="T2" fmla="*/ 0 w 42"/>
                <a:gd name="T3" fmla="*/ 64 h 70"/>
                <a:gd name="T4" fmla="*/ 0 w 42"/>
                <a:gd name="T5" fmla="*/ 66 h 70"/>
                <a:gd name="T6" fmla="*/ 2 w 42"/>
                <a:gd name="T7" fmla="*/ 68 h 70"/>
                <a:gd name="T8" fmla="*/ 6 w 42"/>
                <a:gd name="T9" fmla="*/ 70 h 70"/>
                <a:gd name="T10" fmla="*/ 6 w 42"/>
                <a:gd name="T11" fmla="*/ 70 h 70"/>
                <a:gd name="T12" fmla="*/ 16 w 42"/>
                <a:gd name="T13" fmla="*/ 70 h 70"/>
                <a:gd name="T14" fmla="*/ 28 w 42"/>
                <a:gd name="T15" fmla="*/ 68 h 70"/>
                <a:gd name="T16" fmla="*/ 38 w 42"/>
                <a:gd name="T17" fmla="*/ 64 h 70"/>
                <a:gd name="T18" fmla="*/ 42 w 42"/>
                <a:gd name="T19" fmla="*/ 62 h 70"/>
                <a:gd name="T20" fmla="*/ 42 w 42"/>
                <a:gd name="T21" fmla="*/ 58 h 70"/>
                <a:gd name="T22" fmla="*/ 42 w 42"/>
                <a:gd name="T23" fmla="*/ 58 h 70"/>
                <a:gd name="T24" fmla="*/ 42 w 42"/>
                <a:gd name="T25" fmla="*/ 44 h 70"/>
                <a:gd name="T26" fmla="*/ 38 w 42"/>
                <a:gd name="T27" fmla="*/ 24 h 70"/>
                <a:gd name="T28" fmla="*/ 34 w 42"/>
                <a:gd name="T29" fmla="*/ 16 h 70"/>
                <a:gd name="T30" fmla="*/ 30 w 42"/>
                <a:gd name="T31" fmla="*/ 8 h 70"/>
                <a:gd name="T32" fmla="*/ 26 w 42"/>
                <a:gd name="T33" fmla="*/ 2 h 70"/>
                <a:gd name="T34" fmla="*/ 20 w 42"/>
                <a:gd name="T35" fmla="*/ 0 h 70"/>
                <a:gd name="T36" fmla="*/ 20 w 42"/>
                <a:gd name="T37" fmla="*/ 0 h 70"/>
                <a:gd name="T38" fmla="*/ 18 w 42"/>
                <a:gd name="T39" fmla="*/ 0 h 70"/>
                <a:gd name="T40" fmla="*/ 16 w 42"/>
                <a:gd name="T41" fmla="*/ 2 h 70"/>
                <a:gd name="T42" fmla="*/ 10 w 42"/>
                <a:gd name="T43" fmla="*/ 10 h 70"/>
                <a:gd name="T44" fmla="*/ 8 w 42"/>
                <a:gd name="T45" fmla="*/ 20 h 70"/>
                <a:gd name="T46" fmla="*/ 4 w 42"/>
                <a:gd name="T47" fmla="*/ 32 h 70"/>
                <a:gd name="T48" fmla="*/ 0 w 42"/>
                <a:gd name="T49" fmla="*/ 54 h 70"/>
                <a:gd name="T50" fmla="*/ 0 w 42"/>
                <a:gd name="T51" fmla="*/ 64 h 70"/>
                <a:gd name="T52" fmla="*/ 0 w 42"/>
                <a:gd name="T53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70">
                  <a:moveTo>
                    <a:pt x="0" y="64"/>
                  </a:moveTo>
                  <a:lnTo>
                    <a:pt x="0" y="64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6" y="70"/>
                  </a:lnTo>
                  <a:lnTo>
                    <a:pt x="28" y="68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44"/>
                  </a:lnTo>
                  <a:lnTo>
                    <a:pt x="38" y="24"/>
                  </a:lnTo>
                  <a:lnTo>
                    <a:pt x="34" y="16"/>
                  </a:lnTo>
                  <a:lnTo>
                    <a:pt x="30" y="8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0"/>
                  </a:lnTo>
                  <a:lnTo>
                    <a:pt x="8" y="20"/>
                  </a:lnTo>
                  <a:lnTo>
                    <a:pt x="4" y="32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9" name="Line 176"/>
            <p:cNvSpPr>
              <a:spLocks noChangeShapeType="1"/>
            </p:cNvSpPr>
            <p:nvPr/>
          </p:nvSpPr>
          <p:spPr bwMode="auto">
            <a:xfrm>
              <a:off x="7834313" y="50625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0" name="Line 177"/>
            <p:cNvSpPr>
              <a:spLocks noChangeShapeType="1"/>
            </p:cNvSpPr>
            <p:nvPr/>
          </p:nvSpPr>
          <p:spPr bwMode="auto">
            <a:xfrm>
              <a:off x="7834313" y="50879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1" name="Freeform 178"/>
            <p:cNvSpPr>
              <a:spLocks/>
            </p:cNvSpPr>
            <p:nvPr/>
          </p:nvSpPr>
          <p:spPr bwMode="auto">
            <a:xfrm>
              <a:off x="7837488" y="5113338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2" name="Line 179"/>
            <p:cNvSpPr>
              <a:spLocks noChangeShapeType="1"/>
            </p:cNvSpPr>
            <p:nvPr/>
          </p:nvSpPr>
          <p:spPr bwMode="auto">
            <a:xfrm>
              <a:off x="7837488" y="5138738"/>
              <a:ext cx="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3" name="Line 180"/>
            <p:cNvSpPr>
              <a:spLocks noChangeShapeType="1"/>
            </p:cNvSpPr>
            <p:nvPr/>
          </p:nvSpPr>
          <p:spPr bwMode="auto">
            <a:xfrm>
              <a:off x="7840663" y="5160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4" name="Freeform 181"/>
            <p:cNvSpPr>
              <a:spLocks/>
            </p:cNvSpPr>
            <p:nvPr/>
          </p:nvSpPr>
          <p:spPr bwMode="auto">
            <a:xfrm>
              <a:off x="7840663" y="5186363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5" name="Line 182"/>
            <p:cNvSpPr>
              <a:spLocks noChangeShapeType="1"/>
            </p:cNvSpPr>
            <p:nvPr/>
          </p:nvSpPr>
          <p:spPr bwMode="auto">
            <a:xfrm>
              <a:off x="7840663" y="5211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6" name="Line 183"/>
            <p:cNvSpPr>
              <a:spLocks noChangeShapeType="1"/>
            </p:cNvSpPr>
            <p:nvPr/>
          </p:nvSpPr>
          <p:spPr bwMode="auto">
            <a:xfrm>
              <a:off x="7840663" y="5237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7" name="Freeform 184"/>
            <p:cNvSpPr>
              <a:spLocks/>
            </p:cNvSpPr>
            <p:nvPr/>
          </p:nvSpPr>
          <p:spPr bwMode="auto">
            <a:xfrm>
              <a:off x="7840663" y="5262563"/>
              <a:ext cx="0" cy="12700"/>
            </a:xfrm>
            <a:custGeom>
              <a:avLst/>
              <a:gdLst>
                <a:gd name="T0" fmla="*/ 0 h 8"/>
                <a:gd name="T1" fmla="*/ 4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8" name="Line 185"/>
            <p:cNvSpPr>
              <a:spLocks noChangeShapeType="1"/>
            </p:cNvSpPr>
            <p:nvPr/>
          </p:nvSpPr>
          <p:spPr bwMode="auto">
            <a:xfrm>
              <a:off x="7840663" y="5287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9" name="Line 186"/>
            <p:cNvSpPr>
              <a:spLocks noChangeShapeType="1"/>
            </p:cNvSpPr>
            <p:nvPr/>
          </p:nvSpPr>
          <p:spPr bwMode="auto">
            <a:xfrm>
              <a:off x="7840663" y="5313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0" name="Line 187"/>
            <p:cNvSpPr>
              <a:spLocks noChangeShapeType="1"/>
            </p:cNvSpPr>
            <p:nvPr/>
          </p:nvSpPr>
          <p:spPr bwMode="auto">
            <a:xfrm>
              <a:off x="7840663" y="5338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1" name="Line 188"/>
            <p:cNvSpPr>
              <a:spLocks noChangeShapeType="1"/>
            </p:cNvSpPr>
            <p:nvPr/>
          </p:nvSpPr>
          <p:spPr bwMode="auto">
            <a:xfrm flipH="1">
              <a:off x="7837488" y="5364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2" name="Line 189"/>
            <p:cNvSpPr>
              <a:spLocks noChangeShapeType="1"/>
            </p:cNvSpPr>
            <p:nvPr/>
          </p:nvSpPr>
          <p:spPr bwMode="auto">
            <a:xfrm>
              <a:off x="7837488" y="5389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3" name="Line 190"/>
            <p:cNvSpPr>
              <a:spLocks noChangeShapeType="1"/>
            </p:cNvSpPr>
            <p:nvPr/>
          </p:nvSpPr>
          <p:spPr bwMode="auto">
            <a:xfrm>
              <a:off x="7834313" y="5414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4" name="Line 191"/>
            <p:cNvSpPr>
              <a:spLocks noChangeShapeType="1"/>
            </p:cNvSpPr>
            <p:nvPr/>
          </p:nvSpPr>
          <p:spPr bwMode="auto">
            <a:xfrm flipH="1">
              <a:off x="7831138" y="54403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" name="Freeform 192"/>
            <p:cNvSpPr>
              <a:spLocks/>
            </p:cNvSpPr>
            <p:nvPr/>
          </p:nvSpPr>
          <p:spPr bwMode="auto">
            <a:xfrm>
              <a:off x="7827963" y="5465763"/>
              <a:ext cx="0" cy="12700"/>
            </a:xfrm>
            <a:custGeom>
              <a:avLst/>
              <a:gdLst>
                <a:gd name="T0" fmla="*/ 0 h 8"/>
                <a:gd name="T1" fmla="*/ 4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" name="Line 193"/>
            <p:cNvSpPr>
              <a:spLocks noChangeShapeType="1"/>
            </p:cNvSpPr>
            <p:nvPr/>
          </p:nvSpPr>
          <p:spPr bwMode="auto">
            <a:xfrm flipH="1">
              <a:off x="7821613" y="5491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7" name="Line 194"/>
            <p:cNvSpPr>
              <a:spLocks noChangeShapeType="1"/>
            </p:cNvSpPr>
            <p:nvPr/>
          </p:nvSpPr>
          <p:spPr bwMode="auto">
            <a:xfrm flipH="1">
              <a:off x="7812088" y="55165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8" name="Line 195"/>
            <p:cNvSpPr>
              <a:spLocks noChangeShapeType="1"/>
            </p:cNvSpPr>
            <p:nvPr/>
          </p:nvSpPr>
          <p:spPr bwMode="auto">
            <a:xfrm flipH="1">
              <a:off x="7802563" y="553878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9" name="Line 196"/>
            <p:cNvSpPr>
              <a:spLocks noChangeShapeType="1"/>
            </p:cNvSpPr>
            <p:nvPr/>
          </p:nvSpPr>
          <p:spPr bwMode="auto">
            <a:xfrm flipH="1">
              <a:off x="7789863" y="556101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0" name="Freeform 197"/>
            <p:cNvSpPr>
              <a:spLocks/>
            </p:cNvSpPr>
            <p:nvPr/>
          </p:nvSpPr>
          <p:spPr bwMode="auto">
            <a:xfrm>
              <a:off x="7777163" y="5583238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6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1" name="Line 198"/>
            <p:cNvSpPr>
              <a:spLocks noChangeShapeType="1"/>
            </p:cNvSpPr>
            <p:nvPr/>
          </p:nvSpPr>
          <p:spPr bwMode="auto">
            <a:xfrm flipH="1">
              <a:off x="7764463" y="56054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2" name="Line 199"/>
            <p:cNvSpPr>
              <a:spLocks noChangeShapeType="1"/>
            </p:cNvSpPr>
            <p:nvPr/>
          </p:nvSpPr>
          <p:spPr bwMode="auto">
            <a:xfrm flipH="1">
              <a:off x="7754938" y="56276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3" name="Line 200"/>
            <p:cNvSpPr>
              <a:spLocks noChangeShapeType="1"/>
            </p:cNvSpPr>
            <p:nvPr/>
          </p:nvSpPr>
          <p:spPr bwMode="auto">
            <a:xfrm flipH="1">
              <a:off x="7745413" y="5653088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4" name="Line 201"/>
            <p:cNvSpPr>
              <a:spLocks noChangeShapeType="1"/>
            </p:cNvSpPr>
            <p:nvPr/>
          </p:nvSpPr>
          <p:spPr bwMode="auto">
            <a:xfrm flipH="1">
              <a:off x="7735888" y="56753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5" name="Line 202"/>
            <p:cNvSpPr>
              <a:spLocks noChangeShapeType="1"/>
            </p:cNvSpPr>
            <p:nvPr/>
          </p:nvSpPr>
          <p:spPr bwMode="auto">
            <a:xfrm flipH="1">
              <a:off x="7726363" y="56975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6" name="Line 203"/>
            <p:cNvSpPr>
              <a:spLocks noChangeShapeType="1"/>
            </p:cNvSpPr>
            <p:nvPr/>
          </p:nvSpPr>
          <p:spPr bwMode="auto">
            <a:xfrm flipH="1">
              <a:off x="7713663" y="5722938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7" name="Line 204"/>
            <p:cNvSpPr>
              <a:spLocks noChangeShapeType="1"/>
            </p:cNvSpPr>
            <p:nvPr/>
          </p:nvSpPr>
          <p:spPr bwMode="auto">
            <a:xfrm flipH="1">
              <a:off x="7700963" y="5745163"/>
              <a:ext cx="952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8" name="Freeform 206"/>
            <p:cNvSpPr>
              <a:spLocks/>
            </p:cNvSpPr>
            <p:nvPr/>
          </p:nvSpPr>
          <p:spPr bwMode="auto">
            <a:xfrm>
              <a:off x="7678738" y="5757863"/>
              <a:ext cx="12700" cy="3175"/>
            </a:xfrm>
            <a:custGeom>
              <a:avLst/>
              <a:gdLst>
                <a:gd name="T0" fmla="*/ 8 w 8"/>
                <a:gd name="T1" fmla="*/ 2 h 2"/>
                <a:gd name="T2" fmla="*/ 6 w 8"/>
                <a:gd name="T3" fmla="*/ 2 h 2"/>
                <a:gd name="T4" fmla="*/ 2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9" name="Freeform 207"/>
            <p:cNvSpPr>
              <a:spLocks/>
            </p:cNvSpPr>
            <p:nvPr/>
          </p:nvSpPr>
          <p:spPr bwMode="auto">
            <a:xfrm>
              <a:off x="7662863" y="5738813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2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0" name="Freeform 208"/>
            <p:cNvSpPr>
              <a:spLocks/>
            </p:cNvSpPr>
            <p:nvPr/>
          </p:nvSpPr>
          <p:spPr bwMode="auto">
            <a:xfrm>
              <a:off x="7650163" y="5716588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2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" name="Line 209"/>
            <p:cNvSpPr>
              <a:spLocks noChangeShapeType="1"/>
            </p:cNvSpPr>
            <p:nvPr/>
          </p:nvSpPr>
          <p:spPr bwMode="auto">
            <a:xfrm flipH="1" flipV="1">
              <a:off x="7643813" y="56943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2" name="Line 210"/>
            <p:cNvSpPr>
              <a:spLocks noChangeShapeType="1"/>
            </p:cNvSpPr>
            <p:nvPr/>
          </p:nvSpPr>
          <p:spPr bwMode="auto">
            <a:xfrm flipH="1" flipV="1">
              <a:off x="7637463" y="5668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" name="Line 211"/>
            <p:cNvSpPr>
              <a:spLocks noChangeShapeType="1"/>
            </p:cNvSpPr>
            <p:nvPr/>
          </p:nvSpPr>
          <p:spPr bwMode="auto">
            <a:xfrm flipH="1" flipV="1">
              <a:off x="7631113" y="56435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4" name="Line 212"/>
            <p:cNvSpPr>
              <a:spLocks noChangeShapeType="1"/>
            </p:cNvSpPr>
            <p:nvPr/>
          </p:nvSpPr>
          <p:spPr bwMode="auto">
            <a:xfrm flipV="1">
              <a:off x="7627938" y="5618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5" name="Line 213"/>
            <p:cNvSpPr>
              <a:spLocks noChangeShapeType="1"/>
            </p:cNvSpPr>
            <p:nvPr/>
          </p:nvSpPr>
          <p:spPr bwMode="auto">
            <a:xfrm flipH="1" flipV="1">
              <a:off x="7621588" y="55927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6" name="Line 214"/>
            <p:cNvSpPr>
              <a:spLocks noChangeShapeType="1"/>
            </p:cNvSpPr>
            <p:nvPr/>
          </p:nvSpPr>
          <p:spPr bwMode="auto">
            <a:xfrm flipV="1">
              <a:off x="7621588" y="5567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7" name="Line 215"/>
            <p:cNvSpPr>
              <a:spLocks noChangeShapeType="1"/>
            </p:cNvSpPr>
            <p:nvPr/>
          </p:nvSpPr>
          <p:spPr bwMode="auto">
            <a:xfrm flipV="1">
              <a:off x="7618413" y="5541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8" name="Line 216"/>
            <p:cNvSpPr>
              <a:spLocks noChangeShapeType="1"/>
            </p:cNvSpPr>
            <p:nvPr/>
          </p:nvSpPr>
          <p:spPr bwMode="auto">
            <a:xfrm flipV="1">
              <a:off x="7618413" y="5516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9" name="Line 217"/>
            <p:cNvSpPr>
              <a:spLocks noChangeShapeType="1"/>
            </p:cNvSpPr>
            <p:nvPr/>
          </p:nvSpPr>
          <p:spPr bwMode="auto">
            <a:xfrm flipV="1">
              <a:off x="7618413" y="5491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0" name="Freeform 218"/>
            <p:cNvSpPr>
              <a:spLocks/>
            </p:cNvSpPr>
            <p:nvPr/>
          </p:nvSpPr>
          <p:spPr bwMode="auto">
            <a:xfrm>
              <a:off x="7618413" y="5465763"/>
              <a:ext cx="0" cy="12700"/>
            </a:xfrm>
            <a:custGeom>
              <a:avLst/>
              <a:gdLst>
                <a:gd name="T0" fmla="*/ 8 h 8"/>
                <a:gd name="T1" fmla="*/ 6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1" name="Line 219"/>
            <p:cNvSpPr>
              <a:spLocks noChangeShapeType="1"/>
            </p:cNvSpPr>
            <p:nvPr/>
          </p:nvSpPr>
          <p:spPr bwMode="auto">
            <a:xfrm flipV="1">
              <a:off x="7618413" y="5440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2" name="Line 220"/>
            <p:cNvSpPr>
              <a:spLocks noChangeShapeType="1"/>
            </p:cNvSpPr>
            <p:nvPr/>
          </p:nvSpPr>
          <p:spPr bwMode="auto">
            <a:xfrm flipV="1">
              <a:off x="7618413" y="5414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3" name="Line 221"/>
            <p:cNvSpPr>
              <a:spLocks noChangeShapeType="1"/>
            </p:cNvSpPr>
            <p:nvPr/>
          </p:nvSpPr>
          <p:spPr bwMode="auto">
            <a:xfrm flipV="1">
              <a:off x="7621588" y="5389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4" name="Line 222"/>
            <p:cNvSpPr>
              <a:spLocks noChangeShapeType="1"/>
            </p:cNvSpPr>
            <p:nvPr/>
          </p:nvSpPr>
          <p:spPr bwMode="auto">
            <a:xfrm flipV="1">
              <a:off x="7621588" y="53673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5" name="Line 223"/>
            <p:cNvSpPr>
              <a:spLocks noChangeShapeType="1"/>
            </p:cNvSpPr>
            <p:nvPr/>
          </p:nvSpPr>
          <p:spPr bwMode="auto">
            <a:xfrm flipV="1">
              <a:off x="7621588" y="53419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6" name="Line 224"/>
            <p:cNvSpPr>
              <a:spLocks noChangeShapeType="1"/>
            </p:cNvSpPr>
            <p:nvPr/>
          </p:nvSpPr>
          <p:spPr bwMode="auto">
            <a:xfrm flipV="1">
              <a:off x="7621588" y="53165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7" name="Line 225"/>
            <p:cNvSpPr>
              <a:spLocks noChangeShapeType="1"/>
            </p:cNvSpPr>
            <p:nvPr/>
          </p:nvSpPr>
          <p:spPr bwMode="auto">
            <a:xfrm flipV="1">
              <a:off x="7624763" y="52911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8" name="Line 226"/>
            <p:cNvSpPr>
              <a:spLocks noChangeShapeType="1"/>
            </p:cNvSpPr>
            <p:nvPr/>
          </p:nvSpPr>
          <p:spPr bwMode="auto">
            <a:xfrm flipV="1">
              <a:off x="7624763" y="52657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9" name="Line 227"/>
            <p:cNvSpPr>
              <a:spLocks noChangeShapeType="1"/>
            </p:cNvSpPr>
            <p:nvPr/>
          </p:nvSpPr>
          <p:spPr bwMode="auto">
            <a:xfrm flipV="1">
              <a:off x="7627938" y="52403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0" name="Line 228"/>
            <p:cNvSpPr>
              <a:spLocks noChangeShapeType="1"/>
            </p:cNvSpPr>
            <p:nvPr/>
          </p:nvSpPr>
          <p:spPr bwMode="auto">
            <a:xfrm flipV="1">
              <a:off x="7627938" y="52149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1" name="Line 229"/>
            <p:cNvSpPr>
              <a:spLocks noChangeShapeType="1"/>
            </p:cNvSpPr>
            <p:nvPr/>
          </p:nvSpPr>
          <p:spPr bwMode="auto">
            <a:xfrm flipV="1">
              <a:off x="7627938" y="51895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2" name="Line 230"/>
            <p:cNvSpPr>
              <a:spLocks noChangeShapeType="1"/>
            </p:cNvSpPr>
            <p:nvPr/>
          </p:nvSpPr>
          <p:spPr bwMode="auto">
            <a:xfrm flipV="1">
              <a:off x="7631113" y="51641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3" name="Line 231"/>
            <p:cNvSpPr>
              <a:spLocks noChangeShapeType="1"/>
            </p:cNvSpPr>
            <p:nvPr/>
          </p:nvSpPr>
          <p:spPr bwMode="auto">
            <a:xfrm flipV="1">
              <a:off x="7631113" y="51387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4" name="Line 232"/>
            <p:cNvSpPr>
              <a:spLocks noChangeShapeType="1"/>
            </p:cNvSpPr>
            <p:nvPr/>
          </p:nvSpPr>
          <p:spPr bwMode="auto">
            <a:xfrm flipV="1">
              <a:off x="7634288" y="51133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5" name="Line 233"/>
            <p:cNvSpPr>
              <a:spLocks noChangeShapeType="1"/>
            </p:cNvSpPr>
            <p:nvPr/>
          </p:nvSpPr>
          <p:spPr bwMode="auto">
            <a:xfrm flipV="1">
              <a:off x="7634288" y="50879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6" name="Freeform 234"/>
            <p:cNvSpPr>
              <a:spLocks/>
            </p:cNvSpPr>
            <p:nvPr/>
          </p:nvSpPr>
          <p:spPr bwMode="auto">
            <a:xfrm>
              <a:off x="7573963" y="5386388"/>
              <a:ext cx="282575" cy="60325"/>
            </a:xfrm>
            <a:custGeom>
              <a:avLst/>
              <a:gdLst>
                <a:gd name="T0" fmla="*/ 176 w 178"/>
                <a:gd name="T1" fmla="*/ 0 h 38"/>
                <a:gd name="T2" fmla="*/ 178 w 178"/>
                <a:gd name="T3" fmla="*/ 18 h 38"/>
                <a:gd name="T4" fmla="*/ 178 w 178"/>
                <a:gd name="T5" fmla="*/ 18 h 38"/>
                <a:gd name="T6" fmla="*/ 150 w 178"/>
                <a:gd name="T7" fmla="*/ 28 h 38"/>
                <a:gd name="T8" fmla="*/ 122 w 178"/>
                <a:gd name="T9" fmla="*/ 34 h 38"/>
                <a:gd name="T10" fmla="*/ 98 w 178"/>
                <a:gd name="T11" fmla="*/ 38 h 38"/>
                <a:gd name="T12" fmla="*/ 98 w 178"/>
                <a:gd name="T13" fmla="*/ 38 h 38"/>
                <a:gd name="T14" fmla="*/ 70 w 178"/>
                <a:gd name="T15" fmla="*/ 38 h 38"/>
                <a:gd name="T16" fmla="*/ 38 w 178"/>
                <a:gd name="T17" fmla="*/ 36 h 38"/>
                <a:gd name="T18" fmla="*/ 0 w 178"/>
                <a:gd name="T19" fmla="*/ 32 h 38"/>
                <a:gd name="T20" fmla="*/ 2 w 178"/>
                <a:gd name="T21" fmla="*/ 16 h 38"/>
                <a:gd name="T22" fmla="*/ 176 w 178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38">
                  <a:moveTo>
                    <a:pt x="176" y="0"/>
                  </a:moveTo>
                  <a:lnTo>
                    <a:pt x="178" y="18"/>
                  </a:lnTo>
                  <a:lnTo>
                    <a:pt x="178" y="18"/>
                  </a:lnTo>
                  <a:lnTo>
                    <a:pt x="150" y="28"/>
                  </a:lnTo>
                  <a:lnTo>
                    <a:pt x="122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70" y="38"/>
                  </a:lnTo>
                  <a:lnTo>
                    <a:pt x="38" y="36"/>
                  </a:lnTo>
                  <a:lnTo>
                    <a:pt x="0" y="32"/>
                  </a:lnTo>
                  <a:lnTo>
                    <a:pt x="2" y="1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7" name="Freeform 235"/>
            <p:cNvSpPr>
              <a:spLocks/>
            </p:cNvSpPr>
            <p:nvPr/>
          </p:nvSpPr>
          <p:spPr bwMode="auto">
            <a:xfrm>
              <a:off x="7535863" y="5278438"/>
              <a:ext cx="377825" cy="155575"/>
            </a:xfrm>
            <a:custGeom>
              <a:avLst/>
              <a:gdLst>
                <a:gd name="T0" fmla="*/ 234 w 238"/>
                <a:gd name="T1" fmla="*/ 0 h 98"/>
                <a:gd name="T2" fmla="*/ 234 w 238"/>
                <a:gd name="T3" fmla="*/ 0 h 98"/>
                <a:gd name="T4" fmla="*/ 238 w 238"/>
                <a:gd name="T5" fmla="*/ 32 h 98"/>
                <a:gd name="T6" fmla="*/ 238 w 238"/>
                <a:gd name="T7" fmla="*/ 56 h 98"/>
                <a:gd name="T8" fmla="*/ 236 w 238"/>
                <a:gd name="T9" fmla="*/ 66 h 98"/>
                <a:gd name="T10" fmla="*/ 234 w 238"/>
                <a:gd name="T11" fmla="*/ 72 h 98"/>
                <a:gd name="T12" fmla="*/ 234 w 238"/>
                <a:gd name="T13" fmla="*/ 72 h 98"/>
                <a:gd name="T14" fmla="*/ 232 w 238"/>
                <a:gd name="T15" fmla="*/ 76 h 98"/>
                <a:gd name="T16" fmla="*/ 224 w 238"/>
                <a:gd name="T17" fmla="*/ 78 h 98"/>
                <a:gd name="T18" fmla="*/ 198 w 238"/>
                <a:gd name="T19" fmla="*/ 84 h 98"/>
                <a:gd name="T20" fmla="*/ 162 w 238"/>
                <a:gd name="T21" fmla="*/ 90 h 98"/>
                <a:gd name="T22" fmla="*/ 122 w 238"/>
                <a:gd name="T23" fmla="*/ 94 h 98"/>
                <a:gd name="T24" fmla="*/ 80 w 238"/>
                <a:gd name="T25" fmla="*/ 98 h 98"/>
                <a:gd name="T26" fmla="*/ 44 w 238"/>
                <a:gd name="T27" fmla="*/ 98 h 98"/>
                <a:gd name="T28" fmla="*/ 30 w 238"/>
                <a:gd name="T29" fmla="*/ 98 h 98"/>
                <a:gd name="T30" fmla="*/ 18 w 238"/>
                <a:gd name="T31" fmla="*/ 96 h 98"/>
                <a:gd name="T32" fmla="*/ 10 w 238"/>
                <a:gd name="T33" fmla="*/ 92 h 98"/>
                <a:gd name="T34" fmla="*/ 4 w 238"/>
                <a:gd name="T35" fmla="*/ 88 h 98"/>
                <a:gd name="T36" fmla="*/ 4 w 238"/>
                <a:gd name="T37" fmla="*/ 88 h 98"/>
                <a:gd name="T38" fmla="*/ 2 w 238"/>
                <a:gd name="T39" fmla="*/ 82 h 98"/>
                <a:gd name="T40" fmla="*/ 2 w 238"/>
                <a:gd name="T41" fmla="*/ 74 h 98"/>
                <a:gd name="T42" fmla="*/ 0 w 238"/>
                <a:gd name="T43" fmla="*/ 56 h 98"/>
                <a:gd name="T44" fmla="*/ 2 w 238"/>
                <a:gd name="T45" fmla="*/ 38 h 98"/>
                <a:gd name="T46" fmla="*/ 4 w 238"/>
                <a:gd name="T47" fmla="*/ 32 h 98"/>
                <a:gd name="T48" fmla="*/ 6 w 238"/>
                <a:gd name="T49" fmla="*/ 28 h 98"/>
                <a:gd name="T50" fmla="*/ 6 w 238"/>
                <a:gd name="T51" fmla="*/ 28 h 98"/>
                <a:gd name="T52" fmla="*/ 10 w 238"/>
                <a:gd name="T53" fmla="*/ 24 h 98"/>
                <a:gd name="T54" fmla="*/ 18 w 238"/>
                <a:gd name="T55" fmla="*/ 22 h 98"/>
                <a:gd name="T56" fmla="*/ 46 w 238"/>
                <a:gd name="T57" fmla="*/ 18 h 98"/>
                <a:gd name="T58" fmla="*/ 122 w 238"/>
                <a:gd name="T59" fmla="*/ 8 h 98"/>
                <a:gd name="T60" fmla="*/ 198 w 238"/>
                <a:gd name="T61" fmla="*/ 2 h 98"/>
                <a:gd name="T62" fmla="*/ 234 w 238"/>
                <a:gd name="T63" fmla="*/ 0 h 98"/>
                <a:gd name="T64" fmla="*/ 234 w 238"/>
                <a:gd name="T6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98">
                  <a:moveTo>
                    <a:pt x="234" y="0"/>
                  </a:moveTo>
                  <a:lnTo>
                    <a:pt x="234" y="0"/>
                  </a:lnTo>
                  <a:lnTo>
                    <a:pt x="238" y="32"/>
                  </a:lnTo>
                  <a:lnTo>
                    <a:pt x="238" y="56"/>
                  </a:lnTo>
                  <a:lnTo>
                    <a:pt x="236" y="66"/>
                  </a:lnTo>
                  <a:lnTo>
                    <a:pt x="234" y="72"/>
                  </a:lnTo>
                  <a:lnTo>
                    <a:pt x="234" y="72"/>
                  </a:lnTo>
                  <a:lnTo>
                    <a:pt x="232" y="76"/>
                  </a:lnTo>
                  <a:lnTo>
                    <a:pt x="224" y="78"/>
                  </a:lnTo>
                  <a:lnTo>
                    <a:pt x="198" y="84"/>
                  </a:lnTo>
                  <a:lnTo>
                    <a:pt x="162" y="90"/>
                  </a:lnTo>
                  <a:lnTo>
                    <a:pt x="122" y="94"/>
                  </a:lnTo>
                  <a:lnTo>
                    <a:pt x="80" y="98"/>
                  </a:lnTo>
                  <a:lnTo>
                    <a:pt x="44" y="98"/>
                  </a:lnTo>
                  <a:lnTo>
                    <a:pt x="30" y="98"/>
                  </a:lnTo>
                  <a:lnTo>
                    <a:pt x="18" y="96"/>
                  </a:lnTo>
                  <a:lnTo>
                    <a:pt x="10" y="92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2" y="82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8" y="22"/>
                  </a:lnTo>
                  <a:lnTo>
                    <a:pt x="46" y="18"/>
                  </a:lnTo>
                  <a:lnTo>
                    <a:pt x="122" y="8"/>
                  </a:lnTo>
                  <a:lnTo>
                    <a:pt x="198" y="2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8" name="Freeform 236"/>
            <p:cNvSpPr>
              <a:spLocks/>
            </p:cNvSpPr>
            <p:nvPr/>
          </p:nvSpPr>
          <p:spPr bwMode="auto">
            <a:xfrm>
              <a:off x="7713663" y="5027613"/>
              <a:ext cx="66675" cy="111125"/>
            </a:xfrm>
            <a:custGeom>
              <a:avLst/>
              <a:gdLst>
                <a:gd name="T0" fmla="*/ 0 w 42"/>
                <a:gd name="T1" fmla="*/ 70 h 70"/>
                <a:gd name="T2" fmla="*/ 0 w 42"/>
                <a:gd name="T3" fmla="*/ 70 h 70"/>
                <a:gd name="T4" fmla="*/ 6 w 42"/>
                <a:gd name="T5" fmla="*/ 70 h 70"/>
                <a:gd name="T6" fmla="*/ 20 w 42"/>
                <a:gd name="T7" fmla="*/ 70 h 70"/>
                <a:gd name="T8" fmla="*/ 34 w 42"/>
                <a:gd name="T9" fmla="*/ 66 h 70"/>
                <a:gd name="T10" fmla="*/ 40 w 42"/>
                <a:gd name="T11" fmla="*/ 64 h 70"/>
                <a:gd name="T12" fmla="*/ 42 w 42"/>
                <a:gd name="T13" fmla="*/ 58 h 70"/>
                <a:gd name="T14" fmla="*/ 42 w 42"/>
                <a:gd name="T15" fmla="*/ 58 h 70"/>
                <a:gd name="T16" fmla="*/ 42 w 42"/>
                <a:gd name="T17" fmla="*/ 44 h 70"/>
                <a:gd name="T18" fmla="*/ 38 w 42"/>
                <a:gd name="T19" fmla="*/ 24 h 70"/>
                <a:gd name="T20" fmla="*/ 34 w 42"/>
                <a:gd name="T21" fmla="*/ 16 h 70"/>
                <a:gd name="T22" fmla="*/ 30 w 42"/>
                <a:gd name="T23" fmla="*/ 8 h 70"/>
                <a:gd name="T24" fmla="*/ 26 w 42"/>
                <a:gd name="T25" fmla="*/ 2 h 70"/>
                <a:gd name="T26" fmla="*/ 20 w 42"/>
                <a:gd name="T27" fmla="*/ 0 h 70"/>
                <a:gd name="T28" fmla="*/ 20 w 42"/>
                <a:gd name="T29" fmla="*/ 0 h 70"/>
                <a:gd name="T30" fmla="*/ 18 w 42"/>
                <a:gd name="T31" fmla="*/ 0 h 70"/>
                <a:gd name="T32" fmla="*/ 16 w 42"/>
                <a:gd name="T33" fmla="*/ 2 h 70"/>
                <a:gd name="T34" fmla="*/ 10 w 42"/>
                <a:gd name="T35" fmla="*/ 10 h 70"/>
                <a:gd name="T36" fmla="*/ 8 w 42"/>
                <a:gd name="T37" fmla="*/ 22 h 70"/>
                <a:gd name="T38" fmla="*/ 4 w 42"/>
                <a:gd name="T39" fmla="*/ 34 h 70"/>
                <a:gd name="T40" fmla="*/ 0 w 42"/>
                <a:gd name="T41" fmla="*/ 58 h 70"/>
                <a:gd name="T42" fmla="*/ 0 w 42"/>
                <a:gd name="T43" fmla="*/ 70 h 70"/>
                <a:gd name="T44" fmla="*/ 0 w 42"/>
                <a:gd name="T4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70">
                  <a:moveTo>
                    <a:pt x="0" y="70"/>
                  </a:moveTo>
                  <a:lnTo>
                    <a:pt x="0" y="70"/>
                  </a:lnTo>
                  <a:lnTo>
                    <a:pt x="6" y="70"/>
                  </a:lnTo>
                  <a:lnTo>
                    <a:pt x="20" y="70"/>
                  </a:lnTo>
                  <a:lnTo>
                    <a:pt x="34" y="66"/>
                  </a:lnTo>
                  <a:lnTo>
                    <a:pt x="40" y="64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44"/>
                  </a:lnTo>
                  <a:lnTo>
                    <a:pt x="38" y="24"/>
                  </a:lnTo>
                  <a:lnTo>
                    <a:pt x="34" y="16"/>
                  </a:lnTo>
                  <a:lnTo>
                    <a:pt x="30" y="8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0"/>
                  </a:lnTo>
                  <a:lnTo>
                    <a:pt x="8" y="22"/>
                  </a:lnTo>
                  <a:lnTo>
                    <a:pt x="4" y="34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1702624" y="3200400"/>
            <a:ext cx="1214004" cy="1018058"/>
            <a:chOff x="1227138" y="1071563"/>
            <a:chExt cx="1936750" cy="2203450"/>
          </a:xfrm>
        </p:grpSpPr>
        <p:sp>
          <p:nvSpPr>
            <p:cNvPr id="310" name="Freeform 237"/>
            <p:cNvSpPr>
              <a:spLocks/>
            </p:cNvSpPr>
            <p:nvPr/>
          </p:nvSpPr>
          <p:spPr bwMode="auto">
            <a:xfrm>
              <a:off x="1230313" y="1493838"/>
              <a:ext cx="1920875" cy="1781175"/>
            </a:xfrm>
            <a:custGeom>
              <a:avLst/>
              <a:gdLst>
                <a:gd name="T0" fmla="*/ 954 w 1210"/>
                <a:gd name="T1" fmla="*/ 32 h 1122"/>
                <a:gd name="T2" fmla="*/ 998 w 1210"/>
                <a:gd name="T3" fmla="*/ 80 h 1122"/>
                <a:gd name="T4" fmla="*/ 1052 w 1210"/>
                <a:gd name="T5" fmla="*/ 148 h 1122"/>
                <a:gd name="T6" fmla="*/ 1088 w 1210"/>
                <a:gd name="T7" fmla="*/ 202 h 1122"/>
                <a:gd name="T8" fmla="*/ 1104 w 1210"/>
                <a:gd name="T9" fmla="*/ 236 h 1122"/>
                <a:gd name="T10" fmla="*/ 1108 w 1210"/>
                <a:gd name="T11" fmla="*/ 252 h 1122"/>
                <a:gd name="T12" fmla="*/ 1132 w 1210"/>
                <a:gd name="T13" fmla="*/ 358 h 1122"/>
                <a:gd name="T14" fmla="*/ 1144 w 1210"/>
                <a:gd name="T15" fmla="*/ 428 h 1122"/>
                <a:gd name="T16" fmla="*/ 1146 w 1210"/>
                <a:gd name="T17" fmla="*/ 450 h 1122"/>
                <a:gd name="T18" fmla="*/ 1168 w 1210"/>
                <a:gd name="T19" fmla="*/ 654 h 1122"/>
                <a:gd name="T20" fmla="*/ 1184 w 1210"/>
                <a:gd name="T21" fmla="*/ 778 h 1122"/>
                <a:gd name="T22" fmla="*/ 1200 w 1210"/>
                <a:gd name="T23" fmla="*/ 844 h 1122"/>
                <a:gd name="T24" fmla="*/ 1204 w 1210"/>
                <a:gd name="T25" fmla="*/ 858 h 1122"/>
                <a:gd name="T26" fmla="*/ 1210 w 1210"/>
                <a:gd name="T27" fmla="*/ 880 h 1122"/>
                <a:gd name="T28" fmla="*/ 1210 w 1210"/>
                <a:gd name="T29" fmla="*/ 904 h 1122"/>
                <a:gd name="T30" fmla="*/ 1202 w 1210"/>
                <a:gd name="T31" fmla="*/ 928 h 1122"/>
                <a:gd name="T32" fmla="*/ 1188 w 1210"/>
                <a:gd name="T33" fmla="*/ 952 h 1122"/>
                <a:gd name="T34" fmla="*/ 1166 w 1210"/>
                <a:gd name="T35" fmla="*/ 976 h 1122"/>
                <a:gd name="T36" fmla="*/ 1136 w 1210"/>
                <a:gd name="T37" fmla="*/ 994 h 1122"/>
                <a:gd name="T38" fmla="*/ 1096 w 1210"/>
                <a:gd name="T39" fmla="*/ 1010 h 1122"/>
                <a:gd name="T40" fmla="*/ 1048 w 1210"/>
                <a:gd name="T41" fmla="*/ 1022 h 1122"/>
                <a:gd name="T42" fmla="*/ 1022 w 1210"/>
                <a:gd name="T43" fmla="*/ 1026 h 1122"/>
                <a:gd name="T44" fmla="*/ 938 w 1210"/>
                <a:gd name="T45" fmla="*/ 1048 h 1122"/>
                <a:gd name="T46" fmla="*/ 758 w 1210"/>
                <a:gd name="T47" fmla="*/ 1102 h 1122"/>
                <a:gd name="T48" fmla="*/ 696 w 1210"/>
                <a:gd name="T49" fmla="*/ 1114 h 1122"/>
                <a:gd name="T50" fmla="*/ 632 w 1210"/>
                <a:gd name="T51" fmla="*/ 1122 h 1122"/>
                <a:gd name="T52" fmla="*/ 572 w 1210"/>
                <a:gd name="T53" fmla="*/ 1122 h 1122"/>
                <a:gd name="T54" fmla="*/ 500 w 1210"/>
                <a:gd name="T55" fmla="*/ 1114 h 1122"/>
                <a:gd name="T56" fmla="*/ 324 w 1210"/>
                <a:gd name="T57" fmla="*/ 1086 h 1122"/>
                <a:gd name="T58" fmla="*/ 148 w 1210"/>
                <a:gd name="T59" fmla="*/ 1048 h 1122"/>
                <a:gd name="T60" fmla="*/ 78 w 1210"/>
                <a:gd name="T61" fmla="*/ 1026 h 1122"/>
                <a:gd name="T62" fmla="*/ 28 w 1210"/>
                <a:gd name="T63" fmla="*/ 1006 h 1122"/>
                <a:gd name="T64" fmla="*/ 10 w 1210"/>
                <a:gd name="T65" fmla="*/ 990 h 1122"/>
                <a:gd name="T66" fmla="*/ 8 w 1210"/>
                <a:gd name="T67" fmla="*/ 986 h 1122"/>
                <a:gd name="T68" fmla="*/ 0 w 1210"/>
                <a:gd name="T69" fmla="*/ 924 h 1122"/>
                <a:gd name="T70" fmla="*/ 0 w 1210"/>
                <a:gd name="T71" fmla="*/ 898 h 1122"/>
                <a:gd name="T72" fmla="*/ 8 w 1210"/>
                <a:gd name="T73" fmla="*/ 870 h 1122"/>
                <a:gd name="T74" fmla="*/ 16 w 1210"/>
                <a:gd name="T75" fmla="*/ 844 h 1122"/>
                <a:gd name="T76" fmla="*/ 44 w 1210"/>
                <a:gd name="T77" fmla="*/ 696 h 1122"/>
                <a:gd name="T78" fmla="*/ 64 w 1210"/>
                <a:gd name="T79" fmla="*/ 546 h 1122"/>
                <a:gd name="T80" fmla="*/ 64 w 1210"/>
                <a:gd name="T81" fmla="*/ 518 h 1122"/>
                <a:gd name="T82" fmla="*/ 68 w 1210"/>
                <a:gd name="T83" fmla="*/ 486 h 1122"/>
                <a:gd name="T84" fmla="*/ 80 w 1210"/>
                <a:gd name="T85" fmla="*/ 446 h 1122"/>
                <a:gd name="T86" fmla="*/ 88 w 1210"/>
                <a:gd name="T87" fmla="*/ 414 h 1122"/>
                <a:gd name="T88" fmla="*/ 88 w 1210"/>
                <a:gd name="T89" fmla="*/ 394 h 1122"/>
                <a:gd name="T90" fmla="*/ 92 w 1210"/>
                <a:gd name="T91" fmla="*/ 370 h 1122"/>
                <a:gd name="T92" fmla="*/ 116 w 1210"/>
                <a:gd name="T93" fmla="*/ 312 h 1122"/>
                <a:gd name="T94" fmla="*/ 166 w 1210"/>
                <a:gd name="T95" fmla="*/ 220 h 1122"/>
                <a:gd name="T96" fmla="*/ 190 w 1210"/>
                <a:gd name="T97" fmla="*/ 164 h 1122"/>
                <a:gd name="T98" fmla="*/ 196 w 1210"/>
                <a:gd name="T99" fmla="*/ 152 h 1122"/>
                <a:gd name="T100" fmla="*/ 218 w 1210"/>
                <a:gd name="T101" fmla="*/ 126 h 1122"/>
                <a:gd name="T102" fmla="*/ 252 w 1210"/>
                <a:gd name="T103" fmla="*/ 100 h 1122"/>
                <a:gd name="T104" fmla="*/ 298 w 1210"/>
                <a:gd name="T105" fmla="*/ 76 h 1122"/>
                <a:gd name="T106" fmla="*/ 380 w 1210"/>
                <a:gd name="T107" fmla="*/ 44 h 1122"/>
                <a:gd name="T108" fmla="*/ 500 w 1210"/>
                <a:gd name="T109" fmla="*/ 12 h 1122"/>
                <a:gd name="T110" fmla="*/ 560 w 1210"/>
                <a:gd name="T111" fmla="*/ 2 h 1122"/>
                <a:gd name="T112" fmla="*/ 590 w 1210"/>
                <a:gd name="T113" fmla="*/ 0 h 1122"/>
                <a:gd name="T114" fmla="*/ 686 w 1210"/>
                <a:gd name="T115" fmla="*/ 2 h 1122"/>
                <a:gd name="T116" fmla="*/ 816 w 1210"/>
                <a:gd name="T117" fmla="*/ 12 h 1122"/>
                <a:gd name="T118" fmla="*/ 914 w 1210"/>
                <a:gd name="T119" fmla="*/ 26 h 1122"/>
                <a:gd name="T120" fmla="*/ 954 w 1210"/>
                <a:gd name="T121" fmla="*/ 3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0" h="1122">
                  <a:moveTo>
                    <a:pt x="954" y="32"/>
                  </a:moveTo>
                  <a:lnTo>
                    <a:pt x="954" y="32"/>
                  </a:lnTo>
                  <a:lnTo>
                    <a:pt x="976" y="56"/>
                  </a:lnTo>
                  <a:lnTo>
                    <a:pt x="998" y="80"/>
                  </a:lnTo>
                  <a:lnTo>
                    <a:pt x="1024" y="112"/>
                  </a:lnTo>
                  <a:lnTo>
                    <a:pt x="1052" y="148"/>
                  </a:lnTo>
                  <a:lnTo>
                    <a:pt x="1076" y="184"/>
                  </a:lnTo>
                  <a:lnTo>
                    <a:pt x="1088" y="202"/>
                  </a:lnTo>
                  <a:lnTo>
                    <a:pt x="1096" y="220"/>
                  </a:lnTo>
                  <a:lnTo>
                    <a:pt x="1104" y="236"/>
                  </a:lnTo>
                  <a:lnTo>
                    <a:pt x="1108" y="252"/>
                  </a:lnTo>
                  <a:lnTo>
                    <a:pt x="1108" y="252"/>
                  </a:lnTo>
                  <a:lnTo>
                    <a:pt x="1120" y="308"/>
                  </a:lnTo>
                  <a:lnTo>
                    <a:pt x="1132" y="358"/>
                  </a:lnTo>
                  <a:lnTo>
                    <a:pt x="1142" y="404"/>
                  </a:lnTo>
                  <a:lnTo>
                    <a:pt x="1144" y="428"/>
                  </a:lnTo>
                  <a:lnTo>
                    <a:pt x="1146" y="450"/>
                  </a:lnTo>
                  <a:lnTo>
                    <a:pt x="1146" y="450"/>
                  </a:lnTo>
                  <a:lnTo>
                    <a:pt x="1154" y="530"/>
                  </a:lnTo>
                  <a:lnTo>
                    <a:pt x="1168" y="654"/>
                  </a:lnTo>
                  <a:lnTo>
                    <a:pt x="1176" y="718"/>
                  </a:lnTo>
                  <a:lnTo>
                    <a:pt x="1184" y="778"/>
                  </a:lnTo>
                  <a:lnTo>
                    <a:pt x="1194" y="826"/>
                  </a:lnTo>
                  <a:lnTo>
                    <a:pt x="1200" y="844"/>
                  </a:lnTo>
                  <a:lnTo>
                    <a:pt x="1204" y="858"/>
                  </a:lnTo>
                  <a:lnTo>
                    <a:pt x="1204" y="858"/>
                  </a:lnTo>
                  <a:lnTo>
                    <a:pt x="1208" y="868"/>
                  </a:lnTo>
                  <a:lnTo>
                    <a:pt x="1210" y="880"/>
                  </a:lnTo>
                  <a:lnTo>
                    <a:pt x="1210" y="892"/>
                  </a:lnTo>
                  <a:lnTo>
                    <a:pt x="1210" y="904"/>
                  </a:lnTo>
                  <a:lnTo>
                    <a:pt x="1206" y="916"/>
                  </a:lnTo>
                  <a:lnTo>
                    <a:pt x="1202" y="928"/>
                  </a:lnTo>
                  <a:lnTo>
                    <a:pt x="1196" y="940"/>
                  </a:lnTo>
                  <a:lnTo>
                    <a:pt x="1188" y="952"/>
                  </a:lnTo>
                  <a:lnTo>
                    <a:pt x="1178" y="964"/>
                  </a:lnTo>
                  <a:lnTo>
                    <a:pt x="1166" y="976"/>
                  </a:lnTo>
                  <a:lnTo>
                    <a:pt x="1152" y="986"/>
                  </a:lnTo>
                  <a:lnTo>
                    <a:pt x="1136" y="994"/>
                  </a:lnTo>
                  <a:lnTo>
                    <a:pt x="1118" y="1004"/>
                  </a:lnTo>
                  <a:lnTo>
                    <a:pt x="1096" y="1010"/>
                  </a:lnTo>
                  <a:lnTo>
                    <a:pt x="1074" y="1016"/>
                  </a:lnTo>
                  <a:lnTo>
                    <a:pt x="1048" y="1022"/>
                  </a:lnTo>
                  <a:lnTo>
                    <a:pt x="1048" y="1022"/>
                  </a:lnTo>
                  <a:lnTo>
                    <a:pt x="1022" y="1026"/>
                  </a:lnTo>
                  <a:lnTo>
                    <a:pt x="994" y="1034"/>
                  </a:lnTo>
                  <a:lnTo>
                    <a:pt x="938" y="1048"/>
                  </a:lnTo>
                  <a:lnTo>
                    <a:pt x="818" y="1086"/>
                  </a:lnTo>
                  <a:lnTo>
                    <a:pt x="758" y="1102"/>
                  </a:lnTo>
                  <a:lnTo>
                    <a:pt x="726" y="1110"/>
                  </a:lnTo>
                  <a:lnTo>
                    <a:pt x="696" y="1114"/>
                  </a:lnTo>
                  <a:lnTo>
                    <a:pt x="664" y="1120"/>
                  </a:lnTo>
                  <a:lnTo>
                    <a:pt x="632" y="1122"/>
                  </a:lnTo>
                  <a:lnTo>
                    <a:pt x="602" y="1122"/>
                  </a:lnTo>
                  <a:lnTo>
                    <a:pt x="572" y="1122"/>
                  </a:lnTo>
                  <a:lnTo>
                    <a:pt x="572" y="1122"/>
                  </a:lnTo>
                  <a:lnTo>
                    <a:pt x="500" y="1114"/>
                  </a:lnTo>
                  <a:lnTo>
                    <a:pt x="416" y="1102"/>
                  </a:lnTo>
                  <a:lnTo>
                    <a:pt x="324" y="1086"/>
                  </a:lnTo>
                  <a:lnTo>
                    <a:pt x="232" y="1068"/>
                  </a:lnTo>
                  <a:lnTo>
                    <a:pt x="148" y="1048"/>
                  </a:lnTo>
                  <a:lnTo>
                    <a:pt x="110" y="1038"/>
                  </a:lnTo>
                  <a:lnTo>
                    <a:pt x="78" y="1026"/>
                  </a:lnTo>
                  <a:lnTo>
                    <a:pt x="50" y="1016"/>
                  </a:lnTo>
                  <a:lnTo>
                    <a:pt x="28" y="1006"/>
                  </a:lnTo>
                  <a:lnTo>
                    <a:pt x="14" y="996"/>
                  </a:lnTo>
                  <a:lnTo>
                    <a:pt x="10" y="990"/>
                  </a:lnTo>
                  <a:lnTo>
                    <a:pt x="8" y="986"/>
                  </a:lnTo>
                  <a:lnTo>
                    <a:pt x="8" y="986"/>
                  </a:lnTo>
                  <a:lnTo>
                    <a:pt x="4" y="952"/>
                  </a:lnTo>
                  <a:lnTo>
                    <a:pt x="0" y="924"/>
                  </a:lnTo>
                  <a:lnTo>
                    <a:pt x="0" y="912"/>
                  </a:lnTo>
                  <a:lnTo>
                    <a:pt x="0" y="898"/>
                  </a:lnTo>
                  <a:lnTo>
                    <a:pt x="4" y="886"/>
                  </a:lnTo>
                  <a:lnTo>
                    <a:pt x="8" y="870"/>
                  </a:lnTo>
                  <a:lnTo>
                    <a:pt x="8" y="870"/>
                  </a:lnTo>
                  <a:lnTo>
                    <a:pt x="16" y="844"/>
                  </a:lnTo>
                  <a:lnTo>
                    <a:pt x="24" y="804"/>
                  </a:lnTo>
                  <a:lnTo>
                    <a:pt x="44" y="696"/>
                  </a:lnTo>
                  <a:lnTo>
                    <a:pt x="58" y="588"/>
                  </a:lnTo>
                  <a:lnTo>
                    <a:pt x="64" y="546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4" y="502"/>
                  </a:lnTo>
                  <a:lnTo>
                    <a:pt x="68" y="486"/>
                  </a:lnTo>
                  <a:lnTo>
                    <a:pt x="76" y="460"/>
                  </a:lnTo>
                  <a:lnTo>
                    <a:pt x="80" y="446"/>
                  </a:lnTo>
                  <a:lnTo>
                    <a:pt x="84" y="432"/>
                  </a:lnTo>
                  <a:lnTo>
                    <a:pt x="88" y="414"/>
                  </a:lnTo>
                  <a:lnTo>
                    <a:pt x="88" y="394"/>
                  </a:lnTo>
                  <a:lnTo>
                    <a:pt x="88" y="394"/>
                  </a:lnTo>
                  <a:lnTo>
                    <a:pt x="90" y="382"/>
                  </a:lnTo>
                  <a:lnTo>
                    <a:pt x="92" y="370"/>
                  </a:lnTo>
                  <a:lnTo>
                    <a:pt x="102" y="342"/>
                  </a:lnTo>
                  <a:lnTo>
                    <a:pt x="116" y="312"/>
                  </a:lnTo>
                  <a:lnTo>
                    <a:pt x="132" y="282"/>
                  </a:lnTo>
                  <a:lnTo>
                    <a:pt x="166" y="220"/>
                  </a:lnTo>
                  <a:lnTo>
                    <a:pt x="180" y="190"/>
                  </a:lnTo>
                  <a:lnTo>
                    <a:pt x="190" y="164"/>
                  </a:lnTo>
                  <a:lnTo>
                    <a:pt x="190" y="164"/>
                  </a:lnTo>
                  <a:lnTo>
                    <a:pt x="196" y="152"/>
                  </a:lnTo>
                  <a:lnTo>
                    <a:pt x="204" y="140"/>
                  </a:lnTo>
                  <a:lnTo>
                    <a:pt x="218" y="126"/>
                  </a:lnTo>
                  <a:lnTo>
                    <a:pt x="234" y="114"/>
                  </a:lnTo>
                  <a:lnTo>
                    <a:pt x="252" y="100"/>
                  </a:lnTo>
                  <a:lnTo>
                    <a:pt x="274" y="88"/>
                  </a:lnTo>
                  <a:lnTo>
                    <a:pt x="298" y="76"/>
                  </a:lnTo>
                  <a:lnTo>
                    <a:pt x="324" y="64"/>
                  </a:lnTo>
                  <a:lnTo>
                    <a:pt x="380" y="44"/>
                  </a:lnTo>
                  <a:lnTo>
                    <a:pt x="440" y="26"/>
                  </a:lnTo>
                  <a:lnTo>
                    <a:pt x="500" y="12"/>
                  </a:lnTo>
                  <a:lnTo>
                    <a:pt x="530" y="6"/>
                  </a:lnTo>
                  <a:lnTo>
                    <a:pt x="560" y="2"/>
                  </a:lnTo>
                  <a:lnTo>
                    <a:pt x="560" y="2"/>
                  </a:lnTo>
                  <a:lnTo>
                    <a:pt x="590" y="0"/>
                  </a:lnTo>
                  <a:lnTo>
                    <a:pt x="622" y="0"/>
                  </a:lnTo>
                  <a:lnTo>
                    <a:pt x="686" y="2"/>
                  </a:lnTo>
                  <a:lnTo>
                    <a:pt x="752" y="6"/>
                  </a:lnTo>
                  <a:lnTo>
                    <a:pt x="816" y="12"/>
                  </a:lnTo>
                  <a:lnTo>
                    <a:pt x="870" y="20"/>
                  </a:lnTo>
                  <a:lnTo>
                    <a:pt x="914" y="26"/>
                  </a:lnTo>
                  <a:lnTo>
                    <a:pt x="954" y="32"/>
                  </a:lnTo>
                  <a:lnTo>
                    <a:pt x="954" y="32"/>
                  </a:lnTo>
                  <a:close/>
                </a:path>
              </a:pathLst>
            </a:custGeom>
            <a:solidFill>
              <a:srgbClr val="F5D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" name="Freeform 238"/>
            <p:cNvSpPr>
              <a:spLocks/>
            </p:cNvSpPr>
            <p:nvPr/>
          </p:nvSpPr>
          <p:spPr bwMode="auto">
            <a:xfrm>
              <a:off x="2509838" y="2246313"/>
              <a:ext cx="654050" cy="720725"/>
            </a:xfrm>
            <a:custGeom>
              <a:avLst/>
              <a:gdLst>
                <a:gd name="T0" fmla="*/ 22 w 412"/>
                <a:gd name="T1" fmla="*/ 172 h 454"/>
                <a:gd name="T2" fmla="*/ 22 w 412"/>
                <a:gd name="T3" fmla="*/ 172 h 454"/>
                <a:gd name="T4" fmla="*/ 16 w 412"/>
                <a:gd name="T5" fmla="*/ 210 h 454"/>
                <a:gd name="T6" fmla="*/ 6 w 412"/>
                <a:gd name="T7" fmla="*/ 296 h 454"/>
                <a:gd name="T8" fmla="*/ 2 w 412"/>
                <a:gd name="T9" fmla="*/ 344 h 454"/>
                <a:gd name="T10" fmla="*/ 0 w 412"/>
                <a:gd name="T11" fmla="*/ 386 h 454"/>
                <a:gd name="T12" fmla="*/ 0 w 412"/>
                <a:gd name="T13" fmla="*/ 418 h 454"/>
                <a:gd name="T14" fmla="*/ 2 w 412"/>
                <a:gd name="T15" fmla="*/ 430 h 454"/>
                <a:gd name="T16" fmla="*/ 4 w 412"/>
                <a:gd name="T17" fmla="*/ 436 h 454"/>
                <a:gd name="T18" fmla="*/ 4 w 412"/>
                <a:gd name="T19" fmla="*/ 436 h 454"/>
                <a:gd name="T20" fmla="*/ 12 w 412"/>
                <a:gd name="T21" fmla="*/ 440 h 454"/>
                <a:gd name="T22" fmla="*/ 22 w 412"/>
                <a:gd name="T23" fmla="*/ 444 h 454"/>
                <a:gd name="T24" fmla="*/ 58 w 412"/>
                <a:gd name="T25" fmla="*/ 450 h 454"/>
                <a:gd name="T26" fmla="*/ 104 w 412"/>
                <a:gd name="T27" fmla="*/ 452 h 454"/>
                <a:gd name="T28" fmla="*/ 158 w 412"/>
                <a:gd name="T29" fmla="*/ 454 h 454"/>
                <a:gd name="T30" fmla="*/ 212 w 412"/>
                <a:gd name="T31" fmla="*/ 454 h 454"/>
                <a:gd name="T32" fmla="*/ 260 w 412"/>
                <a:gd name="T33" fmla="*/ 450 h 454"/>
                <a:gd name="T34" fmla="*/ 300 w 412"/>
                <a:gd name="T35" fmla="*/ 446 h 454"/>
                <a:gd name="T36" fmla="*/ 314 w 412"/>
                <a:gd name="T37" fmla="*/ 442 h 454"/>
                <a:gd name="T38" fmla="*/ 322 w 412"/>
                <a:gd name="T39" fmla="*/ 438 h 454"/>
                <a:gd name="T40" fmla="*/ 322 w 412"/>
                <a:gd name="T41" fmla="*/ 438 h 454"/>
                <a:gd name="T42" fmla="*/ 350 w 412"/>
                <a:gd name="T43" fmla="*/ 420 h 454"/>
                <a:gd name="T44" fmla="*/ 362 w 412"/>
                <a:gd name="T45" fmla="*/ 410 h 454"/>
                <a:gd name="T46" fmla="*/ 374 w 412"/>
                <a:gd name="T47" fmla="*/ 398 h 454"/>
                <a:gd name="T48" fmla="*/ 384 w 412"/>
                <a:gd name="T49" fmla="*/ 382 h 454"/>
                <a:gd name="T50" fmla="*/ 394 w 412"/>
                <a:gd name="T51" fmla="*/ 364 h 454"/>
                <a:gd name="T52" fmla="*/ 398 w 412"/>
                <a:gd name="T53" fmla="*/ 342 h 454"/>
                <a:gd name="T54" fmla="*/ 402 w 412"/>
                <a:gd name="T55" fmla="*/ 316 h 454"/>
                <a:gd name="T56" fmla="*/ 402 w 412"/>
                <a:gd name="T57" fmla="*/ 316 h 454"/>
                <a:gd name="T58" fmla="*/ 402 w 412"/>
                <a:gd name="T59" fmla="*/ 284 h 454"/>
                <a:gd name="T60" fmla="*/ 406 w 412"/>
                <a:gd name="T61" fmla="*/ 244 h 454"/>
                <a:gd name="T62" fmla="*/ 410 w 412"/>
                <a:gd name="T63" fmla="*/ 200 h 454"/>
                <a:gd name="T64" fmla="*/ 412 w 412"/>
                <a:gd name="T65" fmla="*/ 154 h 454"/>
                <a:gd name="T66" fmla="*/ 412 w 412"/>
                <a:gd name="T67" fmla="*/ 108 h 454"/>
                <a:gd name="T68" fmla="*/ 410 w 412"/>
                <a:gd name="T69" fmla="*/ 88 h 454"/>
                <a:gd name="T70" fmla="*/ 408 w 412"/>
                <a:gd name="T71" fmla="*/ 68 h 454"/>
                <a:gd name="T72" fmla="*/ 404 w 412"/>
                <a:gd name="T73" fmla="*/ 50 h 454"/>
                <a:gd name="T74" fmla="*/ 400 w 412"/>
                <a:gd name="T75" fmla="*/ 34 h 454"/>
                <a:gd name="T76" fmla="*/ 392 w 412"/>
                <a:gd name="T77" fmla="*/ 20 h 454"/>
                <a:gd name="T78" fmla="*/ 384 w 412"/>
                <a:gd name="T79" fmla="*/ 8 h 454"/>
                <a:gd name="T80" fmla="*/ 384 w 412"/>
                <a:gd name="T81" fmla="*/ 8 h 454"/>
                <a:gd name="T82" fmla="*/ 380 w 412"/>
                <a:gd name="T83" fmla="*/ 4 h 454"/>
                <a:gd name="T84" fmla="*/ 372 w 412"/>
                <a:gd name="T85" fmla="*/ 2 h 454"/>
                <a:gd name="T86" fmla="*/ 364 w 412"/>
                <a:gd name="T87" fmla="*/ 0 h 454"/>
                <a:gd name="T88" fmla="*/ 356 w 412"/>
                <a:gd name="T89" fmla="*/ 0 h 454"/>
                <a:gd name="T90" fmla="*/ 334 w 412"/>
                <a:gd name="T91" fmla="*/ 4 h 454"/>
                <a:gd name="T92" fmla="*/ 308 w 412"/>
                <a:gd name="T93" fmla="*/ 12 h 454"/>
                <a:gd name="T94" fmla="*/ 278 w 412"/>
                <a:gd name="T95" fmla="*/ 24 h 454"/>
                <a:gd name="T96" fmla="*/ 248 w 412"/>
                <a:gd name="T97" fmla="*/ 38 h 454"/>
                <a:gd name="T98" fmla="*/ 184 w 412"/>
                <a:gd name="T99" fmla="*/ 70 h 454"/>
                <a:gd name="T100" fmla="*/ 124 w 412"/>
                <a:gd name="T101" fmla="*/ 106 h 454"/>
                <a:gd name="T102" fmla="*/ 72 w 412"/>
                <a:gd name="T103" fmla="*/ 140 h 454"/>
                <a:gd name="T104" fmla="*/ 22 w 412"/>
                <a:gd name="T105" fmla="*/ 172 h 454"/>
                <a:gd name="T106" fmla="*/ 22 w 412"/>
                <a:gd name="T107" fmla="*/ 17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454">
                  <a:moveTo>
                    <a:pt x="22" y="172"/>
                  </a:moveTo>
                  <a:lnTo>
                    <a:pt x="22" y="172"/>
                  </a:lnTo>
                  <a:lnTo>
                    <a:pt x="16" y="210"/>
                  </a:lnTo>
                  <a:lnTo>
                    <a:pt x="6" y="296"/>
                  </a:lnTo>
                  <a:lnTo>
                    <a:pt x="2" y="344"/>
                  </a:lnTo>
                  <a:lnTo>
                    <a:pt x="0" y="386"/>
                  </a:lnTo>
                  <a:lnTo>
                    <a:pt x="0" y="418"/>
                  </a:lnTo>
                  <a:lnTo>
                    <a:pt x="2" y="430"/>
                  </a:lnTo>
                  <a:lnTo>
                    <a:pt x="4" y="436"/>
                  </a:lnTo>
                  <a:lnTo>
                    <a:pt x="4" y="436"/>
                  </a:lnTo>
                  <a:lnTo>
                    <a:pt x="12" y="440"/>
                  </a:lnTo>
                  <a:lnTo>
                    <a:pt x="22" y="444"/>
                  </a:lnTo>
                  <a:lnTo>
                    <a:pt x="58" y="450"/>
                  </a:lnTo>
                  <a:lnTo>
                    <a:pt x="104" y="452"/>
                  </a:lnTo>
                  <a:lnTo>
                    <a:pt x="158" y="454"/>
                  </a:lnTo>
                  <a:lnTo>
                    <a:pt x="212" y="454"/>
                  </a:lnTo>
                  <a:lnTo>
                    <a:pt x="260" y="450"/>
                  </a:lnTo>
                  <a:lnTo>
                    <a:pt x="300" y="446"/>
                  </a:lnTo>
                  <a:lnTo>
                    <a:pt x="314" y="442"/>
                  </a:lnTo>
                  <a:lnTo>
                    <a:pt x="322" y="438"/>
                  </a:lnTo>
                  <a:lnTo>
                    <a:pt x="322" y="438"/>
                  </a:lnTo>
                  <a:lnTo>
                    <a:pt x="350" y="420"/>
                  </a:lnTo>
                  <a:lnTo>
                    <a:pt x="362" y="410"/>
                  </a:lnTo>
                  <a:lnTo>
                    <a:pt x="374" y="398"/>
                  </a:lnTo>
                  <a:lnTo>
                    <a:pt x="384" y="382"/>
                  </a:lnTo>
                  <a:lnTo>
                    <a:pt x="394" y="364"/>
                  </a:lnTo>
                  <a:lnTo>
                    <a:pt x="398" y="342"/>
                  </a:lnTo>
                  <a:lnTo>
                    <a:pt x="402" y="316"/>
                  </a:lnTo>
                  <a:lnTo>
                    <a:pt x="402" y="316"/>
                  </a:lnTo>
                  <a:lnTo>
                    <a:pt x="402" y="284"/>
                  </a:lnTo>
                  <a:lnTo>
                    <a:pt x="406" y="244"/>
                  </a:lnTo>
                  <a:lnTo>
                    <a:pt x="410" y="200"/>
                  </a:lnTo>
                  <a:lnTo>
                    <a:pt x="412" y="154"/>
                  </a:lnTo>
                  <a:lnTo>
                    <a:pt x="412" y="108"/>
                  </a:lnTo>
                  <a:lnTo>
                    <a:pt x="410" y="88"/>
                  </a:lnTo>
                  <a:lnTo>
                    <a:pt x="408" y="68"/>
                  </a:lnTo>
                  <a:lnTo>
                    <a:pt x="404" y="50"/>
                  </a:lnTo>
                  <a:lnTo>
                    <a:pt x="400" y="34"/>
                  </a:lnTo>
                  <a:lnTo>
                    <a:pt x="392" y="20"/>
                  </a:lnTo>
                  <a:lnTo>
                    <a:pt x="384" y="8"/>
                  </a:lnTo>
                  <a:lnTo>
                    <a:pt x="384" y="8"/>
                  </a:lnTo>
                  <a:lnTo>
                    <a:pt x="380" y="4"/>
                  </a:lnTo>
                  <a:lnTo>
                    <a:pt x="372" y="2"/>
                  </a:lnTo>
                  <a:lnTo>
                    <a:pt x="364" y="0"/>
                  </a:lnTo>
                  <a:lnTo>
                    <a:pt x="356" y="0"/>
                  </a:lnTo>
                  <a:lnTo>
                    <a:pt x="334" y="4"/>
                  </a:lnTo>
                  <a:lnTo>
                    <a:pt x="308" y="12"/>
                  </a:lnTo>
                  <a:lnTo>
                    <a:pt x="278" y="24"/>
                  </a:lnTo>
                  <a:lnTo>
                    <a:pt x="248" y="38"/>
                  </a:lnTo>
                  <a:lnTo>
                    <a:pt x="184" y="70"/>
                  </a:lnTo>
                  <a:lnTo>
                    <a:pt x="124" y="106"/>
                  </a:lnTo>
                  <a:lnTo>
                    <a:pt x="72" y="140"/>
                  </a:lnTo>
                  <a:lnTo>
                    <a:pt x="22" y="172"/>
                  </a:lnTo>
                  <a:lnTo>
                    <a:pt x="22" y="172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" name="Freeform 239"/>
            <p:cNvSpPr>
              <a:spLocks/>
            </p:cNvSpPr>
            <p:nvPr/>
          </p:nvSpPr>
          <p:spPr bwMode="auto">
            <a:xfrm>
              <a:off x="2541588" y="2160588"/>
              <a:ext cx="619125" cy="485775"/>
            </a:xfrm>
            <a:custGeom>
              <a:avLst/>
              <a:gdLst>
                <a:gd name="T0" fmla="*/ 328 w 390"/>
                <a:gd name="T1" fmla="*/ 0 h 306"/>
                <a:gd name="T2" fmla="*/ 328 w 390"/>
                <a:gd name="T3" fmla="*/ 0 h 306"/>
                <a:gd name="T4" fmla="*/ 342 w 390"/>
                <a:gd name="T5" fmla="*/ 18 h 306"/>
                <a:gd name="T6" fmla="*/ 358 w 390"/>
                <a:gd name="T7" fmla="*/ 36 h 306"/>
                <a:gd name="T8" fmla="*/ 372 w 390"/>
                <a:gd name="T9" fmla="*/ 60 h 306"/>
                <a:gd name="T10" fmla="*/ 380 w 390"/>
                <a:gd name="T11" fmla="*/ 74 h 306"/>
                <a:gd name="T12" fmla="*/ 384 w 390"/>
                <a:gd name="T13" fmla="*/ 88 h 306"/>
                <a:gd name="T14" fmla="*/ 388 w 390"/>
                <a:gd name="T15" fmla="*/ 104 h 306"/>
                <a:gd name="T16" fmla="*/ 390 w 390"/>
                <a:gd name="T17" fmla="*/ 120 h 306"/>
                <a:gd name="T18" fmla="*/ 390 w 390"/>
                <a:gd name="T19" fmla="*/ 136 h 306"/>
                <a:gd name="T20" fmla="*/ 386 w 390"/>
                <a:gd name="T21" fmla="*/ 152 h 306"/>
                <a:gd name="T22" fmla="*/ 378 w 390"/>
                <a:gd name="T23" fmla="*/ 168 h 306"/>
                <a:gd name="T24" fmla="*/ 368 w 390"/>
                <a:gd name="T25" fmla="*/ 184 h 306"/>
                <a:gd name="T26" fmla="*/ 368 w 390"/>
                <a:gd name="T27" fmla="*/ 184 h 306"/>
                <a:gd name="T28" fmla="*/ 354 w 390"/>
                <a:gd name="T29" fmla="*/ 200 h 306"/>
                <a:gd name="T30" fmla="*/ 338 w 390"/>
                <a:gd name="T31" fmla="*/ 214 h 306"/>
                <a:gd name="T32" fmla="*/ 320 w 390"/>
                <a:gd name="T33" fmla="*/ 228 h 306"/>
                <a:gd name="T34" fmla="*/ 300 w 390"/>
                <a:gd name="T35" fmla="*/ 240 h 306"/>
                <a:gd name="T36" fmla="*/ 280 w 390"/>
                <a:gd name="T37" fmla="*/ 250 h 306"/>
                <a:gd name="T38" fmla="*/ 258 w 390"/>
                <a:gd name="T39" fmla="*/ 260 h 306"/>
                <a:gd name="T40" fmla="*/ 214 w 390"/>
                <a:gd name="T41" fmla="*/ 278 h 306"/>
                <a:gd name="T42" fmla="*/ 168 w 390"/>
                <a:gd name="T43" fmla="*/ 290 h 306"/>
                <a:gd name="T44" fmla="*/ 126 w 390"/>
                <a:gd name="T45" fmla="*/ 300 h 306"/>
                <a:gd name="T46" fmla="*/ 88 w 390"/>
                <a:gd name="T47" fmla="*/ 304 h 306"/>
                <a:gd name="T48" fmla="*/ 58 w 390"/>
                <a:gd name="T49" fmla="*/ 306 h 306"/>
                <a:gd name="T50" fmla="*/ 58 w 390"/>
                <a:gd name="T51" fmla="*/ 306 h 306"/>
                <a:gd name="T52" fmla="*/ 46 w 390"/>
                <a:gd name="T53" fmla="*/ 304 h 306"/>
                <a:gd name="T54" fmla="*/ 36 w 390"/>
                <a:gd name="T55" fmla="*/ 300 h 306"/>
                <a:gd name="T56" fmla="*/ 26 w 390"/>
                <a:gd name="T57" fmla="*/ 294 h 306"/>
                <a:gd name="T58" fmla="*/ 20 w 390"/>
                <a:gd name="T59" fmla="*/ 286 h 306"/>
                <a:gd name="T60" fmla="*/ 12 w 390"/>
                <a:gd name="T61" fmla="*/ 278 h 306"/>
                <a:gd name="T62" fmla="*/ 8 w 390"/>
                <a:gd name="T63" fmla="*/ 268 h 306"/>
                <a:gd name="T64" fmla="*/ 4 w 390"/>
                <a:gd name="T65" fmla="*/ 258 h 306"/>
                <a:gd name="T66" fmla="*/ 0 w 390"/>
                <a:gd name="T67" fmla="*/ 246 h 306"/>
                <a:gd name="T68" fmla="*/ 0 w 390"/>
                <a:gd name="T69" fmla="*/ 234 h 306"/>
                <a:gd name="T70" fmla="*/ 0 w 390"/>
                <a:gd name="T71" fmla="*/ 222 h 306"/>
                <a:gd name="T72" fmla="*/ 0 w 390"/>
                <a:gd name="T73" fmla="*/ 212 h 306"/>
                <a:gd name="T74" fmla="*/ 2 w 390"/>
                <a:gd name="T75" fmla="*/ 200 h 306"/>
                <a:gd name="T76" fmla="*/ 6 w 390"/>
                <a:gd name="T77" fmla="*/ 190 h 306"/>
                <a:gd name="T78" fmla="*/ 12 w 390"/>
                <a:gd name="T79" fmla="*/ 180 h 306"/>
                <a:gd name="T80" fmla="*/ 16 w 390"/>
                <a:gd name="T81" fmla="*/ 172 h 306"/>
                <a:gd name="T82" fmla="*/ 24 w 390"/>
                <a:gd name="T83" fmla="*/ 164 h 306"/>
                <a:gd name="T84" fmla="*/ 24 w 390"/>
                <a:gd name="T85" fmla="*/ 164 h 306"/>
                <a:gd name="T86" fmla="*/ 46 w 390"/>
                <a:gd name="T87" fmla="*/ 148 h 306"/>
                <a:gd name="T88" fmla="*/ 80 w 390"/>
                <a:gd name="T89" fmla="*/ 126 h 306"/>
                <a:gd name="T90" fmla="*/ 124 w 390"/>
                <a:gd name="T91" fmla="*/ 98 h 306"/>
                <a:gd name="T92" fmla="*/ 170 w 390"/>
                <a:gd name="T93" fmla="*/ 70 h 306"/>
                <a:gd name="T94" fmla="*/ 218 w 390"/>
                <a:gd name="T95" fmla="*/ 42 h 306"/>
                <a:gd name="T96" fmla="*/ 262 w 390"/>
                <a:gd name="T97" fmla="*/ 20 h 306"/>
                <a:gd name="T98" fmla="*/ 282 w 390"/>
                <a:gd name="T99" fmla="*/ 12 h 306"/>
                <a:gd name="T100" fmla="*/ 300 w 390"/>
                <a:gd name="T101" fmla="*/ 6 h 306"/>
                <a:gd name="T102" fmla="*/ 316 w 390"/>
                <a:gd name="T103" fmla="*/ 2 h 306"/>
                <a:gd name="T104" fmla="*/ 328 w 390"/>
                <a:gd name="T105" fmla="*/ 0 h 306"/>
                <a:gd name="T106" fmla="*/ 328 w 390"/>
                <a:gd name="T10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0" h="306">
                  <a:moveTo>
                    <a:pt x="328" y="0"/>
                  </a:moveTo>
                  <a:lnTo>
                    <a:pt x="328" y="0"/>
                  </a:lnTo>
                  <a:lnTo>
                    <a:pt x="342" y="18"/>
                  </a:lnTo>
                  <a:lnTo>
                    <a:pt x="358" y="36"/>
                  </a:lnTo>
                  <a:lnTo>
                    <a:pt x="372" y="60"/>
                  </a:lnTo>
                  <a:lnTo>
                    <a:pt x="380" y="74"/>
                  </a:lnTo>
                  <a:lnTo>
                    <a:pt x="384" y="88"/>
                  </a:lnTo>
                  <a:lnTo>
                    <a:pt x="388" y="104"/>
                  </a:lnTo>
                  <a:lnTo>
                    <a:pt x="390" y="120"/>
                  </a:lnTo>
                  <a:lnTo>
                    <a:pt x="390" y="136"/>
                  </a:lnTo>
                  <a:lnTo>
                    <a:pt x="386" y="152"/>
                  </a:lnTo>
                  <a:lnTo>
                    <a:pt x="378" y="168"/>
                  </a:lnTo>
                  <a:lnTo>
                    <a:pt x="368" y="184"/>
                  </a:lnTo>
                  <a:lnTo>
                    <a:pt x="368" y="184"/>
                  </a:lnTo>
                  <a:lnTo>
                    <a:pt x="354" y="200"/>
                  </a:lnTo>
                  <a:lnTo>
                    <a:pt x="338" y="214"/>
                  </a:lnTo>
                  <a:lnTo>
                    <a:pt x="320" y="228"/>
                  </a:lnTo>
                  <a:lnTo>
                    <a:pt x="300" y="240"/>
                  </a:lnTo>
                  <a:lnTo>
                    <a:pt x="280" y="250"/>
                  </a:lnTo>
                  <a:lnTo>
                    <a:pt x="258" y="260"/>
                  </a:lnTo>
                  <a:lnTo>
                    <a:pt x="214" y="278"/>
                  </a:lnTo>
                  <a:lnTo>
                    <a:pt x="168" y="290"/>
                  </a:lnTo>
                  <a:lnTo>
                    <a:pt x="126" y="300"/>
                  </a:lnTo>
                  <a:lnTo>
                    <a:pt x="88" y="304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46" y="304"/>
                  </a:lnTo>
                  <a:lnTo>
                    <a:pt x="36" y="300"/>
                  </a:lnTo>
                  <a:lnTo>
                    <a:pt x="26" y="294"/>
                  </a:lnTo>
                  <a:lnTo>
                    <a:pt x="20" y="286"/>
                  </a:lnTo>
                  <a:lnTo>
                    <a:pt x="12" y="278"/>
                  </a:lnTo>
                  <a:lnTo>
                    <a:pt x="8" y="268"/>
                  </a:lnTo>
                  <a:lnTo>
                    <a:pt x="4" y="258"/>
                  </a:lnTo>
                  <a:lnTo>
                    <a:pt x="0" y="246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2" y="200"/>
                  </a:lnTo>
                  <a:lnTo>
                    <a:pt x="6" y="190"/>
                  </a:lnTo>
                  <a:lnTo>
                    <a:pt x="12" y="180"/>
                  </a:lnTo>
                  <a:lnTo>
                    <a:pt x="16" y="172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46" y="148"/>
                  </a:lnTo>
                  <a:lnTo>
                    <a:pt x="80" y="126"/>
                  </a:lnTo>
                  <a:lnTo>
                    <a:pt x="124" y="98"/>
                  </a:lnTo>
                  <a:lnTo>
                    <a:pt x="170" y="70"/>
                  </a:lnTo>
                  <a:lnTo>
                    <a:pt x="218" y="42"/>
                  </a:lnTo>
                  <a:lnTo>
                    <a:pt x="262" y="20"/>
                  </a:lnTo>
                  <a:lnTo>
                    <a:pt x="282" y="12"/>
                  </a:lnTo>
                  <a:lnTo>
                    <a:pt x="300" y="6"/>
                  </a:lnTo>
                  <a:lnTo>
                    <a:pt x="316" y="2"/>
                  </a:lnTo>
                  <a:lnTo>
                    <a:pt x="328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" name="Freeform 240"/>
            <p:cNvSpPr>
              <a:spLocks/>
            </p:cNvSpPr>
            <p:nvPr/>
          </p:nvSpPr>
          <p:spPr bwMode="auto">
            <a:xfrm>
              <a:off x="2535238" y="2135188"/>
              <a:ext cx="619125" cy="482600"/>
            </a:xfrm>
            <a:custGeom>
              <a:avLst/>
              <a:gdLst>
                <a:gd name="T0" fmla="*/ 320 w 390"/>
                <a:gd name="T1" fmla="*/ 0 h 304"/>
                <a:gd name="T2" fmla="*/ 320 w 390"/>
                <a:gd name="T3" fmla="*/ 0 h 304"/>
                <a:gd name="T4" fmla="*/ 336 w 390"/>
                <a:gd name="T5" fmla="*/ 18 h 304"/>
                <a:gd name="T6" fmla="*/ 352 w 390"/>
                <a:gd name="T7" fmla="*/ 36 h 304"/>
                <a:gd name="T8" fmla="*/ 370 w 390"/>
                <a:gd name="T9" fmla="*/ 60 h 304"/>
                <a:gd name="T10" fmla="*/ 376 w 390"/>
                <a:gd name="T11" fmla="*/ 74 h 304"/>
                <a:gd name="T12" fmla="*/ 382 w 390"/>
                <a:gd name="T13" fmla="*/ 88 h 304"/>
                <a:gd name="T14" fmla="*/ 386 w 390"/>
                <a:gd name="T15" fmla="*/ 104 h 304"/>
                <a:gd name="T16" fmla="*/ 390 w 390"/>
                <a:gd name="T17" fmla="*/ 120 h 304"/>
                <a:gd name="T18" fmla="*/ 388 w 390"/>
                <a:gd name="T19" fmla="*/ 136 h 304"/>
                <a:gd name="T20" fmla="*/ 386 w 390"/>
                <a:gd name="T21" fmla="*/ 152 h 304"/>
                <a:gd name="T22" fmla="*/ 380 w 390"/>
                <a:gd name="T23" fmla="*/ 168 h 304"/>
                <a:gd name="T24" fmla="*/ 368 w 390"/>
                <a:gd name="T25" fmla="*/ 184 h 304"/>
                <a:gd name="T26" fmla="*/ 368 w 390"/>
                <a:gd name="T27" fmla="*/ 184 h 304"/>
                <a:gd name="T28" fmla="*/ 354 w 390"/>
                <a:gd name="T29" fmla="*/ 200 h 304"/>
                <a:gd name="T30" fmla="*/ 338 w 390"/>
                <a:gd name="T31" fmla="*/ 214 h 304"/>
                <a:gd name="T32" fmla="*/ 322 w 390"/>
                <a:gd name="T33" fmla="*/ 226 h 304"/>
                <a:gd name="T34" fmla="*/ 302 w 390"/>
                <a:gd name="T35" fmla="*/ 240 h 304"/>
                <a:gd name="T36" fmla="*/ 280 w 390"/>
                <a:gd name="T37" fmla="*/ 250 h 304"/>
                <a:gd name="T38" fmla="*/ 258 w 390"/>
                <a:gd name="T39" fmla="*/ 260 h 304"/>
                <a:gd name="T40" fmla="*/ 214 w 390"/>
                <a:gd name="T41" fmla="*/ 278 h 304"/>
                <a:gd name="T42" fmla="*/ 168 w 390"/>
                <a:gd name="T43" fmla="*/ 290 h 304"/>
                <a:gd name="T44" fmla="*/ 126 w 390"/>
                <a:gd name="T45" fmla="*/ 300 h 304"/>
                <a:gd name="T46" fmla="*/ 88 w 390"/>
                <a:gd name="T47" fmla="*/ 304 h 304"/>
                <a:gd name="T48" fmla="*/ 60 w 390"/>
                <a:gd name="T49" fmla="*/ 304 h 304"/>
                <a:gd name="T50" fmla="*/ 60 w 390"/>
                <a:gd name="T51" fmla="*/ 304 h 304"/>
                <a:gd name="T52" fmla="*/ 48 w 390"/>
                <a:gd name="T53" fmla="*/ 302 h 304"/>
                <a:gd name="T54" fmla="*/ 36 w 390"/>
                <a:gd name="T55" fmla="*/ 300 h 304"/>
                <a:gd name="T56" fmla="*/ 28 w 390"/>
                <a:gd name="T57" fmla="*/ 294 h 304"/>
                <a:gd name="T58" fmla="*/ 20 w 390"/>
                <a:gd name="T59" fmla="*/ 286 h 304"/>
                <a:gd name="T60" fmla="*/ 14 w 390"/>
                <a:gd name="T61" fmla="*/ 278 h 304"/>
                <a:gd name="T62" fmla="*/ 8 w 390"/>
                <a:gd name="T63" fmla="*/ 268 h 304"/>
                <a:gd name="T64" fmla="*/ 4 w 390"/>
                <a:gd name="T65" fmla="*/ 256 h 304"/>
                <a:gd name="T66" fmla="*/ 2 w 390"/>
                <a:gd name="T67" fmla="*/ 246 h 304"/>
                <a:gd name="T68" fmla="*/ 0 w 390"/>
                <a:gd name="T69" fmla="*/ 234 h 304"/>
                <a:gd name="T70" fmla="*/ 0 w 390"/>
                <a:gd name="T71" fmla="*/ 222 h 304"/>
                <a:gd name="T72" fmla="*/ 2 w 390"/>
                <a:gd name="T73" fmla="*/ 210 h 304"/>
                <a:gd name="T74" fmla="*/ 4 w 390"/>
                <a:gd name="T75" fmla="*/ 200 h 304"/>
                <a:gd name="T76" fmla="*/ 8 w 390"/>
                <a:gd name="T77" fmla="*/ 190 h 304"/>
                <a:gd name="T78" fmla="*/ 12 w 390"/>
                <a:gd name="T79" fmla="*/ 180 h 304"/>
                <a:gd name="T80" fmla="*/ 18 w 390"/>
                <a:gd name="T81" fmla="*/ 172 h 304"/>
                <a:gd name="T82" fmla="*/ 24 w 390"/>
                <a:gd name="T83" fmla="*/ 164 h 304"/>
                <a:gd name="T84" fmla="*/ 24 w 390"/>
                <a:gd name="T85" fmla="*/ 164 h 304"/>
                <a:gd name="T86" fmla="*/ 80 w 390"/>
                <a:gd name="T87" fmla="*/ 124 h 304"/>
                <a:gd name="T88" fmla="*/ 122 w 390"/>
                <a:gd name="T89" fmla="*/ 98 h 304"/>
                <a:gd name="T90" fmla="*/ 166 w 390"/>
                <a:gd name="T91" fmla="*/ 70 h 304"/>
                <a:gd name="T92" fmla="*/ 212 w 390"/>
                <a:gd name="T93" fmla="*/ 44 h 304"/>
                <a:gd name="T94" fmla="*/ 256 w 390"/>
                <a:gd name="T95" fmla="*/ 20 h 304"/>
                <a:gd name="T96" fmla="*/ 276 w 390"/>
                <a:gd name="T97" fmla="*/ 12 h 304"/>
                <a:gd name="T98" fmla="*/ 292 w 390"/>
                <a:gd name="T99" fmla="*/ 6 h 304"/>
                <a:gd name="T100" fmla="*/ 308 w 390"/>
                <a:gd name="T101" fmla="*/ 2 h 304"/>
                <a:gd name="T102" fmla="*/ 320 w 390"/>
                <a:gd name="T103" fmla="*/ 0 h 304"/>
                <a:gd name="T104" fmla="*/ 320 w 390"/>
                <a:gd name="T10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0" h="304">
                  <a:moveTo>
                    <a:pt x="320" y="0"/>
                  </a:moveTo>
                  <a:lnTo>
                    <a:pt x="320" y="0"/>
                  </a:lnTo>
                  <a:lnTo>
                    <a:pt x="336" y="18"/>
                  </a:lnTo>
                  <a:lnTo>
                    <a:pt x="352" y="36"/>
                  </a:lnTo>
                  <a:lnTo>
                    <a:pt x="370" y="60"/>
                  </a:lnTo>
                  <a:lnTo>
                    <a:pt x="376" y="74"/>
                  </a:lnTo>
                  <a:lnTo>
                    <a:pt x="382" y="88"/>
                  </a:lnTo>
                  <a:lnTo>
                    <a:pt x="386" y="104"/>
                  </a:lnTo>
                  <a:lnTo>
                    <a:pt x="390" y="120"/>
                  </a:lnTo>
                  <a:lnTo>
                    <a:pt x="388" y="136"/>
                  </a:lnTo>
                  <a:lnTo>
                    <a:pt x="386" y="152"/>
                  </a:lnTo>
                  <a:lnTo>
                    <a:pt x="380" y="168"/>
                  </a:lnTo>
                  <a:lnTo>
                    <a:pt x="368" y="184"/>
                  </a:lnTo>
                  <a:lnTo>
                    <a:pt x="368" y="184"/>
                  </a:lnTo>
                  <a:lnTo>
                    <a:pt x="354" y="200"/>
                  </a:lnTo>
                  <a:lnTo>
                    <a:pt x="338" y="214"/>
                  </a:lnTo>
                  <a:lnTo>
                    <a:pt x="322" y="226"/>
                  </a:lnTo>
                  <a:lnTo>
                    <a:pt x="302" y="240"/>
                  </a:lnTo>
                  <a:lnTo>
                    <a:pt x="280" y="250"/>
                  </a:lnTo>
                  <a:lnTo>
                    <a:pt x="258" y="260"/>
                  </a:lnTo>
                  <a:lnTo>
                    <a:pt x="214" y="278"/>
                  </a:lnTo>
                  <a:lnTo>
                    <a:pt x="168" y="290"/>
                  </a:lnTo>
                  <a:lnTo>
                    <a:pt x="126" y="300"/>
                  </a:lnTo>
                  <a:lnTo>
                    <a:pt x="88" y="304"/>
                  </a:lnTo>
                  <a:lnTo>
                    <a:pt x="60" y="304"/>
                  </a:lnTo>
                  <a:lnTo>
                    <a:pt x="60" y="304"/>
                  </a:lnTo>
                  <a:lnTo>
                    <a:pt x="48" y="302"/>
                  </a:lnTo>
                  <a:lnTo>
                    <a:pt x="36" y="300"/>
                  </a:lnTo>
                  <a:lnTo>
                    <a:pt x="28" y="294"/>
                  </a:lnTo>
                  <a:lnTo>
                    <a:pt x="20" y="286"/>
                  </a:lnTo>
                  <a:lnTo>
                    <a:pt x="14" y="278"/>
                  </a:lnTo>
                  <a:lnTo>
                    <a:pt x="8" y="268"/>
                  </a:lnTo>
                  <a:lnTo>
                    <a:pt x="4" y="256"/>
                  </a:lnTo>
                  <a:lnTo>
                    <a:pt x="2" y="246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2" y="210"/>
                  </a:lnTo>
                  <a:lnTo>
                    <a:pt x="4" y="200"/>
                  </a:lnTo>
                  <a:lnTo>
                    <a:pt x="8" y="190"/>
                  </a:lnTo>
                  <a:lnTo>
                    <a:pt x="12" y="180"/>
                  </a:lnTo>
                  <a:lnTo>
                    <a:pt x="18" y="172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80" y="124"/>
                  </a:lnTo>
                  <a:lnTo>
                    <a:pt x="122" y="98"/>
                  </a:lnTo>
                  <a:lnTo>
                    <a:pt x="166" y="70"/>
                  </a:lnTo>
                  <a:lnTo>
                    <a:pt x="212" y="44"/>
                  </a:lnTo>
                  <a:lnTo>
                    <a:pt x="256" y="20"/>
                  </a:lnTo>
                  <a:lnTo>
                    <a:pt x="276" y="12"/>
                  </a:lnTo>
                  <a:lnTo>
                    <a:pt x="292" y="6"/>
                  </a:lnTo>
                  <a:lnTo>
                    <a:pt x="308" y="2"/>
                  </a:lnTo>
                  <a:lnTo>
                    <a:pt x="32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4" name="Line 241"/>
            <p:cNvSpPr>
              <a:spLocks noChangeShapeType="1"/>
            </p:cNvSpPr>
            <p:nvPr/>
          </p:nvSpPr>
          <p:spPr bwMode="auto">
            <a:xfrm>
              <a:off x="2932113" y="2582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5" name="Line 242"/>
            <p:cNvSpPr>
              <a:spLocks noChangeShapeType="1"/>
            </p:cNvSpPr>
            <p:nvPr/>
          </p:nvSpPr>
          <p:spPr bwMode="auto">
            <a:xfrm>
              <a:off x="2932113" y="2608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6" name="Line 243"/>
            <p:cNvSpPr>
              <a:spLocks noChangeShapeType="1"/>
            </p:cNvSpPr>
            <p:nvPr/>
          </p:nvSpPr>
          <p:spPr bwMode="auto">
            <a:xfrm>
              <a:off x="2932113" y="2633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7" name="Line 244"/>
            <p:cNvSpPr>
              <a:spLocks noChangeShapeType="1"/>
            </p:cNvSpPr>
            <p:nvPr/>
          </p:nvSpPr>
          <p:spPr bwMode="auto">
            <a:xfrm>
              <a:off x="2935288" y="2659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8" name="Line 245"/>
            <p:cNvSpPr>
              <a:spLocks noChangeShapeType="1"/>
            </p:cNvSpPr>
            <p:nvPr/>
          </p:nvSpPr>
          <p:spPr bwMode="auto">
            <a:xfrm>
              <a:off x="2935288" y="2684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9" name="Line 246"/>
            <p:cNvSpPr>
              <a:spLocks noChangeShapeType="1"/>
            </p:cNvSpPr>
            <p:nvPr/>
          </p:nvSpPr>
          <p:spPr bwMode="auto">
            <a:xfrm>
              <a:off x="2935288" y="2709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0" name="Line 247"/>
            <p:cNvSpPr>
              <a:spLocks noChangeShapeType="1"/>
            </p:cNvSpPr>
            <p:nvPr/>
          </p:nvSpPr>
          <p:spPr bwMode="auto">
            <a:xfrm>
              <a:off x="2935288" y="2735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1" name="Line 248"/>
            <p:cNvSpPr>
              <a:spLocks noChangeShapeType="1"/>
            </p:cNvSpPr>
            <p:nvPr/>
          </p:nvSpPr>
          <p:spPr bwMode="auto">
            <a:xfrm>
              <a:off x="2935288" y="2760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2" name="Line 249"/>
            <p:cNvSpPr>
              <a:spLocks noChangeShapeType="1"/>
            </p:cNvSpPr>
            <p:nvPr/>
          </p:nvSpPr>
          <p:spPr bwMode="auto">
            <a:xfrm>
              <a:off x="2935288" y="2786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3" name="Line 250"/>
            <p:cNvSpPr>
              <a:spLocks noChangeShapeType="1"/>
            </p:cNvSpPr>
            <p:nvPr/>
          </p:nvSpPr>
          <p:spPr bwMode="auto">
            <a:xfrm>
              <a:off x="2935288" y="2811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4" name="Line 251"/>
            <p:cNvSpPr>
              <a:spLocks noChangeShapeType="1"/>
            </p:cNvSpPr>
            <p:nvPr/>
          </p:nvSpPr>
          <p:spPr bwMode="auto">
            <a:xfrm>
              <a:off x="2935288" y="2836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5" name="Line 252"/>
            <p:cNvSpPr>
              <a:spLocks noChangeShapeType="1"/>
            </p:cNvSpPr>
            <p:nvPr/>
          </p:nvSpPr>
          <p:spPr bwMode="auto">
            <a:xfrm>
              <a:off x="2932113" y="2862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6" name="Line 253"/>
            <p:cNvSpPr>
              <a:spLocks noChangeShapeType="1"/>
            </p:cNvSpPr>
            <p:nvPr/>
          </p:nvSpPr>
          <p:spPr bwMode="auto">
            <a:xfrm>
              <a:off x="2932113" y="2887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7" name="Line 254"/>
            <p:cNvSpPr>
              <a:spLocks noChangeShapeType="1"/>
            </p:cNvSpPr>
            <p:nvPr/>
          </p:nvSpPr>
          <p:spPr bwMode="auto">
            <a:xfrm>
              <a:off x="2928938" y="2913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8" name="Line 255"/>
            <p:cNvSpPr>
              <a:spLocks noChangeShapeType="1"/>
            </p:cNvSpPr>
            <p:nvPr/>
          </p:nvSpPr>
          <p:spPr bwMode="auto">
            <a:xfrm>
              <a:off x="2925763" y="2938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9" name="Line 256"/>
            <p:cNvSpPr>
              <a:spLocks noChangeShapeType="1"/>
            </p:cNvSpPr>
            <p:nvPr/>
          </p:nvSpPr>
          <p:spPr bwMode="auto">
            <a:xfrm>
              <a:off x="2989263" y="2560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0" name="Line 257"/>
            <p:cNvSpPr>
              <a:spLocks noChangeShapeType="1"/>
            </p:cNvSpPr>
            <p:nvPr/>
          </p:nvSpPr>
          <p:spPr bwMode="auto">
            <a:xfrm>
              <a:off x="2989263" y="25860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1" name="Line 258"/>
            <p:cNvSpPr>
              <a:spLocks noChangeShapeType="1"/>
            </p:cNvSpPr>
            <p:nvPr/>
          </p:nvSpPr>
          <p:spPr bwMode="auto">
            <a:xfrm>
              <a:off x="2989263" y="2611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2" name="Line 259"/>
            <p:cNvSpPr>
              <a:spLocks noChangeShapeType="1"/>
            </p:cNvSpPr>
            <p:nvPr/>
          </p:nvSpPr>
          <p:spPr bwMode="auto">
            <a:xfrm>
              <a:off x="2992438" y="26368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3" name="Line 260"/>
            <p:cNvSpPr>
              <a:spLocks noChangeShapeType="1"/>
            </p:cNvSpPr>
            <p:nvPr/>
          </p:nvSpPr>
          <p:spPr bwMode="auto">
            <a:xfrm>
              <a:off x="2992438" y="26622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4" name="Line 261"/>
            <p:cNvSpPr>
              <a:spLocks noChangeShapeType="1"/>
            </p:cNvSpPr>
            <p:nvPr/>
          </p:nvSpPr>
          <p:spPr bwMode="auto">
            <a:xfrm>
              <a:off x="2992438" y="2687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5" name="Line 262"/>
            <p:cNvSpPr>
              <a:spLocks noChangeShapeType="1"/>
            </p:cNvSpPr>
            <p:nvPr/>
          </p:nvSpPr>
          <p:spPr bwMode="auto">
            <a:xfrm>
              <a:off x="2992438" y="27130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6" name="Line 263"/>
            <p:cNvSpPr>
              <a:spLocks noChangeShapeType="1"/>
            </p:cNvSpPr>
            <p:nvPr/>
          </p:nvSpPr>
          <p:spPr bwMode="auto">
            <a:xfrm>
              <a:off x="2992438" y="2738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7" name="Line 264"/>
            <p:cNvSpPr>
              <a:spLocks noChangeShapeType="1"/>
            </p:cNvSpPr>
            <p:nvPr/>
          </p:nvSpPr>
          <p:spPr bwMode="auto">
            <a:xfrm>
              <a:off x="2992438" y="27638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8" name="Line 265"/>
            <p:cNvSpPr>
              <a:spLocks noChangeShapeType="1"/>
            </p:cNvSpPr>
            <p:nvPr/>
          </p:nvSpPr>
          <p:spPr bwMode="auto">
            <a:xfrm>
              <a:off x="2992438" y="27892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9" name="Line 266"/>
            <p:cNvSpPr>
              <a:spLocks noChangeShapeType="1"/>
            </p:cNvSpPr>
            <p:nvPr/>
          </p:nvSpPr>
          <p:spPr bwMode="auto">
            <a:xfrm>
              <a:off x="2992438" y="2814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0" name="Line 267"/>
            <p:cNvSpPr>
              <a:spLocks noChangeShapeType="1"/>
            </p:cNvSpPr>
            <p:nvPr/>
          </p:nvSpPr>
          <p:spPr bwMode="auto">
            <a:xfrm>
              <a:off x="2989263" y="28400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1" name="Line 268"/>
            <p:cNvSpPr>
              <a:spLocks noChangeShapeType="1"/>
            </p:cNvSpPr>
            <p:nvPr/>
          </p:nvSpPr>
          <p:spPr bwMode="auto">
            <a:xfrm>
              <a:off x="2989263" y="2865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2" name="Line 269"/>
            <p:cNvSpPr>
              <a:spLocks noChangeShapeType="1"/>
            </p:cNvSpPr>
            <p:nvPr/>
          </p:nvSpPr>
          <p:spPr bwMode="auto">
            <a:xfrm>
              <a:off x="2986088" y="28908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3" name="Line 270"/>
            <p:cNvSpPr>
              <a:spLocks noChangeShapeType="1"/>
            </p:cNvSpPr>
            <p:nvPr/>
          </p:nvSpPr>
          <p:spPr bwMode="auto">
            <a:xfrm>
              <a:off x="2982913" y="29162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4" name="Line 271"/>
            <p:cNvSpPr>
              <a:spLocks noChangeShapeType="1"/>
            </p:cNvSpPr>
            <p:nvPr/>
          </p:nvSpPr>
          <p:spPr bwMode="auto">
            <a:xfrm>
              <a:off x="2979738" y="2941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5" name="Freeform 272"/>
            <p:cNvSpPr>
              <a:spLocks/>
            </p:cNvSpPr>
            <p:nvPr/>
          </p:nvSpPr>
          <p:spPr bwMode="auto">
            <a:xfrm>
              <a:off x="1227138" y="2525713"/>
              <a:ext cx="809625" cy="527050"/>
            </a:xfrm>
            <a:custGeom>
              <a:avLst/>
              <a:gdLst>
                <a:gd name="T0" fmla="*/ 486 w 510"/>
                <a:gd name="T1" fmla="*/ 308 h 332"/>
                <a:gd name="T2" fmla="*/ 486 w 510"/>
                <a:gd name="T3" fmla="*/ 308 h 332"/>
                <a:gd name="T4" fmla="*/ 478 w 510"/>
                <a:gd name="T5" fmla="*/ 318 h 332"/>
                <a:gd name="T6" fmla="*/ 470 w 510"/>
                <a:gd name="T7" fmla="*/ 326 h 332"/>
                <a:gd name="T8" fmla="*/ 458 w 510"/>
                <a:gd name="T9" fmla="*/ 330 h 332"/>
                <a:gd name="T10" fmla="*/ 440 w 510"/>
                <a:gd name="T11" fmla="*/ 332 h 332"/>
                <a:gd name="T12" fmla="*/ 418 w 510"/>
                <a:gd name="T13" fmla="*/ 332 h 332"/>
                <a:gd name="T14" fmla="*/ 390 w 510"/>
                <a:gd name="T15" fmla="*/ 332 h 332"/>
                <a:gd name="T16" fmla="*/ 308 w 510"/>
                <a:gd name="T17" fmla="*/ 322 h 332"/>
                <a:gd name="T18" fmla="*/ 308 w 510"/>
                <a:gd name="T19" fmla="*/ 322 h 332"/>
                <a:gd name="T20" fmla="*/ 202 w 510"/>
                <a:gd name="T21" fmla="*/ 312 h 332"/>
                <a:gd name="T22" fmla="*/ 148 w 510"/>
                <a:gd name="T23" fmla="*/ 306 h 332"/>
                <a:gd name="T24" fmla="*/ 100 w 510"/>
                <a:gd name="T25" fmla="*/ 298 h 332"/>
                <a:gd name="T26" fmla="*/ 78 w 510"/>
                <a:gd name="T27" fmla="*/ 292 h 332"/>
                <a:gd name="T28" fmla="*/ 58 w 510"/>
                <a:gd name="T29" fmla="*/ 286 h 332"/>
                <a:gd name="T30" fmla="*/ 40 w 510"/>
                <a:gd name="T31" fmla="*/ 280 h 332"/>
                <a:gd name="T32" fmla="*/ 26 w 510"/>
                <a:gd name="T33" fmla="*/ 270 h 332"/>
                <a:gd name="T34" fmla="*/ 14 w 510"/>
                <a:gd name="T35" fmla="*/ 260 h 332"/>
                <a:gd name="T36" fmla="*/ 4 w 510"/>
                <a:gd name="T37" fmla="*/ 250 h 332"/>
                <a:gd name="T38" fmla="*/ 0 w 510"/>
                <a:gd name="T39" fmla="*/ 236 h 332"/>
                <a:gd name="T40" fmla="*/ 0 w 510"/>
                <a:gd name="T41" fmla="*/ 222 h 332"/>
                <a:gd name="T42" fmla="*/ 0 w 510"/>
                <a:gd name="T43" fmla="*/ 222 h 332"/>
                <a:gd name="T44" fmla="*/ 4 w 510"/>
                <a:gd name="T45" fmla="*/ 158 h 332"/>
                <a:gd name="T46" fmla="*/ 10 w 510"/>
                <a:gd name="T47" fmla="*/ 100 h 332"/>
                <a:gd name="T48" fmla="*/ 12 w 510"/>
                <a:gd name="T49" fmla="*/ 74 h 332"/>
                <a:gd name="T50" fmla="*/ 18 w 510"/>
                <a:gd name="T51" fmla="*/ 50 h 332"/>
                <a:gd name="T52" fmla="*/ 24 w 510"/>
                <a:gd name="T53" fmla="*/ 32 h 332"/>
                <a:gd name="T54" fmla="*/ 30 w 510"/>
                <a:gd name="T55" fmla="*/ 20 h 332"/>
                <a:gd name="T56" fmla="*/ 30 w 510"/>
                <a:gd name="T57" fmla="*/ 20 h 332"/>
                <a:gd name="T58" fmla="*/ 34 w 510"/>
                <a:gd name="T59" fmla="*/ 18 h 332"/>
                <a:gd name="T60" fmla="*/ 40 w 510"/>
                <a:gd name="T61" fmla="*/ 14 h 332"/>
                <a:gd name="T62" fmla="*/ 58 w 510"/>
                <a:gd name="T63" fmla="*/ 10 h 332"/>
                <a:gd name="T64" fmla="*/ 84 w 510"/>
                <a:gd name="T65" fmla="*/ 8 h 332"/>
                <a:gd name="T66" fmla="*/ 116 w 510"/>
                <a:gd name="T67" fmla="*/ 4 h 332"/>
                <a:gd name="T68" fmla="*/ 192 w 510"/>
                <a:gd name="T69" fmla="*/ 0 h 332"/>
                <a:gd name="T70" fmla="*/ 278 w 510"/>
                <a:gd name="T71" fmla="*/ 0 h 332"/>
                <a:gd name="T72" fmla="*/ 364 w 510"/>
                <a:gd name="T73" fmla="*/ 0 h 332"/>
                <a:gd name="T74" fmla="*/ 438 w 510"/>
                <a:gd name="T75" fmla="*/ 4 h 332"/>
                <a:gd name="T76" fmla="*/ 468 w 510"/>
                <a:gd name="T77" fmla="*/ 8 h 332"/>
                <a:gd name="T78" fmla="*/ 490 w 510"/>
                <a:gd name="T79" fmla="*/ 12 h 332"/>
                <a:gd name="T80" fmla="*/ 504 w 510"/>
                <a:gd name="T81" fmla="*/ 16 h 332"/>
                <a:gd name="T82" fmla="*/ 508 w 510"/>
                <a:gd name="T83" fmla="*/ 18 h 332"/>
                <a:gd name="T84" fmla="*/ 510 w 510"/>
                <a:gd name="T85" fmla="*/ 22 h 332"/>
                <a:gd name="T86" fmla="*/ 510 w 510"/>
                <a:gd name="T87" fmla="*/ 22 h 332"/>
                <a:gd name="T88" fmla="*/ 508 w 510"/>
                <a:gd name="T89" fmla="*/ 74 h 332"/>
                <a:gd name="T90" fmla="*/ 504 w 510"/>
                <a:gd name="T91" fmla="*/ 162 h 332"/>
                <a:gd name="T92" fmla="*/ 500 w 510"/>
                <a:gd name="T93" fmla="*/ 210 h 332"/>
                <a:gd name="T94" fmla="*/ 496 w 510"/>
                <a:gd name="T95" fmla="*/ 252 h 332"/>
                <a:gd name="T96" fmla="*/ 492 w 510"/>
                <a:gd name="T97" fmla="*/ 288 h 332"/>
                <a:gd name="T98" fmla="*/ 488 w 510"/>
                <a:gd name="T99" fmla="*/ 300 h 332"/>
                <a:gd name="T100" fmla="*/ 486 w 510"/>
                <a:gd name="T101" fmla="*/ 308 h 332"/>
                <a:gd name="T102" fmla="*/ 486 w 510"/>
                <a:gd name="T103" fmla="*/ 30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332">
                  <a:moveTo>
                    <a:pt x="486" y="308"/>
                  </a:moveTo>
                  <a:lnTo>
                    <a:pt x="486" y="308"/>
                  </a:lnTo>
                  <a:lnTo>
                    <a:pt x="478" y="318"/>
                  </a:lnTo>
                  <a:lnTo>
                    <a:pt x="470" y="326"/>
                  </a:lnTo>
                  <a:lnTo>
                    <a:pt x="458" y="330"/>
                  </a:lnTo>
                  <a:lnTo>
                    <a:pt x="440" y="332"/>
                  </a:lnTo>
                  <a:lnTo>
                    <a:pt x="418" y="332"/>
                  </a:lnTo>
                  <a:lnTo>
                    <a:pt x="390" y="332"/>
                  </a:lnTo>
                  <a:lnTo>
                    <a:pt x="308" y="322"/>
                  </a:lnTo>
                  <a:lnTo>
                    <a:pt x="308" y="322"/>
                  </a:lnTo>
                  <a:lnTo>
                    <a:pt x="202" y="312"/>
                  </a:lnTo>
                  <a:lnTo>
                    <a:pt x="148" y="306"/>
                  </a:lnTo>
                  <a:lnTo>
                    <a:pt x="100" y="298"/>
                  </a:lnTo>
                  <a:lnTo>
                    <a:pt x="78" y="292"/>
                  </a:lnTo>
                  <a:lnTo>
                    <a:pt x="58" y="286"/>
                  </a:lnTo>
                  <a:lnTo>
                    <a:pt x="40" y="280"/>
                  </a:lnTo>
                  <a:lnTo>
                    <a:pt x="26" y="270"/>
                  </a:lnTo>
                  <a:lnTo>
                    <a:pt x="14" y="260"/>
                  </a:lnTo>
                  <a:lnTo>
                    <a:pt x="4" y="250"/>
                  </a:lnTo>
                  <a:lnTo>
                    <a:pt x="0" y="23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4" y="158"/>
                  </a:lnTo>
                  <a:lnTo>
                    <a:pt x="10" y="100"/>
                  </a:lnTo>
                  <a:lnTo>
                    <a:pt x="12" y="74"/>
                  </a:lnTo>
                  <a:lnTo>
                    <a:pt x="18" y="50"/>
                  </a:lnTo>
                  <a:lnTo>
                    <a:pt x="24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4" y="18"/>
                  </a:lnTo>
                  <a:lnTo>
                    <a:pt x="40" y="14"/>
                  </a:lnTo>
                  <a:lnTo>
                    <a:pt x="58" y="10"/>
                  </a:lnTo>
                  <a:lnTo>
                    <a:pt x="84" y="8"/>
                  </a:lnTo>
                  <a:lnTo>
                    <a:pt x="116" y="4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64" y="0"/>
                  </a:lnTo>
                  <a:lnTo>
                    <a:pt x="438" y="4"/>
                  </a:lnTo>
                  <a:lnTo>
                    <a:pt x="468" y="8"/>
                  </a:lnTo>
                  <a:lnTo>
                    <a:pt x="490" y="12"/>
                  </a:lnTo>
                  <a:lnTo>
                    <a:pt x="504" y="16"/>
                  </a:lnTo>
                  <a:lnTo>
                    <a:pt x="508" y="18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08" y="74"/>
                  </a:lnTo>
                  <a:lnTo>
                    <a:pt x="504" y="162"/>
                  </a:lnTo>
                  <a:lnTo>
                    <a:pt x="500" y="210"/>
                  </a:lnTo>
                  <a:lnTo>
                    <a:pt x="496" y="252"/>
                  </a:lnTo>
                  <a:lnTo>
                    <a:pt x="492" y="288"/>
                  </a:lnTo>
                  <a:lnTo>
                    <a:pt x="488" y="300"/>
                  </a:lnTo>
                  <a:lnTo>
                    <a:pt x="486" y="308"/>
                  </a:lnTo>
                  <a:lnTo>
                    <a:pt x="486" y="308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6" name="Freeform 273"/>
            <p:cNvSpPr>
              <a:spLocks/>
            </p:cNvSpPr>
            <p:nvPr/>
          </p:nvSpPr>
          <p:spPr bwMode="auto">
            <a:xfrm>
              <a:off x="1246188" y="2300288"/>
              <a:ext cx="800100" cy="431800"/>
            </a:xfrm>
            <a:custGeom>
              <a:avLst/>
              <a:gdLst>
                <a:gd name="T0" fmla="*/ 54 w 504"/>
                <a:gd name="T1" fmla="*/ 10 h 272"/>
                <a:gd name="T2" fmla="*/ 54 w 504"/>
                <a:gd name="T3" fmla="*/ 10 h 272"/>
                <a:gd name="T4" fmla="*/ 42 w 504"/>
                <a:gd name="T5" fmla="*/ 32 h 272"/>
                <a:gd name="T6" fmla="*/ 28 w 504"/>
                <a:gd name="T7" fmla="*/ 54 h 272"/>
                <a:gd name="T8" fmla="*/ 16 w 504"/>
                <a:gd name="T9" fmla="*/ 80 h 272"/>
                <a:gd name="T10" fmla="*/ 6 w 504"/>
                <a:gd name="T11" fmla="*/ 110 h 272"/>
                <a:gd name="T12" fmla="*/ 2 w 504"/>
                <a:gd name="T13" fmla="*/ 124 h 272"/>
                <a:gd name="T14" fmla="*/ 0 w 504"/>
                <a:gd name="T15" fmla="*/ 136 h 272"/>
                <a:gd name="T16" fmla="*/ 0 w 504"/>
                <a:gd name="T17" fmla="*/ 150 h 272"/>
                <a:gd name="T18" fmla="*/ 2 w 504"/>
                <a:gd name="T19" fmla="*/ 160 h 272"/>
                <a:gd name="T20" fmla="*/ 6 w 504"/>
                <a:gd name="T21" fmla="*/ 170 h 272"/>
                <a:gd name="T22" fmla="*/ 14 w 504"/>
                <a:gd name="T23" fmla="*/ 178 h 272"/>
                <a:gd name="T24" fmla="*/ 14 w 504"/>
                <a:gd name="T25" fmla="*/ 178 h 272"/>
                <a:gd name="T26" fmla="*/ 26 w 504"/>
                <a:gd name="T27" fmla="*/ 186 h 272"/>
                <a:gd name="T28" fmla="*/ 40 w 504"/>
                <a:gd name="T29" fmla="*/ 192 h 272"/>
                <a:gd name="T30" fmla="*/ 84 w 504"/>
                <a:gd name="T31" fmla="*/ 210 h 272"/>
                <a:gd name="T32" fmla="*/ 136 w 504"/>
                <a:gd name="T33" fmla="*/ 228 h 272"/>
                <a:gd name="T34" fmla="*/ 194 w 504"/>
                <a:gd name="T35" fmla="*/ 244 h 272"/>
                <a:gd name="T36" fmla="*/ 256 w 504"/>
                <a:gd name="T37" fmla="*/ 258 h 272"/>
                <a:gd name="T38" fmla="*/ 314 w 504"/>
                <a:gd name="T39" fmla="*/ 268 h 272"/>
                <a:gd name="T40" fmla="*/ 340 w 504"/>
                <a:gd name="T41" fmla="*/ 270 h 272"/>
                <a:gd name="T42" fmla="*/ 364 w 504"/>
                <a:gd name="T43" fmla="*/ 272 h 272"/>
                <a:gd name="T44" fmla="*/ 386 w 504"/>
                <a:gd name="T45" fmla="*/ 270 h 272"/>
                <a:gd name="T46" fmla="*/ 404 w 504"/>
                <a:gd name="T47" fmla="*/ 268 h 272"/>
                <a:gd name="T48" fmla="*/ 404 w 504"/>
                <a:gd name="T49" fmla="*/ 268 h 272"/>
                <a:gd name="T50" fmla="*/ 418 w 504"/>
                <a:gd name="T51" fmla="*/ 262 h 272"/>
                <a:gd name="T52" fmla="*/ 434 w 504"/>
                <a:gd name="T53" fmla="*/ 256 h 272"/>
                <a:gd name="T54" fmla="*/ 446 w 504"/>
                <a:gd name="T55" fmla="*/ 246 h 272"/>
                <a:gd name="T56" fmla="*/ 460 w 504"/>
                <a:gd name="T57" fmla="*/ 238 h 272"/>
                <a:gd name="T58" fmla="*/ 470 w 504"/>
                <a:gd name="T59" fmla="*/ 226 h 272"/>
                <a:gd name="T60" fmla="*/ 480 w 504"/>
                <a:gd name="T61" fmla="*/ 214 h 272"/>
                <a:gd name="T62" fmla="*/ 488 w 504"/>
                <a:gd name="T63" fmla="*/ 202 h 272"/>
                <a:gd name="T64" fmla="*/ 494 w 504"/>
                <a:gd name="T65" fmla="*/ 188 h 272"/>
                <a:gd name="T66" fmla="*/ 500 w 504"/>
                <a:gd name="T67" fmla="*/ 176 h 272"/>
                <a:gd name="T68" fmla="*/ 502 w 504"/>
                <a:gd name="T69" fmla="*/ 162 h 272"/>
                <a:gd name="T70" fmla="*/ 504 w 504"/>
                <a:gd name="T71" fmla="*/ 150 h 272"/>
                <a:gd name="T72" fmla="*/ 504 w 504"/>
                <a:gd name="T73" fmla="*/ 136 h 272"/>
                <a:gd name="T74" fmla="*/ 500 w 504"/>
                <a:gd name="T75" fmla="*/ 124 h 272"/>
                <a:gd name="T76" fmla="*/ 494 w 504"/>
                <a:gd name="T77" fmla="*/ 112 h 272"/>
                <a:gd name="T78" fmla="*/ 486 w 504"/>
                <a:gd name="T79" fmla="*/ 102 h 272"/>
                <a:gd name="T80" fmla="*/ 476 w 504"/>
                <a:gd name="T81" fmla="*/ 94 h 272"/>
                <a:gd name="T82" fmla="*/ 476 w 504"/>
                <a:gd name="T83" fmla="*/ 94 h 272"/>
                <a:gd name="T84" fmla="*/ 462 w 504"/>
                <a:gd name="T85" fmla="*/ 84 h 272"/>
                <a:gd name="T86" fmla="*/ 444 w 504"/>
                <a:gd name="T87" fmla="*/ 74 h 272"/>
                <a:gd name="T88" fmla="*/ 398 w 504"/>
                <a:gd name="T89" fmla="*/ 56 h 272"/>
                <a:gd name="T90" fmla="*/ 342 w 504"/>
                <a:gd name="T91" fmla="*/ 36 h 272"/>
                <a:gd name="T92" fmla="*/ 280 w 504"/>
                <a:gd name="T93" fmla="*/ 20 h 272"/>
                <a:gd name="T94" fmla="*/ 216 w 504"/>
                <a:gd name="T95" fmla="*/ 8 h 272"/>
                <a:gd name="T96" fmla="*/ 184 w 504"/>
                <a:gd name="T97" fmla="*/ 4 h 272"/>
                <a:gd name="T98" fmla="*/ 154 w 504"/>
                <a:gd name="T99" fmla="*/ 0 h 272"/>
                <a:gd name="T100" fmla="*/ 124 w 504"/>
                <a:gd name="T101" fmla="*/ 0 h 272"/>
                <a:gd name="T102" fmla="*/ 98 w 504"/>
                <a:gd name="T103" fmla="*/ 0 h 272"/>
                <a:gd name="T104" fmla="*/ 74 w 504"/>
                <a:gd name="T105" fmla="*/ 4 h 272"/>
                <a:gd name="T106" fmla="*/ 54 w 504"/>
                <a:gd name="T107" fmla="*/ 10 h 272"/>
                <a:gd name="T108" fmla="*/ 54 w 504"/>
                <a:gd name="T109" fmla="*/ 1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4" h="272">
                  <a:moveTo>
                    <a:pt x="54" y="10"/>
                  </a:moveTo>
                  <a:lnTo>
                    <a:pt x="54" y="10"/>
                  </a:lnTo>
                  <a:lnTo>
                    <a:pt x="42" y="32"/>
                  </a:lnTo>
                  <a:lnTo>
                    <a:pt x="28" y="54"/>
                  </a:lnTo>
                  <a:lnTo>
                    <a:pt x="16" y="80"/>
                  </a:lnTo>
                  <a:lnTo>
                    <a:pt x="6" y="110"/>
                  </a:lnTo>
                  <a:lnTo>
                    <a:pt x="2" y="124"/>
                  </a:lnTo>
                  <a:lnTo>
                    <a:pt x="0" y="136"/>
                  </a:lnTo>
                  <a:lnTo>
                    <a:pt x="0" y="150"/>
                  </a:lnTo>
                  <a:lnTo>
                    <a:pt x="2" y="160"/>
                  </a:lnTo>
                  <a:lnTo>
                    <a:pt x="6" y="170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26" y="186"/>
                  </a:lnTo>
                  <a:lnTo>
                    <a:pt x="40" y="192"/>
                  </a:lnTo>
                  <a:lnTo>
                    <a:pt x="84" y="210"/>
                  </a:lnTo>
                  <a:lnTo>
                    <a:pt x="136" y="228"/>
                  </a:lnTo>
                  <a:lnTo>
                    <a:pt x="194" y="244"/>
                  </a:lnTo>
                  <a:lnTo>
                    <a:pt x="256" y="258"/>
                  </a:lnTo>
                  <a:lnTo>
                    <a:pt x="314" y="268"/>
                  </a:lnTo>
                  <a:lnTo>
                    <a:pt x="340" y="270"/>
                  </a:lnTo>
                  <a:lnTo>
                    <a:pt x="364" y="272"/>
                  </a:lnTo>
                  <a:lnTo>
                    <a:pt x="386" y="270"/>
                  </a:lnTo>
                  <a:lnTo>
                    <a:pt x="404" y="268"/>
                  </a:lnTo>
                  <a:lnTo>
                    <a:pt x="404" y="268"/>
                  </a:lnTo>
                  <a:lnTo>
                    <a:pt x="418" y="262"/>
                  </a:lnTo>
                  <a:lnTo>
                    <a:pt x="434" y="256"/>
                  </a:lnTo>
                  <a:lnTo>
                    <a:pt x="446" y="246"/>
                  </a:lnTo>
                  <a:lnTo>
                    <a:pt x="460" y="238"/>
                  </a:lnTo>
                  <a:lnTo>
                    <a:pt x="470" y="226"/>
                  </a:lnTo>
                  <a:lnTo>
                    <a:pt x="480" y="214"/>
                  </a:lnTo>
                  <a:lnTo>
                    <a:pt x="488" y="202"/>
                  </a:lnTo>
                  <a:lnTo>
                    <a:pt x="494" y="188"/>
                  </a:lnTo>
                  <a:lnTo>
                    <a:pt x="500" y="176"/>
                  </a:lnTo>
                  <a:lnTo>
                    <a:pt x="502" y="162"/>
                  </a:lnTo>
                  <a:lnTo>
                    <a:pt x="504" y="150"/>
                  </a:lnTo>
                  <a:lnTo>
                    <a:pt x="504" y="136"/>
                  </a:lnTo>
                  <a:lnTo>
                    <a:pt x="500" y="124"/>
                  </a:lnTo>
                  <a:lnTo>
                    <a:pt x="494" y="112"/>
                  </a:lnTo>
                  <a:lnTo>
                    <a:pt x="486" y="102"/>
                  </a:lnTo>
                  <a:lnTo>
                    <a:pt x="476" y="94"/>
                  </a:lnTo>
                  <a:lnTo>
                    <a:pt x="476" y="94"/>
                  </a:lnTo>
                  <a:lnTo>
                    <a:pt x="462" y="84"/>
                  </a:lnTo>
                  <a:lnTo>
                    <a:pt x="444" y="74"/>
                  </a:lnTo>
                  <a:lnTo>
                    <a:pt x="398" y="56"/>
                  </a:lnTo>
                  <a:lnTo>
                    <a:pt x="342" y="36"/>
                  </a:lnTo>
                  <a:lnTo>
                    <a:pt x="280" y="20"/>
                  </a:lnTo>
                  <a:lnTo>
                    <a:pt x="216" y="8"/>
                  </a:lnTo>
                  <a:lnTo>
                    <a:pt x="184" y="4"/>
                  </a:lnTo>
                  <a:lnTo>
                    <a:pt x="154" y="0"/>
                  </a:lnTo>
                  <a:lnTo>
                    <a:pt x="124" y="0"/>
                  </a:lnTo>
                  <a:lnTo>
                    <a:pt x="98" y="0"/>
                  </a:lnTo>
                  <a:lnTo>
                    <a:pt x="74" y="4"/>
                  </a:lnTo>
                  <a:lnTo>
                    <a:pt x="54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7" name="Freeform 274"/>
            <p:cNvSpPr>
              <a:spLocks/>
            </p:cNvSpPr>
            <p:nvPr/>
          </p:nvSpPr>
          <p:spPr bwMode="auto">
            <a:xfrm>
              <a:off x="1249363" y="2278063"/>
              <a:ext cx="803275" cy="431800"/>
            </a:xfrm>
            <a:custGeom>
              <a:avLst/>
              <a:gdLst>
                <a:gd name="T0" fmla="*/ 54 w 506"/>
                <a:gd name="T1" fmla="*/ 10 h 272"/>
                <a:gd name="T2" fmla="*/ 54 w 506"/>
                <a:gd name="T3" fmla="*/ 10 h 272"/>
                <a:gd name="T4" fmla="*/ 40 w 506"/>
                <a:gd name="T5" fmla="*/ 32 h 272"/>
                <a:gd name="T6" fmla="*/ 28 w 506"/>
                <a:gd name="T7" fmla="*/ 54 h 272"/>
                <a:gd name="T8" fmla="*/ 16 w 506"/>
                <a:gd name="T9" fmla="*/ 80 h 272"/>
                <a:gd name="T10" fmla="*/ 6 w 506"/>
                <a:gd name="T11" fmla="*/ 108 h 272"/>
                <a:gd name="T12" fmla="*/ 2 w 506"/>
                <a:gd name="T13" fmla="*/ 122 h 272"/>
                <a:gd name="T14" fmla="*/ 0 w 506"/>
                <a:gd name="T15" fmla="*/ 136 h 272"/>
                <a:gd name="T16" fmla="*/ 0 w 506"/>
                <a:gd name="T17" fmla="*/ 148 h 272"/>
                <a:gd name="T18" fmla="*/ 2 w 506"/>
                <a:gd name="T19" fmla="*/ 160 h 272"/>
                <a:gd name="T20" fmla="*/ 8 w 506"/>
                <a:gd name="T21" fmla="*/ 170 h 272"/>
                <a:gd name="T22" fmla="*/ 14 w 506"/>
                <a:gd name="T23" fmla="*/ 178 h 272"/>
                <a:gd name="T24" fmla="*/ 14 w 506"/>
                <a:gd name="T25" fmla="*/ 178 h 272"/>
                <a:gd name="T26" fmla="*/ 26 w 506"/>
                <a:gd name="T27" fmla="*/ 184 h 272"/>
                <a:gd name="T28" fmla="*/ 42 w 506"/>
                <a:gd name="T29" fmla="*/ 192 h 272"/>
                <a:gd name="T30" fmla="*/ 84 w 506"/>
                <a:gd name="T31" fmla="*/ 210 h 272"/>
                <a:gd name="T32" fmla="*/ 138 w 506"/>
                <a:gd name="T33" fmla="*/ 228 h 272"/>
                <a:gd name="T34" fmla="*/ 196 w 506"/>
                <a:gd name="T35" fmla="*/ 244 h 272"/>
                <a:gd name="T36" fmla="*/ 256 w 506"/>
                <a:gd name="T37" fmla="*/ 258 h 272"/>
                <a:gd name="T38" fmla="*/ 314 w 506"/>
                <a:gd name="T39" fmla="*/ 268 h 272"/>
                <a:gd name="T40" fmla="*/ 342 w 506"/>
                <a:gd name="T41" fmla="*/ 270 h 272"/>
                <a:gd name="T42" fmla="*/ 366 w 506"/>
                <a:gd name="T43" fmla="*/ 272 h 272"/>
                <a:gd name="T44" fmla="*/ 386 w 506"/>
                <a:gd name="T45" fmla="*/ 270 h 272"/>
                <a:gd name="T46" fmla="*/ 404 w 506"/>
                <a:gd name="T47" fmla="*/ 266 h 272"/>
                <a:gd name="T48" fmla="*/ 404 w 506"/>
                <a:gd name="T49" fmla="*/ 266 h 272"/>
                <a:gd name="T50" fmla="*/ 420 w 506"/>
                <a:gd name="T51" fmla="*/ 262 h 272"/>
                <a:gd name="T52" fmla="*/ 434 w 506"/>
                <a:gd name="T53" fmla="*/ 254 h 272"/>
                <a:gd name="T54" fmla="*/ 448 w 506"/>
                <a:gd name="T55" fmla="*/ 246 h 272"/>
                <a:gd name="T56" fmla="*/ 460 w 506"/>
                <a:gd name="T57" fmla="*/ 236 h 272"/>
                <a:gd name="T58" fmla="*/ 472 w 506"/>
                <a:gd name="T59" fmla="*/ 226 h 272"/>
                <a:gd name="T60" fmla="*/ 482 w 506"/>
                <a:gd name="T61" fmla="*/ 214 h 272"/>
                <a:gd name="T62" fmla="*/ 490 w 506"/>
                <a:gd name="T63" fmla="*/ 202 h 272"/>
                <a:gd name="T64" fmla="*/ 496 w 506"/>
                <a:gd name="T65" fmla="*/ 188 h 272"/>
                <a:gd name="T66" fmla="*/ 502 w 506"/>
                <a:gd name="T67" fmla="*/ 174 h 272"/>
                <a:gd name="T68" fmla="*/ 504 w 506"/>
                <a:gd name="T69" fmla="*/ 162 h 272"/>
                <a:gd name="T70" fmla="*/ 506 w 506"/>
                <a:gd name="T71" fmla="*/ 148 h 272"/>
                <a:gd name="T72" fmla="*/ 504 w 506"/>
                <a:gd name="T73" fmla="*/ 136 h 272"/>
                <a:gd name="T74" fmla="*/ 502 w 506"/>
                <a:gd name="T75" fmla="*/ 124 h 272"/>
                <a:gd name="T76" fmla="*/ 496 w 506"/>
                <a:gd name="T77" fmla="*/ 112 h 272"/>
                <a:gd name="T78" fmla="*/ 488 w 506"/>
                <a:gd name="T79" fmla="*/ 102 h 272"/>
                <a:gd name="T80" fmla="*/ 478 w 506"/>
                <a:gd name="T81" fmla="*/ 92 h 272"/>
                <a:gd name="T82" fmla="*/ 478 w 506"/>
                <a:gd name="T83" fmla="*/ 92 h 272"/>
                <a:gd name="T84" fmla="*/ 464 w 506"/>
                <a:gd name="T85" fmla="*/ 84 h 272"/>
                <a:gd name="T86" fmla="*/ 446 w 506"/>
                <a:gd name="T87" fmla="*/ 74 h 272"/>
                <a:gd name="T88" fmla="*/ 400 w 506"/>
                <a:gd name="T89" fmla="*/ 56 h 272"/>
                <a:gd name="T90" fmla="*/ 342 w 506"/>
                <a:gd name="T91" fmla="*/ 36 h 272"/>
                <a:gd name="T92" fmla="*/ 280 w 506"/>
                <a:gd name="T93" fmla="*/ 20 h 272"/>
                <a:gd name="T94" fmla="*/ 216 w 506"/>
                <a:gd name="T95" fmla="*/ 8 h 272"/>
                <a:gd name="T96" fmla="*/ 184 w 506"/>
                <a:gd name="T97" fmla="*/ 4 h 272"/>
                <a:gd name="T98" fmla="*/ 154 w 506"/>
                <a:gd name="T99" fmla="*/ 2 h 272"/>
                <a:gd name="T100" fmla="*/ 124 w 506"/>
                <a:gd name="T101" fmla="*/ 0 h 272"/>
                <a:gd name="T102" fmla="*/ 98 w 506"/>
                <a:gd name="T103" fmla="*/ 2 h 272"/>
                <a:gd name="T104" fmla="*/ 74 w 506"/>
                <a:gd name="T105" fmla="*/ 6 h 272"/>
                <a:gd name="T106" fmla="*/ 54 w 506"/>
                <a:gd name="T107" fmla="*/ 10 h 272"/>
                <a:gd name="T108" fmla="*/ 54 w 506"/>
                <a:gd name="T109" fmla="*/ 1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272">
                  <a:moveTo>
                    <a:pt x="54" y="10"/>
                  </a:moveTo>
                  <a:lnTo>
                    <a:pt x="54" y="10"/>
                  </a:lnTo>
                  <a:lnTo>
                    <a:pt x="40" y="32"/>
                  </a:lnTo>
                  <a:lnTo>
                    <a:pt x="28" y="54"/>
                  </a:lnTo>
                  <a:lnTo>
                    <a:pt x="16" y="80"/>
                  </a:lnTo>
                  <a:lnTo>
                    <a:pt x="6" y="108"/>
                  </a:lnTo>
                  <a:lnTo>
                    <a:pt x="2" y="122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2" y="160"/>
                  </a:lnTo>
                  <a:lnTo>
                    <a:pt x="8" y="170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26" y="184"/>
                  </a:lnTo>
                  <a:lnTo>
                    <a:pt x="42" y="192"/>
                  </a:lnTo>
                  <a:lnTo>
                    <a:pt x="84" y="210"/>
                  </a:lnTo>
                  <a:lnTo>
                    <a:pt x="138" y="228"/>
                  </a:lnTo>
                  <a:lnTo>
                    <a:pt x="196" y="244"/>
                  </a:lnTo>
                  <a:lnTo>
                    <a:pt x="256" y="258"/>
                  </a:lnTo>
                  <a:lnTo>
                    <a:pt x="314" y="268"/>
                  </a:lnTo>
                  <a:lnTo>
                    <a:pt x="342" y="270"/>
                  </a:lnTo>
                  <a:lnTo>
                    <a:pt x="366" y="272"/>
                  </a:lnTo>
                  <a:lnTo>
                    <a:pt x="386" y="270"/>
                  </a:lnTo>
                  <a:lnTo>
                    <a:pt x="404" y="266"/>
                  </a:lnTo>
                  <a:lnTo>
                    <a:pt x="404" y="266"/>
                  </a:lnTo>
                  <a:lnTo>
                    <a:pt x="420" y="262"/>
                  </a:lnTo>
                  <a:lnTo>
                    <a:pt x="434" y="254"/>
                  </a:lnTo>
                  <a:lnTo>
                    <a:pt x="448" y="246"/>
                  </a:lnTo>
                  <a:lnTo>
                    <a:pt x="460" y="236"/>
                  </a:lnTo>
                  <a:lnTo>
                    <a:pt x="472" y="226"/>
                  </a:lnTo>
                  <a:lnTo>
                    <a:pt x="482" y="214"/>
                  </a:lnTo>
                  <a:lnTo>
                    <a:pt x="490" y="202"/>
                  </a:lnTo>
                  <a:lnTo>
                    <a:pt x="496" y="188"/>
                  </a:lnTo>
                  <a:lnTo>
                    <a:pt x="502" y="174"/>
                  </a:lnTo>
                  <a:lnTo>
                    <a:pt x="504" y="162"/>
                  </a:lnTo>
                  <a:lnTo>
                    <a:pt x="506" y="148"/>
                  </a:lnTo>
                  <a:lnTo>
                    <a:pt x="504" y="136"/>
                  </a:lnTo>
                  <a:lnTo>
                    <a:pt x="502" y="124"/>
                  </a:lnTo>
                  <a:lnTo>
                    <a:pt x="496" y="112"/>
                  </a:lnTo>
                  <a:lnTo>
                    <a:pt x="488" y="102"/>
                  </a:lnTo>
                  <a:lnTo>
                    <a:pt x="478" y="92"/>
                  </a:lnTo>
                  <a:lnTo>
                    <a:pt x="478" y="92"/>
                  </a:lnTo>
                  <a:lnTo>
                    <a:pt x="464" y="84"/>
                  </a:lnTo>
                  <a:lnTo>
                    <a:pt x="446" y="74"/>
                  </a:lnTo>
                  <a:lnTo>
                    <a:pt x="400" y="56"/>
                  </a:lnTo>
                  <a:lnTo>
                    <a:pt x="342" y="36"/>
                  </a:lnTo>
                  <a:lnTo>
                    <a:pt x="280" y="20"/>
                  </a:lnTo>
                  <a:lnTo>
                    <a:pt x="216" y="8"/>
                  </a:lnTo>
                  <a:lnTo>
                    <a:pt x="184" y="4"/>
                  </a:lnTo>
                  <a:lnTo>
                    <a:pt x="154" y="2"/>
                  </a:lnTo>
                  <a:lnTo>
                    <a:pt x="124" y="0"/>
                  </a:lnTo>
                  <a:lnTo>
                    <a:pt x="98" y="2"/>
                  </a:lnTo>
                  <a:lnTo>
                    <a:pt x="74" y="6"/>
                  </a:lnTo>
                  <a:lnTo>
                    <a:pt x="54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8" name="Line 275"/>
            <p:cNvSpPr>
              <a:spLocks noChangeShapeType="1"/>
            </p:cNvSpPr>
            <p:nvPr/>
          </p:nvSpPr>
          <p:spPr bwMode="auto">
            <a:xfrm>
              <a:off x="1481138" y="2674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9" name="Line 276"/>
            <p:cNvSpPr>
              <a:spLocks noChangeShapeType="1"/>
            </p:cNvSpPr>
            <p:nvPr/>
          </p:nvSpPr>
          <p:spPr bwMode="auto">
            <a:xfrm>
              <a:off x="1481138" y="27003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0" name="Line 277"/>
            <p:cNvSpPr>
              <a:spLocks noChangeShapeType="1"/>
            </p:cNvSpPr>
            <p:nvPr/>
          </p:nvSpPr>
          <p:spPr bwMode="auto">
            <a:xfrm>
              <a:off x="1477963" y="27257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1" name="Line 278"/>
            <p:cNvSpPr>
              <a:spLocks noChangeShapeType="1"/>
            </p:cNvSpPr>
            <p:nvPr/>
          </p:nvSpPr>
          <p:spPr bwMode="auto">
            <a:xfrm>
              <a:off x="1477963" y="27511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2" name="Line 279"/>
            <p:cNvSpPr>
              <a:spLocks noChangeShapeType="1"/>
            </p:cNvSpPr>
            <p:nvPr/>
          </p:nvSpPr>
          <p:spPr bwMode="auto">
            <a:xfrm>
              <a:off x="1477963" y="27765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3" name="Line 280"/>
            <p:cNvSpPr>
              <a:spLocks noChangeShapeType="1"/>
            </p:cNvSpPr>
            <p:nvPr/>
          </p:nvSpPr>
          <p:spPr bwMode="auto">
            <a:xfrm>
              <a:off x="1474788" y="2801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4" name="Line 281"/>
            <p:cNvSpPr>
              <a:spLocks noChangeShapeType="1"/>
            </p:cNvSpPr>
            <p:nvPr/>
          </p:nvSpPr>
          <p:spPr bwMode="auto">
            <a:xfrm>
              <a:off x="1474788" y="28273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5" name="Line 282"/>
            <p:cNvSpPr>
              <a:spLocks noChangeShapeType="1"/>
            </p:cNvSpPr>
            <p:nvPr/>
          </p:nvSpPr>
          <p:spPr bwMode="auto">
            <a:xfrm>
              <a:off x="1474788" y="28527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6" name="Line 283"/>
            <p:cNvSpPr>
              <a:spLocks noChangeShapeType="1"/>
            </p:cNvSpPr>
            <p:nvPr/>
          </p:nvSpPr>
          <p:spPr bwMode="auto">
            <a:xfrm>
              <a:off x="1477963" y="28781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7" name="Line 284"/>
            <p:cNvSpPr>
              <a:spLocks noChangeShapeType="1"/>
            </p:cNvSpPr>
            <p:nvPr/>
          </p:nvSpPr>
          <p:spPr bwMode="auto">
            <a:xfrm>
              <a:off x="1477963" y="29035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8" name="Line 285"/>
            <p:cNvSpPr>
              <a:spLocks noChangeShapeType="1"/>
            </p:cNvSpPr>
            <p:nvPr/>
          </p:nvSpPr>
          <p:spPr bwMode="auto">
            <a:xfrm>
              <a:off x="1477963" y="2928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9" name="Line 286"/>
            <p:cNvSpPr>
              <a:spLocks noChangeShapeType="1"/>
            </p:cNvSpPr>
            <p:nvPr/>
          </p:nvSpPr>
          <p:spPr bwMode="auto">
            <a:xfrm>
              <a:off x="1481138" y="29543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0" name="Line 287"/>
            <p:cNvSpPr>
              <a:spLocks noChangeShapeType="1"/>
            </p:cNvSpPr>
            <p:nvPr/>
          </p:nvSpPr>
          <p:spPr bwMode="auto">
            <a:xfrm>
              <a:off x="1484313" y="29797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1" name="Line 288"/>
            <p:cNvSpPr>
              <a:spLocks noChangeShapeType="1"/>
            </p:cNvSpPr>
            <p:nvPr/>
          </p:nvSpPr>
          <p:spPr bwMode="auto">
            <a:xfrm>
              <a:off x="1487488" y="30051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2" name="Line 289"/>
            <p:cNvSpPr>
              <a:spLocks noChangeShapeType="1"/>
            </p:cNvSpPr>
            <p:nvPr/>
          </p:nvSpPr>
          <p:spPr bwMode="auto">
            <a:xfrm>
              <a:off x="1430338" y="2643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3" name="Line 290"/>
            <p:cNvSpPr>
              <a:spLocks noChangeShapeType="1"/>
            </p:cNvSpPr>
            <p:nvPr/>
          </p:nvSpPr>
          <p:spPr bwMode="auto">
            <a:xfrm>
              <a:off x="1430338" y="2668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4" name="Line 291"/>
            <p:cNvSpPr>
              <a:spLocks noChangeShapeType="1"/>
            </p:cNvSpPr>
            <p:nvPr/>
          </p:nvSpPr>
          <p:spPr bwMode="auto">
            <a:xfrm>
              <a:off x="1430338" y="2693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5" name="Line 292"/>
            <p:cNvSpPr>
              <a:spLocks noChangeShapeType="1"/>
            </p:cNvSpPr>
            <p:nvPr/>
          </p:nvSpPr>
          <p:spPr bwMode="auto">
            <a:xfrm>
              <a:off x="1427163" y="2719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6" name="Line 293"/>
            <p:cNvSpPr>
              <a:spLocks noChangeShapeType="1"/>
            </p:cNvSpPr>
            <p:nvPr/>
          </p:nvSpPr>
          <p:spPr bwMode="auto">
            <a:xfrm>
              <a:off x="1427163" y="2744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7" name="Line 294"/>
            <p:cNvSpPr>
              <a:spLocks noChangeShapeType="1"/>
            </p:cNvSpPr>
            <p:nvPr/>
          </p:nvSpPr>
          <p:spPr bwMode="auto">
            <a:xfrm>
              <a:off x="1427163" y="2770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8" name="Line 295"/>
            <p:cNvSpPr>
              <a:spLocks noChangeShapeType="1"/>
            </p:cNvSpPr>
            <p:nvPr/>
          </p:nvSpPr>
          <p:spPr bwMode="auto">
            <a:xfrm>
              <a:off x="1427163" y="2795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9" name="Line 296"/>
            <p:cNvSpPr>
              <a:spLocks noChangeShapeType="1"/>
            </p:cNvSpPr>
            <p:nvPr/>
          </p:nvSpPr>
          <p:spPr bwMode="auto">
            <a:xfrm>
              <a:off x="1427163" y="2820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0" name="Line 297"/>
            <p:cNvSpPr>
              <a:spLocks noChangeShapeType="1"/>
            </p:cNvSpPr>
            <p:nvPr/>
          </p:nvSpPr>
          <p:spPr bwMode="auto">
            <a:xfrm>
              <a:off x="1427163" y="2846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1" name="Line 298"/>
            <p:cNvSpPr>
              <a:spLocks noChangeShapeType="1"/>
            </p:cNvSpPr>
            <p:nvPr/>
          </p:nvSpPr>
          <p:spPr bwMode="auto">
            <a:xfrm>
              <a:off x="1427163" y="2871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2" name="Line 299"/>
            <p:cNvSpPr>
              <a:spLocks noChangeShapeType="1"/>
            </p:cNvSpPr>
            <p:nvPr/>
          </p:nvSpPr>
          <p:spPr bwMode="auto">
            <a:xfrm>
              <a:off x="1430338" y="2897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3" name="Line 300"/>
            <p:cNvSpPr>
              <a:spLocks noChangeShapeType="1"/>
            </p:cNvSpPr>
            <p:nvPr/>
          </p:nvSpPr>
          <p:spPr bwMode="auto">
            <a:xfrm>
              <a:off x="1433513" y="2922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4" name="Line 301"/>
            <p:cNvSpPr>
              <a:spLocks noChangeShapeType="1"/>
            </p:cNvSpPr>
            <p:nvPr/>
          </p:nvSpPr>
          <p:spPr bwMode="auto">
            <a:xfrm>
              <a:off x="1433513" y="2947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5" name="Line 302"/>
            <p:cNvSpPr>
              <a:spLocks noChangeShapeType="1"/>
            </p:cNvSpPr>
            <p:nvPr/>
          </p:nvSpPr>
          <p:spPr bwMode="auto">
            <a:xfrm>
              <a:off x="1436688" y="2973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6" name="Line 303"/>
            <p:cNvSpPr>
              <a:spLocks noChangeShapeType="1"/>
            </p:cNvSpPr>
            <p:nvPr/>
          </p:nvSpPr>
          <p:spPr bwMode="auto">
            <a:xfrm>
              <a:off x="1439863" y="2998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7" name="Freeform 304"/>
            <p:cNvSpPr>
              <a:spLocks/>
            </p:cNvSpPr>
            <p:nvPr/>
          </p:nvSpPr>
          <p:spPr bwMode="auto">
            <a:xfrm>
              <a:off x="2182813" y="3049588"/>
              <a:ext cx="206375" cy="130175"/>
            </a:xfrm>
            <a:custGeom>
              <a:avLst/>
              <a:gdLst>
                <a:gd name="T0" fmla="*/ 28 w 130"/>
                <a:gd name="T1" fmla="*/ 8 h 82"/>
                <a:gd name="T2" fmla="*/ 28 w 130"/>
                <a:gd name="T3" fmla="*/ 8 h 82"/>
                <a:gd name="T4" fmla="*/ 22 w 130"/>
                <a:gd name="T5" fmla="*/ 22 h 82"/>
                <a:gd name="T6" fmla="*/ 8 w 130"/>
                <a:gd name="T7" fmla="*/ 52 h 82"/>
                <a:gd name="T8" fmla="*/ 4 w 130"/>
                <a:gd name="T9" fmla="*/ 66 h 82"/>
                <a:gd name="T10" fmla="*/ 0 w 130"/>
                <a:gd name="T11" fmla="*/ 76 h 82"/>
                <a:gd name="T12" fmla="*/ 0 w 130"/>
                <a:gd name="T13" fmla="*/ 80 h 82"/>
                <a:gd name="T14" fmla="*/ 2 w 130"/>
                <a:gd name="T15" fmla="*/ 82 h 82"/>
                <a:gd name="T16" fmla="*/ 4 w 130"/>
                <a:gd name="T17" fmla="*/ 82 h 82"/>
                <a:gd name="T18" fmla="*/ 8 w 130"/>
                <a:gd name="T19" fmla="*/ 80 h 82"/>
                <a:gd name="T20" fmla="*/ 8 w 130"/>
                <a:gd name="T21" fmla="*/ 80 h 82"/>
                <a:gd name="T22" fmla="*/ 34 w 130"/>
                <a:gd name="T23" fmla="*/ 66 h 82"/>
                <a:gd name="T24" fmla="*/ 64 w 130"/>
                <a:gd name="T25" fmla="*/ 54 h 82"/>
                <a:gd name="T26" fmla="*/ 122 w 130"/>
                <a:gd name="T27" fmla="*/ 32 h 82"/>
                <a:gd name="T28" fmla="*/ 122 w 130"/>
                <a:gd name="T29" fmla="*/ 32 h 82"/>
                <a:gd name="T30" fmla="*/ 126 w 130"/>
                <a:gd name="T31" fmla="*/ 30 h 82"/>
                <a:gd name="T32" fmla="*/ 128 w 130"/>
                <a:gd name="T33" fmla="*/ 26 h 82"/>
                <a:gd name="T34" fmla="*/ 130 w 130"/>
                <a:gd name="T35" fmla="*/ 24 h 82"/>
                <a:gd name="T36" fmla="*/ 128 w 130"/>
                <a:gd name="T37" fmla="*/ 22 h 82"/>
                <a:gd name="T38" fmla="*/ 122 w 130"/>
                <a:gd name="T39" fmla="*/ 16 h 82"/>
                <a:gd name="T40" fmla="*/ 112 w 130"/>
                <a:gd name="T41" fmla="*/ 10 h 82"/>
                <a:gd name="T42" fmla="*/ 88 w 130"/>
                <a:gd name="T43" fmla="*/ 2 h 82"/>
                <a:gd name="T44" fmla="*/ 70 w 130"/>
                <a:gd name="T45" fmla="*/ 0 h 82"/>
                <a:gd name="T46" fmla="*/ 70 w 130"/>
                <a:gd name="T47" fmla="*/ 0 h 82"/>
                <a:gd name="T48" fmla="*/ 58 w 130"/>
                <a:gd name="T49" fmla="*/ 0 h 82"/>
                <a:gd name="T50" fmla="*/ 44 w 130"/>
                <a:gd name="T51" fmla="*/ 4 h 82"/>
                <a:gd name="T52" fmla="*/ 28 w 130"/>
                <a:gd name="T53" fmla="*/ 8 h 82"/>
                <a:gd name="T54" fmla="*/ 28 w 130"/>
                <a:gd name="T5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2">
                  <a:moveTo>
                    <a:pt x="28" y="8"/>
                  </a:moveTo>
                  <a:lnTo>
                    <a:pt x="28" y="8"/>
                  </a:lnTo>
                  <a:lnTo>
                    <a:pt x="22" y="22"/>
                  </a:lnTo>
                  <a:lnTo>
                    <a:pt x="8" y="52"/>
                  </a:lnTo>
                  <a:lnTo>
                    <a:pt x="4" y="66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34" y="66"/>
                  </a:lnTo>
                  <a:lnTo>
                    <a:pt x="64" y="54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6" y="30"/>
                  </a:lnTo>
                  <a:lnTo>
                    <a:pt x="128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2" y="16"/>
                  </a:lnTo>
                  <a:lnTo>
                    <a:pt x="112" y="10"/>
                  </a:lnTo>
                  <a:lnTo>
                    <a:pt x="88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4" y="4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8" name="Freeform 305"/>
            <p:cNvSpPr>
              <a:spLocks/>
            </p:cNvSpPr>
            <p:nvPr/>
          </p:nvSpPr>
          <p:spPr bwMode="auto">
            <a:xfrm>
              <a:off x="2214563" y="2011363"/>
              <a:ext cx="317500" cy="1076325"/>
            </a:xfrm>
            <a:custGeom>
              <a:avLst/>
              <a:gdLst>
                <a:gd name="T0" fmla="*/ 60 w 200"/>
                <a:gd name="T1" fmla="*/ 12 h 678"/>
                <a:gd name="T2" fmla="*/ 60 w 200"/>
                <a:gd name="T3" fmla="*/ 12 h 678"/>
                <a:gd name="T4" fmla="*/ 64 w 200"/>
                <a:gd name="T5" fmla="*/ 26 h 678"/>
                <a:gd name="T6" fmla="*/ 74 w 200"/>
                <a:gd name="T7" fmla="*/ 66 h 678"/>
                <a:gd name="T8" fmla="*/ 92 w 200"/>
                <a:gd name="T9" fmla="*/ 130 h 678"/>
                <a:gd name="T10" fmla="*/ 106 w 200"/>
                <a:gd name="T11" fmla="*/ 168 h 678"/>
                <a:gd name="T12" fmla="*/ 120 w 200"/>
                <a:gd name="T13" fmla="*/ 212 h 678"/>
                <a:gd name="T14" fmla="*/ 120 w 200"/>
                <a:gd name="T15" fmla="*/ 212 h 678"/>
                <a:gd name="T16" fmla="*/ 134 w 200"/>
                <a:gd name="T17" fmla="*/ 252 h 678"/>
                <a:gd name="T18" fmla="*/ 138 w 200"/>
                <a:gd name="T19" fmla="*/ 270 h 678"/>
                <a:gd name="T20" fmla="*/ 142 w 200"/>
                <a:gd name="T21" fmla="*/ 286 h 678"/>
                <a:gd name="T22" fmla="*/ 142 w 200"/>
                <a:gd name="T23" fmla="*/ 302 h 678"/>
                <a:gd name="T24" fmla="*/ 142 w 200"/>
                <a:gd name="T25" fmla="*/ 316 h 678"/>
                <a:gd name="T26" fmla="*/ 142 w 200"/>
                <a:gd name="T27" fmla="*/ 330 h 678"/>
                <a:gd name="T28" fmla="*/ 138 w 200"/>
                <a:gd name="T29" fmla="*/ 342 h 678"/>
                <a:gd name="T30" fmla="*/ 130 w 200"/>
                <a:gd name="T31" fmla="*/ 366 h 678"/>
                <a:gd name="T32" fmla="*/ 118 w 200"/>
                <a:gd name="T33" fmla="*/ 390 h 678"/>
                <a:gd name="T34" fmla="*/ 84 w 200"/>
                <a:gd name="T35" fmla="*/ 442 h 678"/>
                <a:gd name="T36" fmla="*/ 84 w 200"/>
                <a:gd name="T37" fmla="*/ 442 h 678"/>
                <a:gd name="T38" fmla="*/ 50 w 200"/>
                <a:gd name="T39" fmla="*/ 494 h 678"/>
                <a:gd name="T40" fmla="*/ 36 w 200"/>
                <a:gd name="T41" fmla="*/ 518 h 678"/>
                <a:gd name="T42" fmla="*/ 24 w 200"/>
                <a:gd name="T43" fmla="*/ 540 h 678"/>
                <a:gd name="T44" fmla="*/ 14 w 200"/>
                <a:gd name="T45" fmla="*/ 560 h 678"/>
                <a:gd name="T46" fmla="*/ 6 w 200"/>
                <a:gd name="T47" fmla="*/ 582 h 678"/>
                <a:gd name="T48" fmla="*/ 2 w 200"/>
                <a:gd name="T49" fmla="*/ 604 h 678"/>
                <a:gd name="T50" fmla="*/ 0 w 200"/>
                <a:gd name="T51" fmla="*/ 626 h 678"/>
                <a:gd name="T52" fmla="*/ 0 w 200"/>
                <a:gd name="T53" fmla="*/ 626 h 678"/>
                <a:gd name="T54" fmla="*/ 2 w 200"/>
                <a:gd name="T55" fmla="*/ 678 h 678"/>
                <a:gd name="T56" fmla="*/ 66 w 200"/>
                <a:gd name="T57" fmla="*/ 656 h 678"/>
                <a:gd name="T58" fmla="*/ 66 w 200"/>
                <a:gd name="T59" fmla="*/ 656 h 678"/>
                <a:gd name="T60" fmla="*/ 62 w 200"/>
                <a:gd name="T61" fmla="*/ 638 h 678"/>
                <a:gd name="T62" fmla="*/ 62 w 200"/>
                <a:gd name="T63" fmla="*/ 620 h 678"/>
                <a:gd name="T64" fmla="*/ 62 w 200"/>
                <a:gd name="T65" fmla="*/ 596 h 678"/>
                <a:gd name="T66" fmla="*/ 64 w 200"/>
                <a:gd name="T67" fmla="*/ 570 h 678"/>
                <a:gd name="T68" fmla="*/ 68 w 200"/>
                <a:gd name="T69" fmla="*/ 558 h 678"/>
                <a:gd name="T70" fmla="*/ 72 w 200"/>
                <a:gd name="T71" fmla="*/ 544 h 678"/>
                <a:gd name="T72" fmla="*/ 78 w 200"/>
                <a:gd name="T73" fmla="*/ 530 h 678"/>
                <a:gd name="T74" fmla="*/ 86 w 200"/>
                <a:gd name="T75" fmla="*/ 518 h 678"/>
                <a:gd name="T76" fmla="*/ 94 w 200"/>
                <a:gd name="T77" fmla="*/ 506 h 678"/>
                <a:gd name="T78" fmla="*/ 104 w 200"/>
                <a:gd name="T79" fmla="*/ 494 h 678"/>
                <a:gd name="T80" fmla="*/ 104 w 200"/>
                <a:gd name="T81" fmla="*/ 494 h 678"/>
                <a:gd name="T82" fmla="*/ 128 w 200"/>
                <a:gd name="T83" fmla="*/ 470 h 678"/>
                <a:gd name="T84" fmla="*/ 150 w 200"/>
                <a:gd name="T85" fmla="*/ 446 h 678"/>
                <a:gd name="T86" fmla="*/ 170 w 200"/>
                <a:gd name="T87" fmla="*/ 418 h 678"/>
                <a:gd name="T88" fmla="*/ 178 w 200"/>
                <a:gd name="T89" fmla="*/ 404 h 678"/>
                <a:gd name="T90" fmla="*/ 186 w 200"/>
                <a:gd name="T91" fmla="*/ 388 h 678"/>
                <a:gd name="T92" fmla="*/ 192 w 200"/>
                <a:gd name="T93" fmla="*/ 370 h 678"/>
                <a:gd name="T94" fmla="*/ 196 w 200"/>
                <a:gd name="T95" fmla="*/ 352 h 678"/>
                <a:gd name="T96" fmla="*/ 200 w 200"/>
                <a:gd name="T97" fmla="*/ 334 h 678"/>
                <a:gd name="T98" fmla="*/ 200 w 200"/>
                <a:gd name="T99" fmla="*/ 314 h 678"/>
                <a:gd name="T100" fmla="*/ 200 w 200"/>
                <a:gd name="T101" fmla="*/ 292 h 678"/>
                <a:gd name="T102" fmla="*/ 196 w 200"/>
                <a:gd name="T103" fmla="*/ 270 h 678"/>
                <a:gd name="T104" fmla="*/ 190 w 200"/>
                <a:gd name="T105" fmla="*/ 246 h 678"/>
                <a:gd name="T106" fmla="*/ 182 w 200"/>
                <a:gd name="T107" fmla="*/ 222 h 678"/>
                <a:gd name="T108" fmla="*/ 182 w 200"/>
                <a:gd name="T109" fmla="*/ 222 h 678"/>
                <a:gd name="T110" fmla="*/ 148 w 200"/>
                <a:gd name="T111" fmla="*/ 140 h 678"/>
                <a:gd name="T112" fmla="*/ 128 w 200"/>
                <a:gd name="T113" fmla="*/ 90 h 678"/>
                <a:gd name="T114" fmla="*/ 120 w 200"/>
                <a:gd name="T115" fmla="*/ 70 h 678"/>
                <a:gd name="T116" fmla="*/ 116 w 200"/>
                <a:gd name="T117" fmla="*/ 50 h 678"/>
                <a:gd name="T118" fmla="*/ 112 w 200"/>
                <a:gd name="T119" fmla="*/ 28 h 678"/>
                <a:gd name="T120" fmla="*/ 108 w 200"/>
                <a:gd name="T121" fmla="*/ 0 h 678"/>
                <a:gd name="T122" fmla="*/ 60 w 200"/>
                <a:gd name="T123" fmla="*/ 12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678">
                  <a:moveTo>
                    <a:pt x="60" y="12"/>
                  </a:moveTo>
                  <a:lnTo>
                    <a:pt x="60" y="12"/>
                  </a:lnTo>
                  <a:lnTo>
                    <a:pt x="64" y="26"/>
                  </a:lnTo>
                  <a:lnTo>
                    <a:pt x="74" y="66"/>
                  </a:lnTo>
                  <a:lnTo>
                    <a:pt x="92" y="130"/>
                  </a:lnTo>
                  <a:lnTo>
                    <a:pt x="106" y="168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34" y="252"/>
                  </a:lnTo>
                  <a:lnTo>
                    <a:pt x="138" y="270"/>
                  </a:lnTo>
                  <a:lnTo>
                    <a:pt x="142" y="286"/>
                  </a:lnTo>
                  <a:lnTo>
                    <a:pt x="142" y="302"/>
                  </a:lnTo>
                  <a:lnTo>
                    <a:pt x="142" y="316"/>
                  </a:lnTo>
                  <a:lnTo>
                    <a:pt x="142" y="330"/>
                  </a:lnTo>
                  <a:lnTo>
                    <a:pt x="138" y="342"/>
                  </a:lnTo>
                  <a:lnTo>
                    <a:pt x="130" y="366"/>
                  </a:lnTo>
                  <a:lnTo>
                    <a:pt x="118" y="390"/>
                  </a:lnTo>
                  <a:lnTo>
                    <a:pt x="84" y="442"/>
                  </a:lnTo>
                  <a:lnTo>
                    <a:pt x="84" y="442"/>
                  </a:lnTo>
                  <a:lnTo>
                    <a:pt x="50" y="494"/>
                  </a:lnTo>
                  <a:lnTo>
                    <a:pt x="36" y="518"/>
                  </a:lnTo>
                  <a:lnTo>
                    <a:pt x="24" y="540"/>
                  </a:lnTo>
                  <a:lnTo>
                    <a:pt x="14" y="560"/>
                  </a:lnTo>
                  <a:lnTo>
                    <a:pt x="6" y="582"/>
                  </a:lnTo>
                  <a:lnTo>
                    <a:pt x="2" y="604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2" y="678"/>
                  </a:lnTo>
                  <a:lnTo>
                    <a:pt x="66" y="656"/>
                  </a:lnTo>
                  <a:lnTo>
                    <a:pt x="66" y="656"/>
                  </a:lnTo>
                  <a:lnTo>
                    <a:pt x="62" y="638"/>
                  </a:lnTo>
                  <a:lnTo>
                    <a:pt x="62" y="620"/>
                  </a:lnTo>
                  <a:lnTo>
                    <a:pt x="62" y="596"/>
                  </a:lnTo>
                  <a:lnTo>
                    <a:pt x="64" y="570"/>
                  </a:lnTo>
                  <a:lnTo>
                    <a:pt x="68" y="558"/>
                  </a:lnTo>
                  <a:lnTo>
                    <a:pt x="72" y="544"/>
                  </a:lnTo>
                  <a:lnTo>
                    <a:pt x="78" y="530"/>
                  </a:lnTo>
                  <a:lnTo>
                    <a:pt x="86" y="518"/>
                  </a:lnTo>
                  <a:lnTo>
                    <a:pt x="94" y="506"/>
                  </a:lnTo>
                  <a:lnTo>
                    <a:pt x="104" y="494"/>
                  </a:lnTo>
                  <a:lnTo>
                    <a:pt x="104" y="494"/>
                  </a:lnTo>
                  <a:lnTo>
                    <a:pt x="128" y="470"/>
                  </a:lnTo>
                  <a:lnTo>
                    <a:pt x="150" y="446"/>
                  </a:lnTo>
                  <a:lnTo>
                    <a:pt x="170" y="418"/>
                  </a:lnTo>
                  <a:lnTo>
                    <a:pt x="178" y="404"/>
                  </a:lnTo>
                  <a:lnTo>
                    <a:pt x="186" y="388"/>
                  </a:lnTo>
                  <a:lnTo>
                    <a:pt x="192" y="370"/>
                  </a:lnTo>
                  <a:lnTo>
                    <a:pt x="196" y="352"/>
                  </a:lnTo>
                  <a:lnTo>
                    <a:pt x="200" y="334"/>
                  </a:lnTo>
                  <a:lnTo>
                    <a:pt x="200" y="314"/>
                  </a:lnTo>
                  <a:lnTo>
                    <a:pt x="200" y="292"/>
                  </a:lnTo>
                  <a:lnTo>
                    <a:pt x="196" y="270"/>
                  </a:lnTo>
                  <a:lnTo>
                    <a:pt x="190" y="246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48" y="140"/>
                  </a:lnTo>
                  <a:lnTo>
                    <a:pt x="128" y="90"/>
                  </a:lnTo>
                  <a:lnTo>
                    <a:pt x="120" y="70"/>
                  </a:lnTo>
                  <a:lnTo>
                    <a:pt x="116" y="50"/>
                  </a:lnTo>
                  <a:lnTo>
                    <a:pt x="112" y="28"/>
                  </a:lnTo>
                  <a:lnTo>
                    <a:pt x="108" y="0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C19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379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8" y="1995488"/>
              <a:ext cx="40005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0" name="Freeform 307"/>
            <p:cNvSpPr>
              <a:spLocks/>
            </p:cNvSpPr>
            <p:nvPr/>
          </p:nvSpPr>
          <p:spPr bwMode="auto">
            <a:xfrm>
              <a:off x="2170113" y="2703513"/>
              <a:ext cx="19050" cy="571500"/>
            </a:xfrm>
            <a:custGeom>
              <a:avLst/>
              <a:gdLst>
                <a:gd name="T0" fmla="*/ 8 w 12"/>
                <a:gd name="T1" fmla="*/ 0 h 360"/>
                <a:gd name="T2" fmla="*/ 8 w 12"/>
                <a:gd name="T3" fmla="*/ 0 h 360"/>
                <a:gd name="T4" fmla="*/ 4 w 12"/>
                <a:gd name="T5" fmla="*/ 36 h 360"/>
                <a:gd name="T6" fmla="*/ 2 w 12"/>
                <a:gd name="T7" fmla="*/ 84 h 360"/>
                <a:gd name="T8" fmla="*/ 0 w 12"/>
                <a:gd name="T9" fmla="*/ 154 h 360"/>
                <a:gd name="T10" fmla="*/ 0 w 12"/>
                <a:gd name="T11" fmla="*/ 154 h 360"/>
                <a:gd name="T12" fmla="*/ 2 w 12"/>
                <a:gd name="T13" fmla="*/ 232 h 360"/>
                <a:gd name="T14" fmla="*/ 6 w 12"/>
                <a:gd name="T15" fmla="*/ 298 h 360"/>
                <a:gd name="T16" fmla="*/ 12 w 12"/>
                <a:gd name="T1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0">
                  <a:moveTo>
                    <a:pt x="8" y="0"/>
                  </a:moveTo>
                  <a:lnTo>
                    <a:pt x="8" y="0"/>
                  </a:lnTo>
                  <a:lnTo>
                    <a:pt x="4" y="36"/>
                  </a:lnTo>
                  <a:lnTo>
                    <a:pt x="2" y="8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232"/>
                  </a:lnTo>
                  <a:lnTo>
                    <a:pt x="6" y="298"/>
                  </a:lnTo>
                  <a:lnTo>
                    <a:pt x="12" y="360"/>
                  </a:lnTo>
                </a:path>
              </a:pathLst>
            </a:custGeom>
            <a:noFill/>
            <a:ln w="635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1" name="Freeform 308"/>
            <p:cNvSpPr>
              <a:spLocks/>
            </p:cNvSpPr>
            <p:nvPr/>
          </p:nvSpPr>
          <p:spPr bwMode="auto">
            <a:xfrm>
              <a:off x="2185988" y="2703513"/>
              <a:ext cx="19050" cy="571500"/>
            </a:xfrm>
            <a:custGeom>
              <a:avLst/>
              <a:gdLst>
                <a:gd name="T0" fmla="*/ 8 w 12"/>
                <a:gd name="T1" fmla="*/ 0 h 360"/>
                <a:gd name="T2" fmla="*/ 8 w 12"/>
                <a:gd name="T3" fmla="*/ 0 h 360"/>
                <a:gd name="T4" fmla="*/ 6 w 12"/>
                <a:gd name="T5" fmla="*/ 36 h 360"/>
                <a:gd name="T6" fmla="*/ 2 w 12"/>
                <a:gd name="T7" fmla="*/ 84 h 360"/>
                <a:gd name="T8" fmla="*/ 0 w 12"/>
                <a:gd name="T9" fmla="*/ 154 h 360"/>
                <a:gd name="T10" fmla="*/ 0 w 12"/>
                <a:gd name="T11" fmla="*/ 154 h 360"/>
                <a:gd name="T12" fmla="*/ 2 w 12"/>
                <a:gd name="T13" fmla="*/ 232 h 360"/>
                <a:gd name="T14" fmla="*/ 6 w 12"/>
                <a:gd name="T15" fmla="*/ 298 h 360"/>
                <a:gd name="T16" fmla="*/ 12 w 12"/>
                <a:gd name="T1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0">
                  <a:moveTo>
                    <a:pt x="8" y="0"/>
                  </a:moveTo>
                  <a:lnTo>
                    <a:pt x="8" y="0"/>
                  </a:lnTo>
                  <a:lnTo>
                    <a:pt x="6" y="36"/>
                  </a:lnTo>
                  <a:lnTo>
                    <a:pt x="2" y="8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232"/>
                  </a:lnTo>
                  <a:lnTo>
                    <a:pt x="6" y="298"/>
                  </a:lnTo>
                  <a:lnTo>
                    <a:pt x="12" y="360"/>
                  </a:lnTo>
                </a:path>
              </a:pathLst>
            </a:custGeom>
            <a:noFill/>
            <a:ln w="635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2" name="Freeform 309"/>
            <p:cNvSpPr>
              <a:spLocks/>
            </p:cNvSpPr>
            <p:nvPr/>
          </p:nvSpPr>
          <p:spPr bwMode="auto">
            <a:xfrm>
              <a:off x="1884363" y="1071563"/>
              <a:ext cx="574675" cy="219075"/>
            </a:xfrm>
            <a:custGeom>
              <a:avLst/>
              <a:gdLst>
                <a:gd name="T0" fmla="*/ 48 w 362"/>
                <a:gd name="T1" fmla="*/ 122 h 138"/>
                <a:gd name="T2" fmla="*/ 48 w 362"/>
                <a:gd name="T3" fmla="*/ 122 h 138"/>
                <a:gd name="T4" fmla="*/ 50 w 362"/>
                <a:gd name="T5" fmla="*/ 112 h 138"/>
                <a:gd name="T6" fmla="*/ 52 w 362"/>
                <a:gd name="T7" fmla="*/ 100 h 138"/>
                <a:gd name="T8" fmla="*/ 58 w 362"/>
                <a:gd name="T9" fmla="*/ 86 h 138"/>
                <a:gd name="T10" fmla="*/ 68 w 362"/>
                <a:gd name="T11" fmla="*/ 72 h 138"/>
                <a:gd name="T12" fmla="*/ 74 w 362"/>
                <a:gd name="T13" fmla="*/ 66 h 138"/>
                <a:gd name="T14" fmla="*/ 82 w 362"/>
                <a:gd name="T15" fmla="*/ 60 h 138"/>
                <a:gd name="T16" fmla="*/ 90 w 362"/>
                <a:gd name="T17" fmla="*/ 54 h 138"/>
                <a:gd name="T18" fmla="*/ 100 w 362"/>
                <a:gd name="T19" fmla="*/ 50 h 138"/>
                <a:gd name="T20" fmla="*/ 112 w 362"/>
                <a:gd name="T21" fmla="*/ 46 h 138"/>
                <a:gd name="T22" fmla="*/ 126 w 362"/>
                <a:gd name="T23" fmla="*/ 42 h 138"/>
                <a:gd name="T24" fmla="*/ 126 w 362"/>
                <a:gd name="T25" fmla="*/ 42 h 138"/>
                <a:gd name="T26" fmla="*/ 182 w 362"/>
                <a:gd name="T27" fmla="*/ 36 h 138"/>
                <a:gd name="T28" fmla="*/ 206 w 362"/>
                <a:gd name="T29" fmla="*/ 34 h 138"/>
                <a:gd name="T30" fmla="*/ 226 w 362"/>
                <a:gd name="T31" fmla="*/ 32 h 138"/>
                <a:gd name="T32" fmla="*/ 244 w 362"/>
                <a:gd name="T33" fmla="*/ 34 h 138"/>
                <a:gd name="T34" fmla="*/ 260 w 362"/>
                <a:gd name="T35" fmla="*/ 36 h 138"/>
                <a:gd name="T36" fmla="*/ 272 w 362"/>
                <a:gd name="T37" fmla="*/ 42 h 138"/>
                <a:gd name="T38" fmla="*/ 276 w 362"/>
                <a:gd name="T39" fmla="*/ 46 h 138"/>
                <a:gd name="T40" fmla="*/ 280 w 362"/>
                <a:gd name="T41" fmla="*/ 50 h 138"/>
                <a:gd name="T42" fmla="*/ 280 w 362"/>
                <a:gd name="T43" fmla="*/ 50 h 138"/>
                <a:gd name="T44" fmla="*/ 296 w 362"/>
                <a:gd name="T45" fmla="*/ 76 h 138"/>
                <a:gd name="T46" fmla="*/ 300 w 362"/>
                <a:gd name="T47" fmla="*/ 84 h 138"/>
                <a:gd name="T48" fmla="*/ 362 w 362"/>
                <a:gd name="T49" fmla="*/ 88 h 138"/>
                <a:gd name="T50" fmla="*/ 362 w 362"/>
                <a:gd name="T51" fmla="*/ 88 h 138"/>
                <a:gd name="T52" fmla="*/ 352 w 362"/>
                <a:gd name="T53" fmla="*/ 74 h 138"/>
                <a:gd name="T54" fmla="*/ 340 w 362"/>
                <a:gd name="T55" fmla="*/ 60 h 138"/>
                <a:gd name="T56" fmla="*/ 324 w 362"/>
                <a:gd name="T57" fmla="*/ 44 h 138"/>
                <a:gd name="T58" fmla="*/ 302 w 362"/>
                <a:gd name="T59" fmla="*/ 28 h 138"/>
                <a:gd name="T60" fmla="*/ 290 w 362"/>
                <a:gd name="T61" fmla="*/ 20 h 138"/>
                <a:gd name="T62" fmla="*/ 276 w 362"/>
                <a:gd name="T63" fmla="*/ 14 h 138"/>
                <a:gd name="T64" fmla="*/ 262 w 362"/>
                <a:gd name="T65" fmla="*/ 8 h 138"/>
                <a:gd name="T66" fmla="*/ 246 w 362"/>
                <a:gd name="T67" fmla="*/ 4 h 138"/>
                <a:gd name="T68" fmla="*/ 230 w 362"/>
                <a:gd name="T69" fmla="*/ 0 h 138"/>
                <a:gd name="T70" fmla="*/ 212 w 362"/>
                <a:gd name="T71" fmla="*/ 0 h 138"/>
                <a:gd name="T72" fmla="*/ 212 w 362"/>
                <a:gd name="T73" fmla="*/ 0 h 138"/>
                <a:gd name="T74" fmla="*/ 176 w 362"/>
                <a:gd name="T75" fmla="*/ 2 h 138"/>
                <a:gd name="T76" fmla="*/ 142 w 362"/>
                <a:gd name="T77" fmla="*/ 8 h 138"/>
                <a:gd name="T78" fmla="*/ 110 w 362"/>
                <a:gd name="T79" fmla="*/ 18 h 138"/>
                <a:gd name="T80" fmla="*/ 82 w 362"/>
                <a:gd name="T81" fmla="*/ 30 h 138"/>
                <a:gd name="T82" fmla="*/ 58 w 362"/>
                <a:gd name="T83" fmla="*/ 44 h 138"/>
                <a:gd name="T84" fmla="*/ 38 w 362"/>
                <a:gd name="T85" fmla="*/ 60 h 138"/>
                <a:gd name="T86" fmla="*/ 22 w 362"/>
                <a:gd name="T87" fmla="*/ 78 h 138"/>
                <a:gd name="T88" fmla="*/ 16 w 362"/>
                <a:gd name="T89" fmla="*/ 88 h 138"/>
                <a:gd name="T90" fmla="*/ 12 w 362"/>
                <a:gd name="T91" fmla="*/ 98 h 138"/>
                <a:gd name="T92" fmla="*/ 12 w 362"/>
                <a:gd name="T93" fmla="*/ 98 h 138"/>
                <a:gd name="T94" fmla="*/ 4 w 362"/>
                <a:gd name="T95" fmla="*/ 116 h 138"/>
                <a:gd name="T96" fmla="*/ 0 w 362"/>
                <a:gd name="T97" fmla="*/ 126 h 138"/>
                <a:gd name="T98" fmla="*/ 0 w 362"/>
                <a:gd name="T99" fmla="*/ 134 h 138"/>
                <a:gd name="T100" fmla="*/ 2 w 362"/>
                <a:gd name="T101" fmla="*/ 136 h 138"/>
                <a:gd name="T102" fmla="*/ 4 w 362"/>
                <a:gd name="T103" fmla="*/ 138 h 138"/>
                <a:gd name="T104" fmla="*/ 10 w 362"/>
                <a:gd name="T105" fmla="*/ 136 h 138"/>
                <a:gd name="T106" fmla="*/ 20 w 362"/>
                <a:gd name="T107" fmla="*/ 134 h 138"/>
                <a:gd name="T108" fmla="*/ 48 w 362"/>
                <a:gd name="T109" fmla="*/ 122 h 138"/>
                <a:gd name="T110" fmla="*/ 48 w 362"/>
                <a:gd name="T111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" h="138">
                  <a:moveTo>
                    <a:pt x="48" y="122"/>
                  </a:moveTo>
                  <a:lnTo>
                    <a:pt x="48" y="122"/>
                  </a:lnTo>
                  <a:lnTo>
                    <a:pt x="50" y="112"/>
                  </a:lnTo>
                  <a:lnTo>
                    <a:pt x="52" y="100"/>
                  </a:lnTo>
                  <a:lnTo>
                    <a:pt x="58" y="86"/>
                  </a:lnTo>
                  <a:lnTo>
                    <a:pt x="68" y="72"/>
                  </a:lnTo>
                  <a:lnTo>
                    <a:pt x="74" y="66"/>
                  </a:lnTo>
                  <a:lnTo>
                    <a:pt x="82" y="60"/>
                  </a:lnTo>
                  <a:lnTo>
                    <a:pt x="90" y="54"/>
                  </a:lnTo>
                  <a:lnTo>
                    <a:pt x="100" y="50"/>
                  </a:lnTo>
                  <a:lnTo>
                    <a:pt x="112" y="46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82" y="36"/>
                  </a:lnTo>
                  <a:lnTo>
                    <a:pt x="206" y="34"/>
                  </a:lnTo>
                  <a:lnTo>
                    <a:pt x="226" y="32"/>
                  </a:lnTo>
                  <a:lnTo>
                    <a:pt x="244" y="34"/>
                  </a:lnTo>
                  <a:lnTo>
                    <a:pt x="260" y="36"/>
                  </a:lnTo>
                  <a:lnTo>
                    <a:pt x="272" y="42"/>
                  </a:lnTo>
                  <a:lnTo>
                    <a:pt x="276" y="46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96" y="76"/>
                  </a:lnTo>
                  <a:lnTo>
                    <a:pt x="300" y="84"/>
                  </a:lnTo>
                  <a:lnTo>
                    <a:pt x="362" y="88"/>
                  </a:lnTo>
                  <a:lnTo>
                    <a:pt x="362" y="88"/>
                  </a:lnTo>
                  <a:lnTo>
                    <a:pt x="352" y="74"/>
                  </a:lnTo>
                  <a:lnTo>
                    <a:pt x="340" y="60"/>
                  </a:lnTo>
                  <a:lnTo>
                    <a:pt x="324" y="44"/>
                  </a:lnTo>
                  <a:lnTo>
                    <a:pt x="302" y="28"/>
                  </a:lnTo>
                  <a:lnTo>
                    <a:pt x="290" y="20"/>
                  </a:lnTo>
                  <a:lnTo>
                    <a:pt x="276" y="14"/>
                  </a:lnTo>
                  <a:lnTo>
                    <a:pt x="262" y="8"/>
                  </a:lnTo>
                  <a:lnTo>
                    <a:pt x="246" y="4"/>
                  </a:lnTo>
                  <a:lnTo>
                    <a:pt x="230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76" y="2"/>
                  </a:lnTo>
                  <a:lnTo>
                    <a:pt x="142" y="8"/>
                  </a:lnTo>
                  <a:lnTo>
                    <a:pt x="110" y="18"/>
                  </a:lnTo>
                  <a:lnTo>
                    <a:pt x="82" y="30"/>
                  </a:lnTo>
                  <a:lnTo>
                    <a:pt x="58" y="44"/>
                  </a:lnTo>
                  <a:lnTo>
                    <a:pt x="38" y="60"/>
                  </a:lnTo>
                  <a:lnTo>
                    <a:pt x="22" y="78"/>
                  </a:lnTo>
                  <a:lnTo>
                    <a:pt x="16" y="8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4" y="116"/>
                  </a:lnTo>
                  <a:lnTo>
                    <a:pt x="0" y="126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4" y="138"/>
                  </a:lnTo>
                  <a:lnTo>
                    <a:pt x="10" y="136"/>
                  </a:lnTo>
                  <a:lnTo>
                    <a:pt x="20" y="134"/>
                  </a:lnTo>
                  <a:lnTo>
                    <a:pt x="48" y="122"/>
                  </a:lnTo>
                  <a:lnTo>
                    <a:pt x="48" y="122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3" name="Freeform 310"/>
            <p:cNvSpPr>
              <a:spLocks/>
            </p:cNvSpPr>
            <p:nvPr/>
          </p:nvSpPr>
          <p:spPr bwMode="auto">
            <a:xfrm>
              <a:off x="1589088" y="1204913"/>
              <a:ext cx="1216025" cy="796925"/>
            </a:xfrm>
            <a:custGeom>
              <a:avLst/>
              <a:gdLst>
                <a:gd name="T0" fmla="*/ 746 w 766"/>
                <a:gd name="T1" fmla="*/ 140 h 502"/>
                <a:gd name="T2" fmla="*/ 736 w 766"/>
                <a:gd name="T3" fmla="*/ 116 h 502"/>
                <a:gd name="T4" fmla="*/ 722 w 766"/>
                <a:gd name="T5" fmla="*/ 92 h 502"/>
                <a:gd name="T6" fmla="*/ 698 w 766"/>
                <a:gd name="T7" fmla="*/ 64 h 502"/>
                <a:gd name="T8" fmla="*/ 662 w 766"/>
                <a:gd name="T9" fmla="*/ 38 h 502"/>
                <a:gd name="T10" fmla="*/ 610 w 766"/>
                <a:gd name="T11" fmla="*/ 16 h 502"/>
                <a:gd name="T12" fmla="*/ 544 w 766"/>
                <a:gd name="T13" fmla="*/ 2 h 502"/>
                <a:gd name="T14" fmla="*/ 456 w 766"/>
                <a:gd name="T15" fmla="*/ 0 h 502"/>
                <a:gd name="T16" fmla="*/ 410 w 766"/>
                <a:gd name="T17" fmla="*/ 4 h 502"/>
                <a:gd name="T18" fmla="*/ 326 w 766"/>
                <a:gd name="T19" fmla="*/ 16 h 502"/>
                <a:gd name="T20" fmla="*/ 254 w 766"/>
                <a:gd name="T21" fmla="*/ 30 h 502"/>
                <a:gd name="T22" fmla="*/ 192 w 766"/>
                <a:gd name="T23" fmla="*/ 48 h 502"/>
                <a:gd name="T24" fmla="*/ 140 w 766"/>
                <a:gd name="T25" fmla="*/ 68 h 502"/>
                <a:gd name="T26" fmla="*/ 96 w 766"/>
                <a:gd name="T27" fmla="*/ 92 h 502"/>
                <a:gd name="T28" fmla="*/ 62 w 766"/>
                <a:gd name="T29" fmla="*/ 116 h 502"/>
                <a:gd name="T30" fmla="*/ 36 w 766"/>
                <a:gd name="T31" fmla="*/ 142 h 502"/>
                <a:gd name="T32" fmla="*/ 26 w 766"/>
                <a:gd name="T33" fmla="*/ 154 h 502"/>
                <a:gd name="T34" fmla="*/ 10 w 766"/>
                <a:gd name="T35" fmla="*/ 188 h 502"/>
                <a:gd name="T36" fmla="*/ 2 w 766"/>
                <a:gd name="T37" fmla="*/ 234 h 502"/>
                <a:gd name="T38" fmla="*/ 0 w 766"/>
                <a:gd name="T39" fmla="*/ 284 h 502"/>
                <a:gd name="T40" fmla="*/ 8 w 766"/>
                <a:gd name="T41" fmla="*/ 338 h 502"/>
                <a:gd name="T42" fmla="*/ 24 w 766"/>
                <a:gd name="T43" fmla="*/ 390 h 502"/>
                <a:gd name="T44" fmla="*/ 54 w 766"/>
                <a:gd name="T45" fmla="*/ 434 h 502"/>
                <a:gd name="T46" fmla="*/ 86 w 766"/>
                <a:gd name="T47" fmla="*/ 460 h 502"/>
                <a:gd name="T48" fmla="*/ 112 w 766"/>
                <a:gd name="T49" fmla="*/ 474 h 502"/>
                <a:gd name="T50" fmla="*/ 140 w 766"/>
                <a:gd name="T51" fmla="*/ 482 h 502"/>
                <a:gd name="T52" fmla="*/ 156 w 766"/>
                <a:gd name="T53" fmla="*/ 484 h 502"/>
                <a:gd name="T54" fmla="*/ 284 w 766"/>
                <a:gd name="T55" fmla="*/ 498 h 502"/>
                <a:gd name="T56" fmla="*/ 402 w 766"/>
                <a:gd name="T57" fmla="*/ 500 h 502"/>
                <a:gd name="T58" fmla="*/ 456 w 766"/>
                <a:gd name="T59" fmla="*/ 496 h 502"/>
                <a:gd name="T60" fmla="*/ 508 w 766"/>
                <a:gd name="T61" fmla="*/ 484 h 502"/>
                <a:gd name="T62" fmla="*/ 556 w 766"/>
                <a:gd name="T63" fmla="*/ 468 h 502"/>
                <a:gd name="T64" fmla="*/ 598 w 766"/>
                <a:gd name="T65" fmla="*/ 444 h 502"/>
                <a:gd name="T66" fmla="*/ 640 w 766"/>
                <a:gd name="T67" fmla="*/ 414 h 502"/>
                <a:gd name="T68" fmla="*/ 696 w 766"/>
                <a:gd name="T69" fmla="*/ 364 h 502"/>
                <a:gd name="T70" fmla="*/ 726 w 766"/>
                <a:gd name="T71" fmla="*/ 328 h 502"/>
                <a:gd name="T72" fmla="*/ 750 w 766"/>
                <a:gd name="T73" fmla="*/ 290 h 502"/>
                <a:gd name="T74" fmla="*/ 764 w 766"/>
                <a:gd name="T75" fmla="*/ 250 h 502"/>
                <a:gd name="T76" fmla="*/ 766 w 766"/>
                <a:gd name="T77" fmla="*/ 206 h 502"/>
                <a:gd name="T78" fmla="*/ 756 w 766"/>
                <a:gd name="T79" fmla="*/ 162 h 502"/>
                <a:gd name="T80" fmla="*/ 746 w 766"/>
                <a:gd name="T81" fmla="*/ 14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6" h="502">
                  <a:moveTo>
                    <a:pt x="746" y="140"/>
                  </a:moveTo>
                  <a:lnTo>
                    <a:pt x="746" y="140"/>
                  </a:lnTo>
                  <a:lnTo>
                    <a:pt x="744" y="134"/>
                  </a:lnTo>
                  <a:lnTo>
                    <a:pt x="736" y="116"/>
                  </a:lnTo>
                  <a:lnTo>
                    <a:pt x="730" y="104"/>
                  </a:lnTo>
                  <a:lnTo>
                    <a:pt x="722" y="92"/>
                  </a:lnTo>
                  <a:lnTo>
                    <a:pt x="712" y="78"/>
                  </a:lnTo>
                  <a:lnTo>
                    <a:pt x="698" y="64"/>
                  </a:lnTo>
                  <a:lnTo>
                    <a:pt x="680" y="50"/>
                  </a:lnTo>
                  <a:lnTo>
                    <a:pt x="662" y="38"/>
                  </a:lnTo>
                  <a:lnTo>
                    <a:pt x="638" y="26"/>
                  </a:lnTo>
                  <a:lnTo>
                    <a:pt x="610" y="16"/>
                  </a:lnTo>
                  <a:lnTo>
                    <a:pt x="578" y="8"/>
                  </a:lnTo>
                  <a:lnTo>
                    <a:pt x="544" y="2"/>
                  </a:lnTo>
                  <a:lnTo>
                    <a:pt x="502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10" y="4"/>
                  </a:lnTo>
                  <a:lnTo>
                    <a:pt x="366" y="10"/>
                  </a:lnTo>
                  <a:lnTo>
                    <a:pt x="326" y="16"/>
                  </a:lnTo>
                  <a:lnTo>
                    <a:pt x="288" y="22"/>
                  </a:lnTo>
                  <a:lnTo>
                    <a:pt x="254" y="30"/>
                  </a:lnTo>
                  <a:lnTo>
                    <a:pt x="220" y="38"/>
                  </a:lnTo>
                  <a:lnTo>
                    <a:pt x="192" y="48"/>
                  </a:lnTo>
                  <a:lnTo>
                    <a:pt x="164" y="58"/>
                  </a:lnTo>
                  <a:lnTo>
                    <a:pt x="140" y="68"/>
                  </a:lnTo>
                  <a:lnTo>
                    <a:pt x="116" y="80"/>
                  </a:lnTo>
                  <a:lnTo>
                    <a:pt x="96" y="92"/>
                  </a:lnTo>
                  <a:lnTo>
                    <a:pt x="78" y="104"/>
                  </a:lnTo>
                  <a:lnTo>
                    <a:pt x="62" y="116"/>
                  </a:lnTo>
                  <a:lnTo>
                    <a:pt x="48" y="128"/>
                  </a:lnTo>
                  <a:lnTo>
                    <a:pt x="36" y="14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18" y="170"/>
                  </a:lnTo>
                  <a:lnTo>
                    <a:pt x="10" y="188"/>
                  </a:lnTo>
                  <a:lnTo>
                    <a:pt x="6" y="210"/>
                  </a:lnTo>
                  <a:lnTo>
                    <a:pt x="2" y="234"/>
                  </a:lnTo>
                  <a:lnTo>
                    <a:pt x="0" y="258"/>
                  </a:lnTo>
                  <a:lnTo>
                    <a:pt x="0" y="284"/>
                  </a:lnTo>
                  <a:lnTo>
                    <a:pt x="2" y="312"/>
                  </a:lnTo>
                  <a:lnTo>
                    <a:pt x="8" y="338"/>
                  </a:lnTo>
                  <a:lnTo>
                    <a:pt x="14" y="364"/>
                  </a:lnTo>
                  <a:lnTo>
                    <a:pt x="24" y="390"/>
                  </a:lnTo>
                  <a:lnTo>
                    <a:pt x="38" y="412"/>
                  </a:lnTo>
                  <a:lnTo>
                    <a:pt x="54" y="434"/>
                  </a:lnTo>
                  <a:lnTo>
                    <a:pt x="74" y="452"/>
                  </a:lnTo>
                  <a:lnTo>
                    <a:pt x="86" y="460"/>
                  </a:lnTo>
                  <a:lnTo>
                    <a:pt x="98" y="468"/>
                  </a:lnTo>
                  <a:lnTo>
                    <a:pt x="112" y="474"/>
                  </a:lnTo>
                  <a:lnTo>
                    <a:pt x="126" y="478"/>
                  </a:lnTo>
                  <a:lnTo>
                    <a:pt x="140" y="482"/>
                  </a:lnTo>
                  <a:lnTo>
                    <a:pt x="156" y="484"/>
                  </a:lnTo>
                  <a:lnTo>
                    <a:pt x="156" y="484"/>
                  </a:lnTo>
                  <a:lnTo>
                    <a:pt x="222" y="492"/>
                  </a:lnTo>
                  <a:lnTo>
                    <a:pt x="284" y="498"/>
                  </a:lnTo>
                  <a:lnTo>
                    <a:pt x="344" y="502"/>
                  </a:lnTo>
                  <a:lnTo>
                    <a:pt x="402" y="500"/>
                  </a:lnTo>
                  <a:lnTo>
                    <a:pt x="430" y="498"/>
                  </a:lnTo>
                  <a:lnTo>
                    <a:pt x="456" y="496"/>
                  </a:lnTo>
                  <a:lnTo>
                    <a:pt x="482" y="490"/>
                  </a:lnTo>
                  <a:lnTo>
                    <a:pt x="508" y="484"/>
                  </a:lnTo>
                  <a:lnTo>
                    <a:pt x="532" y="478"/>
                  </a:lnTo>
                  <a:lnTo>
                    <a:pt x="556" y="468"/>
                  </a:lnTo>
                  <a:lnTo>
                    <a:pt x="578" y="456"/>
                  </a:lnTo>
                  <a:lnTo>
                    <a:pt x="598" y="444"/>
                  </a:lnTo>
                  <a:lnTo>
                    <a:pt x="598" y="444"/>
                  </a:lnTo>
                  <a:lnTo>
                    <a:pt x="640" y="414"/>
                  </a:lnTo>
                  <a:lnTo>
                    <a:pt x="678" y="382"/>
                  </a:lnTo>
                  <a:lnTo>
                    <a:pt x="696" y="364"/>
                  </a:lnTo>
                  <a:lnTo>
                    <a:pt x="712" y="346"/>
                  </a:lnTo>
                  <a:lnTo>
                    <a:pt x="726" y="328"/>
                  </a:lnTo>
                  <a:lnTo>
                    <a:pt x="740" y="310"/>
                  </a:lnTo>
                  <a:lnTo>
                    <a:pt x="750" y="290"/>
                  </a:lnTo>
                  <a:lnTo>
                    <a:pt x="758" y="270"/>
                  </a:lnTo>
                  <a:lnTo>
                    <a:pt x="764" y="250"/>
                  </a:lnTo>
                  <a:lnTo>
                    <a:pt x="766" y="228"/>
                  </a:lnTo>
                  <a:lnTo>
                    <a:pt x="766" y="206"/>
                  </a:lnTo>
                  <a:lnTo>
                    <a:pt x="764" y="186"/>
                  </a:lnTo>
                  <a:lnTo>
                    <a:pt x="756" y="162"/>
                  </a:lnTo>
                  <a:lnTo>
                    <a:pt x="746" y="140"/>
                  </a:lnTo>
                  <a:lnTo>
                    <a:pt x="746" y="140"/>
                  </a:lnTo>
                  <a:close/>
                </a:path>
              </a:pathLst>
            </a:custGeom>
            <a:solidFill>
              <a:srgbClr val="F5D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4" name="Freeform 311"/>
            <p:cNvSpPr>
              <a:spLocks/>
            </p:cNvSpPr>
            <p:nvPr/>
          </p:nvSpPr>
          <p:spPr bwMode="auto">
            <a:xfrm>
              <a:off x="1522413" y="1370013"/>
              <a:ext cx="1314450" cy="685800"/>
            </a:xfrm>
            <a:custGeom>
              <a:avLst/>
              <a:gdLst>
                <a:gd name="T0" fmla="*/ 778 w 828"/>
                <a:gd name="T1" fmla="*/ 10 h 432"/>
                <a:gd name="T2" fmla="*/ 786 w 828"/>
                <a:gd name="T3" fmla="*/ 34 h 432"/>
                <a:gd name="T4" fmla="*/ 794 w 828"/>
                <a:gd name="T5" fmla="*/ 78 h 432"/>
                <a:gd name="T6" fmla="*/ 794 w 828"/>
                <a:gd name="T7" fmla="*/ 116 h 432"/>
                <a:gd name="T8" fmla="*/ 788 w 828"/>
                <a:gd name="T9" fmla="*/ 156 h 432"/>
                <a:gd name="T10" fmla="*/ 772 w 828"/>
                <a:gd name="T11" fmla="*/ 198 h 432"/>
                <a:gd name="T12" fmla="*/ 742 w 828"/>
                <a:gd name="T13" fmla="*/ 240 h 432"/>
                <a:gd name="T14" fmla="*/ 722 w 828"/>
                <a:gd name="T15" fmla="*/ 258 h 432"/>
                <a:gd name="T16" fmla="*/ 634 w 828"/>
                <a:gd name="T17" fmla="*/ 320 h 432"/>
                <a:gd name="T18" fmla="*/ 554 w 828"/>
                <a:gd name="T19" fmla="*/ 356 h 432"/>
                <a:gd name="T20" fmla="*/ 478 w 828"/>
                <a:gd name="T21" fmla="*/ 372 h 432"/>
                <a:gd name="T22" fmla="*/ 400 w 828"/>
                <a:gd name="T23" fmla="*/ 374 h 432"/>
                <a:gd name="T24" fmla="*/ 314 w 828"/>
                <a:gd name="T25" fmla="*/ 374 h 432"/>
                <a:gd name="T26" fmla="*/ 244 w 828"/>
                <a:gd name="T27" fmla="*/ 370 h 432"/>
                <a:gd name="T28" fmla="*/ 198 w 828"/>
                <a:gd name="T29" fmla="*/ 362 h 432"/>
                <a:gd name="T30" fmla="*/ 156 w 828"/>
                <a:gd name="T31" fmla="*/ 348 h 432"/>
                <a:gd name="T32" fmla="*/ 118 w 828"/>
                <a:gd name="T33" fmla="*/ 324 h 432"/>
                <a:gd name="T34" fmla="*/ 88 w 828"/>
                <a:gd name="T35" fmla="*/ 290 h 432"/>
                <a:gd name="T36" fmla="*/ 74 w 828"/>
                <a:gd name="T37" fmla="*/ 268 h 432"/>
                <a:gd name="T38" fmla="*/ 56 w 828"/>
                <a:gd name="T39" fmla="*/ 224 h 432"/>
                <a:gd name="T40" fmla="*/ 48 w 828"/>
                <a:gd name="T41" fmla="*/ 184 h 432"/>
                <a:gd name="T42" fmla="*/ 46 w 828"/>
                <a:gd name="T43" fmla="*/ 148 h 432"/>
                <a:gd name="T44" fmla="*/ 52 w 828"/>
                <a:gd name="T45" fmla="*/ 118 h 432"/>
                <a:gd name="T46" fmla="*/ 70 w 828"/>
                <a:gd name="T47" fmla="*/ 70 h 432"/>
                <a:gd name="T48" fmla="*/ 88 w 828"/>
                <a:gd name="T49" fmla="*/ 38 h 432"/>
                <a:gd name="T50" fmla="*/ 108 w 828"/>
                <a:gd name="T51" fmla="*/ 12 h 432"/>
                <a:gd name="T52" fmla="*/ 120 w 828"/>
                <a:gd name="T53" fmla="*/ 0 h 432"/>
                <a:gd name="T54" fmla="*/ 88 w 828"/>
                <a:gd name="T55" fmla="*/ 20 h 432"/>
                <a:gd name="T56" fmla="*/ 50 w 828"/>
                <a:gd name="T57" fmla="*/ 56 h 432"/>
                <a:gd name="T58" fmla="*/ 30 w 828"/>
                <a:gd name="T59" fmla="*/ 80 h 432"/>
                <a:gd name="T60" fmla="*/ 14 w 828"/>
                <a:gd name="T61" fmla="*/ 110 h 432"/>
                <a:gd name="T62" fmla="*/ 4 w 828"/>
                <a:gd name="T63" fmla="*/ 146 h 432"/>
                <a:gd name="T64" fmla="*/ 2 w 828"/>
                <a:gd name="T65" fmla="*/ 168 h 432"/>
                <a:gd name="T66" fmla="*/ 2 w 828"/>
                <a:gd name="T67" fmla="*/ 214 h 432"/>
                <a:gd name="T68" fmla="*/ 8 w 828"/>
                <a:gd name="T69" fmla="*/ 238 h 432"/>
                <a:gd name="T70" fmla="*/ 26 w 828"/>
                <a:gd name="T71" fmla="*/ 282 h 432"/>
                <a:gd name="T72" fmla="*/ 42 w 828"/>
                <a:gd name="T73" fmla="*/ 310 h 432"/>
                <a:gd name="T74" fmla="*/ 66 w 828"/>
                <a:gd name="T75" fmla="*/ 336 h 432"/>
                <a:gd name="T76" fmla="*/ 94 w 828"/>
                <a:gd name="T77" fmla="*/ 360 h 432"/>
                <a:gd name="T78" fmla="*/ 128 w 828"/>
                <a:gd name="T79" fmla="*/ 380 h 432"/>
                <a:gd name="T80" fmla="*/ 170 w 828"/>
                <a:gd name="T81" fmla="*/ 398 h 432"/>
                <a:gd name="T82" fmla="*/ 216 w 828"/>
                <a:gd name="T83" fmla="*/ 412 h 432"/>
                <a:gd name="T84" fmla="*/ 242 w 828"/>
                <a:gd name="T85" fmla="*/ 416 h 432"/>
                <a:gd name="T86" fmla="*/ 346 w 828"/>
                <a:gd name="T87" fmla="*/ 430 h 432"/>
                <a:gd name="T88" fmla="*/ 410 w 828"/>
                <a:gd name="T89" fmla="*/ 432 h 432"/>
                <a:gd name="T90" fmla="*/ 468 w 828"/>
                <a:gd name="T91" fmla="*/ 428 h 432"/>
                <a:gd name="T92" fmla="*/ 524 w 828"/>
                <a:gd name="T93" fmla="*/ 418 h 432"/>
                <a:gd name="T94" fmla="*/ 578 w 828"/>
                <a:gd name="T95" fmla="*/ 398 h 432"/>
                <a:gd name="T96" fmla="*/ 632 w 828"/>
                <a:gd name="T97" fmla="*/ 370 h 432"/>
                <a:gd name="T98" fmla="*/ 688 w 828"/>
                <a:gd name="T99" fmla="*/ 332 h 432"/>
                <a:gd name="T100" fmla="*/ 714 w 828"/>
                <a:gd name="T101" fmla="*/ 310 h 432"/>
                <a:gd name="T102" fmla="*/ 754 w 828"/>
                <a:gd name="T103" fmla="*/ 270 h 432"/>
                <a:gd name="T104" fmla="*/ 784 w 828"/>
                <a:gd name="T105" fmla="*/ 232 h 432"/>
                <a:gd name="T106" fmla="*/ 806 w 828"/>
                <a:gd name="T107" fmla="*/ 198 h 432"/>
                <a:gd name="T108" fmla="*/ 820 w 828"/>
                <a:gd name="T109" fmla="*/ 164 h 432"/>
                <a:gd name="T110" fmla="*/ 826 w 828"/>
                <a:gd name="T111" fmla="*/ 142 h 432"/>
                <a:gd name="T112" fmla="*/ 828 w 828"/>
                <a:gd name="T113" fmla="*/ 102 h 432"/>
                <a:gd name="T114" fmla="*/ 824 w 828"/>
                <a:gd name="T115" fmla="*/ 70 h 432"/>
                <a:gd name="T116" fmla="*/ 816 w 828"/>
                <a:gd name="T117" fmla="*/ 50 h 432"/>
                <a:gd name="T118" fmla="*/ 812 w 828"/>
                <a:gd name="T119" fmla="*/ 44 h 432"/>
                <a:gd name="T120" fmla="*/ 788 w 828"/>
                <a:gd name="T121" fmla="*/ 20 h 432"/>
                <a:gd name="T122" fmla="*/ 778 w 828"/>
                <a:gd name="T123" fmla="*/ 1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432">
                  <a:moveTo>
                    <a:pt x="778" y="10"/>
                  </a:moveTo>
                  <a:lnTo>
                    <a:pt x="778" y="10"/>
                  </a:lnTo>
                  <a:lnTo>
                    <a:pt x="780" y="16"/>
                  </a:lnTo>
                  <a:lnTo>
                    <a:pt x="786" y="34"/>
                  </a:lnTo>
                  <a:lnTo>
                    <a:pt x="792" y="62"/>
                  </a:lnTo>
                  <a:lnTo>
                    <a:pt x="794" y="78"/>
                  </a:lnTo>
                  <a:lnTo>
                    <a:pt x="796" y="96"/>
                  </a:lnTo>
                  <a:lnTo>
                    <a:pt x="794" y="116"/>
                  </a:lnTo>
                  <a:lnTo>
                    <a:pt x="792" y="136"/>
                  </a:lnTo>
                  <a:lnTo>
                    <a:pt x="788" y="156"/>
                  </a:lnTo>
                  <a:lnTo>
                    <a:pt x="782" y="178"/>
                  </a:lnTo>
                  <a:lnTo>
                    <a:pt x="772" y="198"/>
                  </a:lnTo>
                  <a:lnTo>
                    <a:pt x="758" y="218"/>
                  </a:lnTo>
                  <a:lnTo>
                    <a:pt x="742" y="240"/>
                  </a:lnTo>
                  <a:lnTo>
                    <a:pt x="722" y="258"/>
                  </a:lnTo>
                  <a:lnTo>
                    <a:pt x="722" y="258"/>
                  </a:lnTo>
                  <a:lnTo>
                    <a:pt x="676" y="292"/>
                  </a:lnTo>
                  <a:lnTo>
                    <a:pt x="634" y="320"/>
                  </a:lnTo>
                  <a:lnTo>
                    <a:pt x="594" y="340"/>
                  </a:lnTo>
                  <a:lnTo>
                    <a:pt x="554" y="356"/>
                  </a:lnTo>
                  <a:lnTo>
                    <a:pt x="516" y="366"/>
                  </a:lnTo>
                  <a:lnTo>
                    <a:pt x="478" y="372"/>
                  </a:lnTo>
                  <a:lnTo>
                    <a:pt x="440" y="374"/>
                  </a:lnTo>
                  <a:lnTo>
                    <a:pt x="400" y="374"/>
                  </a:lnTo>
                  <a:lnTo>
                    <a:pt x="400" y="374"/>
                  </a:lnTo>
                  <a:lnTo>
                    <a:pt x="314" y="374"/>
                  </a:lnTo>
                  <a:lnTo>
                    <a:pt x="266" y="372"/>
                  </a:lnTo>
                  <a:lnTo>
                    <a:pt x="244" y="370"/>
                  </a:lnTo>
                  <a:lnTo>
                    <a:pt x="220" y="366"/>
                  </a:lnTo>
                  <a:lnTo>
                    <a:pt x="198" y="362"/>
                  </a:lnTo>
                  <a:lnTo>
                    <a:pt x="176" y="356"/>
                  </a:lnTo>
                  <a:lnTo>
                    <a:pt x="156" y="348"/>
                  </a:lnTo>
                  <a:lnTo>
                    <a:pt x="136" y="336"/>
                  </a:lnTo>
                  <a:lnTo>
                    <a:pt x="118" y="324"/>
                  </a:lnTo>
                  <a:lnTo>
                    <a:pt x="102" y="308"/>
                  </a:lnTo>
                  <a:lnTo>
                    <a:pt x="88" y="290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64" y="246"/>
                  </a:lnTo>
                  <a:lnTo>
                    <a:pt x="56" y="224"/>
                  </a:lnTo>
                  <a:lnTo>
                    <a:pt x="52" y="204"/>
                  </a:lnTo>
                  <a:lnTo>
                    <a:pt x="48" y="184"/>
                  </a:lnTo>
                  <a:lnTo>
                    <a:pt x="46" y="166"/>
                  </a:lnTo>
                  <a:lnTo>
                    <a:pt x="46" y="148"/>
                  </a:lnTo>
                  <a:lnTo>
                    <a:pt x="48" y="132"/>
                  </a:lnTo>
                  <a:lnTo>
                    <a:pt x="52" y="118"/>
                  </a:lnTo>
                  <a:lnTo>
                    <a:pt x="60" y="92"/>
                  </a:lnTo>
                  <a:lnTo>
                    <a:pt x="70" y="7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98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88" y="20"/>
                  </a:lnTo>
                  <a:lnTo>
                    <a:pt x="70" y="36"/>
                  </a:lnTo>
                  <a:lnTo>
                    <a:pt x="50" y="56"/>
                  </a:lnTo>
                  <a:lnTo>
                    <a:pt x="40" y="68"/>
                  </a:lnTo>
                  <a:lnTo>
                    <a:pt x="30" y="80"/>
                  </a:lnTo>
                  <a:lnTo>
                    <a:pt x="22" y="96"/>
                  </a:lnTo>
                  <a:lnTo>
                    <a:pt x="14" y="110"/>
                  </a:lnTo>
                  <a:lnTo>
                    <a:pt x="8" y="128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68"/>
                  </a:lnTo>
                  <a:lnTo>
                    <a:pt x="0" y="190"/>
                  </a:lnTo>
                  <a:lnTo>
                    <a:pt x="2" y="214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18" y="266"/>
                  </a:lnTo>
                  <a:lnTo>
                    <a:pt x="26" y="282"/>
                  </a:lnTo>
                  <a:lnTo>
                    <a:pt x="34" y="296"/>
                  </a:lnTo>
                  <a:lnTo>
                    <a:pt x="42" y="310"/>
                  </a:lnTo>
                  <a:lnTo>
                    <a:pt x="54" y="322"/>
                  </a:lnTo>
                  <a:lnTo>
                    <a:pt x="66" y="336"/>
                  </a:lnTo>
                  <a:lnTo>
                    <a:pt x="80" y="348"/>
                  </a:lnTo>
                  <a:lnTo>
                    <a:pt x="94" y="360"/>
                  </a:lnTo>
                  <a:lnTo>
                    <a:pt x="112" y="370"/>
                  </a:lnTo>
                  <a:lnTo>
                    <a:pt x="128" y="380"/>
                  </a:lnTo>
                  <a:lnTo>
                    <a:pt x="148" y="390"/>
                  </a:lnTo>
                  <a:lnTo>
                    <a:pt x="170" y="398"/>
                  </a:lnTo>
                  <a:lnTo>
                    <a:pt x="192" y="406"/>
                  </a:lnTo>
                  <a:lnTo>
                    <a:pt x="216" y="412"/>
                  </a:lnTo>
                  <a:lnTo>
                    <a:pt x="242" y="416"/>
                  </a:lnTo>
                  <a:lnTo>
                    <a:pt x="242" y="416"/>
                  </a:lnTo>
                  <a:lnTo>
                    <a:pt x="314" y="426"/>
                  </a:lnTo>
                  <a:lnTo>
                    <a:pt x="346" y="430"/>
                  </a:lnTo>
                  <a:lnTo>
                    <a:pt x="378" y="432"/>
                  </a:lnTo>
                  <a:lnTo>
                    <a:pt x="410" y="432"/>
                  </a:lnTo>
                  <a:lnTo>
                    <a:pt x="440" y="432"/>
                  </a:lnTo>
                  <a:lnTo>
                    <a:pt x="468" y="428"/>
                  </a:lnTo>
                  <a:lnTo>
                    <a:pt x="496" y="424"/>
                  </a:lnTo>
                  <a:lnTo>
                    <a:pt x="524" y="418"/>
                  </a:lnTo>
                  <a:lnTo>
                    <a:pt x="552" y="410"/>
                  </a:lnTo>
                  <a:lnTo>
                    <a:pt x="578" y="398"/>
                  </a:lnTo>
                  <a:lnTo>
                    <a:pt x="606" y="386"/>
                  </a:lnTo>
                  <a:lnTo>
                    <a:pt x="632" y="370"/>
                  </a:lnTo>
                  <a:lnTo>
                    <a:pt x="660" y="352"/>
                  </a:lnTo>
                  <a:lnTo>
                    <a:pt x="688" y="332"/>
                  </a:lnTo>
                  <a:lnTo>
                    <a:pt x="714" y="310"/>
                  </a:lnTo>
                  <a:lnTo>
                    <a:pt x="714" y="310"/>
                  </a:lnTo>
                  <a:lnTo>
                    <a:pt x="736" y="290"/>
                  </a:lnTo>
                  <a:lnTo>
                    <a:pt x="754" y="270"/>
                  </a:lnTo>
                  <a:lnTo>
                    <a:pt x="770" y="252"/>
                  </a:lnTo>
                  <a:lnTo>
                    <a:pt x="784" y="232"/>
                  </a:lnTo>
                  <a:lnTo>
                    <a:pt x="796" y="214"/>
                  </a:lnTo>
                  <a:lnTo>
                    <a:pt x="806" y="198"/>
                  </a:lnTo>
                  <a:lnTo>
                    <a:pt x="814" y="180"/>
                  </a:lnTo>
                  <a:lnTo>
                    <a:pt x="820" y="164"/>
                  </a:lnTo>
                  <a:lnTo>
                    <a:pt x="820" y="164"/>
                  </a:lnTo>
                  <a:lnTo>
                    <a:pt x="826" y="142"/>
                  </a:lnTo>
                  <a:lnTo>
                    <a:pt x="828" y="120"/>
                  </a:lnTo>
                  <a:lnTo>
                    <a:pt x="828" y="102"/>
                  </a:lnTo>
                  <a:lnTo>
                    <a:pt x="828" y="84"/>
                  </a:lnTo>
                  <a:lnTo>
                    <a:pt x="824" y="70"/>
                  </a:lnTo>
                  <a:lnTo>
                    <a:pt x="820" y="58"/>
                  </a:lnTo>
                  <a:lnTo>
                    <a:pt x="816" y="50"/>
                  </a:lnTo>
                  <a:lnTo>
                    <a:pt x="812" y="44"/>
                  </a:lnTo>
                  <a:lnTo>
                    <a:pt x="812" y="44"/>
                  </a:lnTo>
                  <a:lnTo>
                    <a:pt x="800" y="30"/>
                  </a:lnTo>
                  <a:lnTo>
                    <a:pt x="788" y="20"/>
                  </a:lnTo>
                  <a:lnTo>
                    <a:pt x="778" y="10"/>
                  </a:lnTo>
                  <a:lnTo>
                    <a:pt x="778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5" name="Freeform 312"/>
            <p:cNvSpPr>
              <a:spLocks/>
            </p:cNvSpPr>
            <p:nvPr/>
          </p:nvSpPr>
          <p:spPr bwMode="auto">
            <a:xfrm>
              <a:off x="1531938" y="1630363"/>
              <a:ext cx="1295400" cy="444500"/>
            </a:xfrm>
            <a:custGeom>
              <a:avLst/>
              <a:gdLst>
                <a:gd name="T0" fmla="*/ 2 w 816"/>
                <a:gd name="T1" fmla="*/ 84 h 280"/>
                <a:gd name="T2" fmla="*/ 20 w 816"/>
                <a:gd name="T3" fmla="*/ 128 h 280"/>
                <a:gd name="T4" fmla="*/ 36 w 816"/>
                <a:gd name="T5" fmla="*/ 156 h 280"/>
                <a:gd name="T6" fmla="*/ 60 w 816"/>
                <a:gd name="T7" fmla="*/ 182 h 280"/>
                <a:gd name="T8" fmla="*/ 88 w 816"/>
                <a:gd name="T9" fmla="*/ 206 h 280"/>
                <a:gd name="T10" fmla="*/ 122 w 816"/>
                <a:gd name="T11" fmla="*/ 228 h 280"/>
                <a:gd name="T12" fmla="*/ 164 w 816"/>
                <a:gd name="T13" fmla="*/ 246 h 280"/>
                <a:gd name="T14" fmla="*/ 210 w 816"/>
                <a:gd name="T15" fmla="*/ 258 h 280"/>
                <a:gd name="T16" fmla="*/ 236 w 816"/>
                <a:gd name="T17" fmla="*/ 264 h 280"/>
                <a:gd name="T18" fmla="*/ 340 w 816"/>
                <a:gd name="T19" fmla="*/ 278 h 280"/>
                <a:gd name="T20" fmla="*/ 404 w 816"/>
                <a:gd name="T21" fmla="*/ 280 h 280"/>
                <a:gd name="T22" fmla="*/ 462 w 816"/>
                <a:gd name="T23" fmla="*/ 276 h 280"/>
                <a:gd name="T24" fmla="*/ 518 w 816"/>
                <a:gd name="T25" fmla="*/ 264 h 280"/>
                <a:gd name="T26" fmla="*/ 572 w 816"/>
                <a:gd name="T27" fmla="*/ 246 h 280"/>
                <a:gd name="T28" fmla="*/ 626 w 816"/>
                <a:gd name="T29" fmla="*/ 218 h 280"/>
                <a:gd name="T30" fmla="*/ 682 w 816"/>
                <a:gd name="T31" fmla="*/ 180 h 280"/>
                <a:gd name="T32" fmla="*/ 708 w 816"/>
                <a:gd name="T33" fmla="*/ 156 h 280"/>
                <a:gd name="T34" fmla="*/ 748 w 816"/>
                <a:gd name="T35" fmla="*/ 118 h 280"/>
                <a:gd name="T36" fmla="*/ 778 w 816"/>
                <a:gd name="T37" fmla="*/ 80 h 280"/>
                <a:gd name="T38" fmla="*/ 800 w 816"/>
                <a:gd name="T39" fmla="*/ 44 h 280"/>
                <a:gd name="T40" fmla="*/ 814 w 816"/>
                <a:gd name="T41" fmla="*/ 12 h 280"/>
                <a:gd name="T42" fmla="*/ 814 w 816"/>
                <a:gd name="T43" fmla="*/ 0 h 280"/>
                <a:gd name="T44" fmla="*/ 808 w 816"/>
                <a:gd name="T45" fmla="*/ 16 h 280"/>
                <a:gd name="T46" fmla="*/ 790 w 816"/>
                <a:gd name="T47" fmla="*/ 50 h 280"/>
                <a:gd name="T48" fmla="*/ 764 w 816"/>
                <a:gd name="T49" fmla="*/ 88 h 280"/>
                <a:gd name="T50" fmla="*/ 730 w 816"/>
                <a:gd name="T51" fmla="*/ 126 h 280"/>
                <a:gd name="T52" fmla="*/ 708 w 816"/>
                <a:gd name="T53" fmla="*/ 146 h 280"/>
                <a:gd name="T54" fmla="*/ 654 w 816"/>
                <a:gd name="T55" fmla="*/ 188 h 280"/>
                <a:gd name="T56" fmla="*/ 600 w 816"/>
                <a:gd name="T57" fmla="*/ 222 h 280"/>
                <a:gd name="T58" fmla="*/ 546 w 816"/>
                <a:gd name="T59" fmla="*/ 246 h 280"/>
                <a:gd name="T60" fmla="*/ 490 w 816"/>
                <a:gd name="T61" fmla="*/ 260 h 280"/>
                <a:gd name="T62" fmla="*/ 434 w 816"/>
                <a:gd name="T63" fmla="*/ 268 h 280"/>
                <a:gd name="T64" fmla="*/ 372 w 816"/>
                <a:gd name="T65" fmla="*/ 268 h 280"/>
                <a:gd name="T66" fmla="*/ 308 w 816"/>
                <a:gd name="T67" fmla="*/ 262 h 280"/>
                <a:gd name="T68" fmla="*/ 236 w 816"/>
                <a:gd name="T69" fmla="*/ 252 h 280"/>
                <a:gd name="T70" fmla="*/ 186 w 816"/>
                <a:gd name="T71" fmla="*/ 242 h 280"/>
                <a:gd name="T72" fmla="*/ 142 w 816"/>
                <a:gd name="T73" fmla="*/ 226 h 280"/>
                <a:gd name="T74" fmla="*/ 106 w 816"/>
                <a:gd name="T75" fmla="*/ 206 h 280"/>
                <a:gd name="T76" fmla="*/ 74 w 816"/>
                <a:gd name="T77" fmla="*/ 184 h 280"/>
                <a:gd name="T78" fmla="*/ 48 w 816"/>
                <a:gd name="T79" fmla="*/ 158 h 280"/>
                <a:gd name="T80" fmla="*/ 28 w 816"/>
                <a:gd name="T81" fmla="*/ 132 h 280"/>
                <a:gd name="T82" fmla="*/ 12 w 816"/>
                <a:gd name="T83" fmla="*/ 102 h 280"/>
                <a:gd name="T84" fmla="*/ 0 w 816"/>
                <a:gd name="T85" fmla="*/ 7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6" h="280">
                  <a:moveTo>
                    <a:pt x="2" y="84"/>
                  </a:moveTo>
                  <a:lnTo>
                    <a:pt x="2" y="84"/>
                  </a:lnTo>
                  <a:lnTo>
                    <a:pt x="12" y="114"/>
                  </a:lnTo>
                  <a:lnTo>
                    <a:pt x="20" y="128"/>
                  </a:lnTo>
                  <a:lnTo>
                    <a:pt x="28" y="142"/>
                  </a:lnTo>
                  <a:lnTo>
                    <a:pt x="36" y="156"/>
                  </a:lnTo>
                  <a:lnTo>
                    <a:pt x="48" y="170"/>
                  </a:lnTo>
                  <a:lnTo>
                    <a:pt x="60" y="182"/>
                  </a:lnTo>
                  <a:lnTo>
                    <a:pt x="74" y="194"/>
                  </a:lnTo>
                  <a:lnTo>
                    <a:pt x="88" y="206"/>
                  </a:lnTo>
                  <a:lnTo>
                    <a:pt x="106" y="218"/>
                  </a:lnTo>
                  <a:lnTo>
                    <a:pt x="122" y="228"/>
                  </a:lnTo>
                  <a:lnTo>
                    <a:pt x="142" y="236"/>
                  </a:lnTo>
                  <a:lnTo>
                    <a:pt x="164" y="246"/>
                  </a:lnTo>
                  <a:lnTo>
                    <a:pt x="186" y="252"/>
                  </a:lnTo>
                  <a:lnTo>
                    <a:pt x="210" y="258"/>
                  </a:lnTo>
                  <a:lnTo>
                    <a:pt x="236" y="264"/>
                  </a:lnTo>
                  <a:lnTo>
                    <a:pt x="236" y="264"/>
                  </a:lnTo>
                  <a:lnTo>
                    <a:pt x="308" y="274"/>
                  </a:lnTo>
                  <a:lnTo>
                    <a:pt x="340" y="278"/>
                  </a:lnTo>
                  <a:lnTo>
                    <a:pt x="372" y="278"/>
                  </a:lnTo>
                  <a:lnTo>
                    <a:pt x="404" y="280"/>
                  </a:lnTo>
                  <a:lnTo>
                    <a:pt x="434" y="278"/>
                  </a:lnTo>
                  <a:lnTo>
                    <a:pt x="462" y="276"/>
                  </a:lnTo>
                  <a:lnTo>
                    <a:pt x="490" y="272"/>
                  </a:lnTo>
                  <a:lnTo>
                    <a:pt x="518" y="264"/>
                  </a:lnTo>
                  <a:lnTo>
                    <a:pt x="546" y="256"/>
                  </a:lnTo>
                  <a:lnTo>
                    <a:pt x="572" y="246"/>
                  </a:lnTo>
                  <a:lnTo>
                    <a:pt x="600" y="232"/>
                  </a:lnTo>
                  <a:lnTo>
                    <a:pt x="626" y="218"/>
                  </a:lnTo>
                  <a:lnTo>
                    <a:pt x="654" y="200"/>
                  </a:lnTo>
                  <a:lnTo>
                    <a:pt x="682" y="180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30" y="136"/>
                  </a:lnTo>
                  <a:lnTo>
                    <a:pt x="748" y="118"/>
                  </a:lnTo>
                  <a:lnTo>
                    <a:pt x="764" y="98"/>
                  </a:lnTo>
                  <a:lnTo>
                    <a:pt x="778" y="80"/>
                  </a:lnTo>
                  <a:lnTo>
                    <a:pt x="790" y="62"/>
                  </a:lnTo>
                  <a:lnTo>
                    <a:pt x="800" y="44"/>
                  </a:lnTo>
                  <a:lnTo>
                    <a:pt x="808" y="28"/>
                  </a:lnTo>
                  <a:lnTo>
                    <a:pt x="814" y="12"/>
                  </a:lnTo>
                  <a:lnTo>
                    <a:pt x="816" y="2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08" y="16"/>
                  </a:lnTo>
                  <a:lnTo>
                    <a:pt x="800" y="34"/>
                  </a:lnTo>
                  <a:lnTo>
                    <a:pt x="790" y="50"/>
                  </a:lnTo>
                  <a:lnTo>
                    <a:pt x="778" y="68"/>
                  </a:lnTo>
                  <a:lnTo>
                    <a:pt x="764" y="88"/>
                  </a:lnTo>
                  <a:lnTo>
                    <a:pt x="748" y="106"/>
                  </a:lnTo>
                  <a:lnTo>
                    <a:pt x="730" y="126"/>
                  </a:lnTo>
                  <a:lnTo>
                    <a:pt x="708" y="146"/>
                  </a:lnTo>
                  <a:lnTo>
                    <a:pt x="708" y="146"/>
                  </a:lnTo>
                  <a:lnTo>
                    <a:pt x="682" y="168"/>
                  </a:lnTo>
                  <a:lnTo>
                    <a:pt x="654" y="188"/>
                  </a:lnTo>
                  <a:lnTo>
                    <a:pt x="626" y="206"/>
                  </a:lnTo>
                  <a:lnTo>
                    <a:pt x="600" y="222"/>
                  </a:lnTo>
                  <a:lnTo>
                    <a:pt x="572" y="234"/>
                  </a:lnTo>
                  <a:lnTo>
                    <a:pt x="546" y="246"/>
                  </a:lnTo>
                  <a:lnTo>
                    <a:pt x="518" y="254"/>
                  </a:lnTo>
                  <a:lnTo>
                    <a:pt x="490" y="260"/>
                  </a:lnTo>
                  <a:lnTo>
                    <a:pt x="462" y="264"/>
                  </a:lnTo>
                  <a:lnTo>
                    <a:pt x="434" y="268"/>
                  </a:lnTo>
                  <a:lnTo>
                    <a:pt x="404" y="268"/>
                  </a:lnTo>
                  <a:lnTo>
                    <a:pt x="372" y="268"/>
                  </a:lnTo>
                  <a:lnTo>
                    <a:pt x="340" y="266"/>
                  </a:lnTo>
                  <a:lnTo>
                    <a:pt x="308" y="262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10" y="248"/>
                  </a:lnTo>
                  <a:lnTo>
                    <a:pt x="186" y="242"/>
                  </a:lnTo>
                  <a:lnTo>
                    <a:pt x="164" y="234"/>
                  </a:lnTo>
                  <a:lnTo>
                    <a:pt x="142" y="226"/>
                  </a:lnTo>
                  <a:lnTo>
                    <a:pt x="122" y="216"/>
                  </a:lnTo>
                  <a:lnTo>
                    <a:pt x="106" y="206"/>
                  </a:lnTo>
                  <a:lnTo>
                    <a:pt x="88" y="196"/>
                  </a:lnTo>
                  <a:lnTo>
                    <a:pt x="74" y="184"/>
                  </a:lnTo>
                  <a:lnTo>
                    <a:pt x="60" y="172"/>
                  </a:lnTo>
                  <a:lnTo>
                    <a:pt x="48" y="158"/>
                  </a:lnTo>
                  <a:lnTo>
                    <a:pt x="36" y="146"/>
                  </a:lnTo>
                  <a:lnTo>
                    <a:pt x="28" y="132"/>
                  </a:lnTo>
                  <a:lnTo>
                    <a:pt x="20" y="118"/>
                  </a:lnTo>
                  <a:lnTo>
                    <a:pt x="12" y="102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2" y="84"/>
                  </a:lnTo>
                  <a:close/>
                </a:path>
              </a:pathLst>
            </a:custGeom>
            <a:solidFill>
              <a:srgbClr val="614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6" name="Line 313"/>
            <p:cNvSpPr>
              <a:spLocks noChangeShapeType="1"/>
            </p:cNvSpPr>
            <p:nvPr/>
          </p:nvSpPr>
          <p:spPr bwMode="auto">
            <a:xfrm>
              <a:off x="1633538" y="14335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7" name="Line 314"/>
            <p:cNvSpPr>
              <a:spLocks noChangeShapeType="1"/>
            </p:cNvSpPr>
            <p:nvPr/>
          </p:nvSpPr>
          <p:spPr bwMode="auto">
            <a:xfrm>
              <a:off x="1617663" y="14557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8" name="Line 315"/>
            <p:cNvSpPr>
              <a:spLocks noChangeShapeType="1"/>
            </p:cNvSpPr>
            <p:nvPr/>
          </p:nvSpPr>
          <p:spPr bwMode="auto">
            <a:xfrm>
              <a:off x="1604963" y="14779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9" name="Line 316"/>
            <p:cNvSpPr>
              <a:spLocks noChangeShapeType="1"/>
            </p:cNvSpPr>
            <p:nvPr/>
          </p:nvSpPr>
          <p:spPr bwMode="auto">
            <a:xfrm>
              <a:off x="1592263" y="14970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0" name="Line 317"/>
            <p:cNvSpPr>
              <a:spLocks noChangeShapeType="1"/>
            </p:cNvSpPr>
            <p:nvPr/>
          </p:nvSpPr>
          <p:spPr bwMode="auto">
            <a:xfrm>
              <a:off x="1579563" y="1522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1" name="Line 318"/>
            <p:cNvSpPr>
              <a:spLocks noChangeShapeType="1"/>
            </p:cNvSpPr>
            <p:nvPr/>
          </p:nvSpPr>
          <p:spPr bwMode="auto">
            <a:xfrm>
              <a:off x="1570038" y="15446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2" name="Line 319"/>
            <p:cNvSpPr>
              <a:spLocks noChangeShapeType="1"/>
            </p:cNvSpPr>
            <p:nvPr/>
          </p:nvSpPr>
          <p:spPr bwMode="auto">
            <a:xfrm>
              <a:off x="1560513" y="15668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3" name="Line 320"/>
            <p:cNvSpPr>
              <a:spLocks noChangeShapeType="1"/>
            </p:cNvSpPr>
            <p:nvPr/>
          </p:nvSpPr>
          <p:spPr bwMode="auto">
            <a:xfrm>
              <a:off x="1554163" y="15922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4" name="Line 321"/>
            <p:cNvSpPr>
              <a:spLocks noChangeShapeType="1"/>
            </p:cNvSpPr>
            <p:nvPr/>
          </p:nvSpPr>
          <p:spPr bwMode="auto">
            <a:xfrm>
              <a:off x="1547813" y="16176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5" name="Line 322"/>
            <p:cNvSpPr>
              <a:spLocks noChangeShapeType="1"/>
            </p:cNvSpPr>
            <p:nvPr/>
          </p:nvSpPr>
          <p:spPr bwMode="auto">
            <a:xfrm>
              <a:off x="1544638" y="16430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6" name="Line 323"/>
            <p:cNvSpPr>
              <a:spLocks noChangeShapeType="1"/>
            </p:cNvSpPr>
            <p:nvPr/>
          </p:nvSpPr>
          <p:spPr bwMode="auto">
            <a:xfrm>
              <a:off x="1544638" y="16684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7" name="Line 324"/>
            <p:cNvSpPr>
              <a:spLocks noChangeShapeType="1"/>
            </p:cNvSpPr>
            <p:nvPr/>
          </p:nvSpPr>
          <p:spPr bwMode="auto">
            <a:xfrm>
              <a:off x="1547813" y="16938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8" name="Line 325"/>
            <p:cNvSpPr>
              <a:spLocks noChangeShapeType="1"/>
            </p:cNvSpPr>
            <p:nvPr/>
          </p:nvSpPr>
          <p:spPr bwMode="auto">
            <a:xfrm>
              <a:off x="1550988" y="17192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9" name="Line 326"/>
            <p:cNvSpPr>
              <a:spLocks noChangeShapeType="1"/>
            </p:cNvSpPr>
            <p:nvPr/>
          </p:nvSpPr>
          <p:spPr bwMode="auto">
            <a:xfrm>
              <a:off x="1557338" y="17446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0" name="Line 327"/>
            <p:cNvSpPr>
              <a:spLocks noChangeShapeType="1"/>
            </p:cNvSpPr>
            <p:nvPr/>
          </p:nvSpPr>
          <p:spPr bwMode="auto">
            <a:xfrm>
              <a:off x="1563688" y="1766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1" name="Line 328"/>
            <p:cNvSpPr>
              <a:spLocks noChangeShapeType="1"/>
            </p:cNvSpPr>
            <p:nvPr/>
          </p:nvSpPr>
          <p:spPr bwMode="auto">
            <a:xfrm>
              <a:off x="1576388" y="17891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2" name="Line 329"/>
            <p:cNvSpPr>
              <a:spLocks noChangeShapeType="1"/>
            </p:cNvSpPr>
            <p:nvPr/>
          </p:nvSpPr>
          <p:spPr bwMode="auto">
            <a:xfrm>
              <a:off x="1585913" y="18113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3" name="Line 330"/>
            <p:cNvSpPr>
              <a:spLocks noChangeShapeType="1"/>
            </p:cNvSpPr>
            <p:nvPr/>
          </p:nvSpPr>
          <p:spPr bwMode="auto">
            <a:xfrm>
              <a:off x="1601788" y="18335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4" name="Line 331"/>
            <p:cNvSpPr>
              <a:spLocks noChangeShapeType="1"/>
            </p:cNvSpPr>
            <p:nvPr/>
          </p:nvSpPr>
          <p:spPr bwMode="auto">
            <a:xfrm>
              <a:off x="1614488" y="18557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5" name="Line 332"/>
            <p:cNvSpPr>
              <a:spLocks noChangeShapeType="1"/>
            </p:cNvSpPr>
            <p:nvPr/>
          </p:nvSpPr>
          <p:spPr bwMode="auto">
            <a:xfrm>
              <a:off x="1630363" y="18748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6" name="Line 333"/>
            <p:cNvSpPr>
              <a:spLocks noChangeShapeType="1"/>
            </p:cNvSpPr>
            <p:nvPr/>
          </p:nvSpPr>
          <p:spPr bwMode="auto">
            <a:xfrm>
              <a:off x="1646238" y="1893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7" name="Line 334"/>
            <p:cNvSpPr>
              <a:spLocks noChangeShapeType="1"/>
            </p:cNvSpPr>
            <p:nvPr/>
          </p:nvSpPr>
          <p:spPr bwMode="auto">
            <a:xfrm>
              <a:off x="1665288" y="19097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8" name="Line 335"/>
            <p:cNvSpPr>
              <a:spLocks noChangeShapeType="1"/>
            </p:cNvSpPr>
            <p:nvPr/>
          </p:nvSpPr>
          <p:spPr bwMode="auto">
            <a:xfrm>
              <a:off x="1687513" y="19256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9" name="Line 336"/>
            <p:cNvSpPr>
              <a:spLocks noChangeShapeType="1"/>
            </p:cNvSpPr>
            <p:nvPr/>
          </p:nvSpPr>
          <p:spPr bwMode="auto">
            <a:xfrm>
              <a:off x="1706563" y="19415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" name="Line 337"/>
            <p:cNvSpPr>
              <a:spLocks noChangeShapeType="1"/>
            </p:cNvSpPr>
            <p:nvPr/>
          </p:nvSpPr>
          <p:spPr bwMode="auto">
            <a:xfrm>
              <a:off x="1728788" y="19542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" name="Line 338"/>
            <p:cNvSpPr>
              <a:spLocks noChangeShapeType="1"/>
            </p:cNvSpPr>
            <p:nvPr/>
          </p:nvSpPr>
          <p:spPr bwMode="auto">
            <a:xfrm>
              <a:off x="1751013" y="19669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" name="Line 339"/>
            <p:cNvSpPr>
              <a:spLocks noChangeShapeType="1"/>
            </p:cNvSpPr>
            <p:nvPr/>
          </p:nvSpPr>
          <p:spPr bwMode="auto">
            <a:xfrm>
              <a:off x="1773238" y="19764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" name="Line 340"/>
            <p:cNvSpPr>
              <a:spLocks noChangeShapeType="1"/>
            </p:cNvSpPr>
            <p:nvPr/>
          </p:nvSpPr>
          <p:spPr bwMode="auto">
            <a:xfrm>
              <a:off x="1798638" y="19859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" name="Line 341"/>
            <p:cNvSpPr>
              <a:spLocks noChangeShapeType="1"/>
            </p:cNvSpPr>
            <p:nvPr/>
          </p:nvSpPr>
          <p:spPr bwMode="auto">
            <a:xfrm>
              <a:off x="1820863" y="19954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" name="Line 342"/>
            <p:cNvSpPr>
              <a:spLocks noChangeShapeType="1"/>
            </p:cNvSpPr>
            <p:nvPr/>
          </p:nvSpPr>
          <p:spPr bwMode="auto">
            <a:xfrm>
              <a:off x="1846263" y="20018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" name="Line 343"/>
            <p:cNvSpPr>
              <a:spLocks noChangeShapeType="1"/>
            </p:cNvSpPr>
            <p:nvPr/>
          </p:nvSpPr>
          <p:spPr bwMode="auto">
            <a:xfrm>
              <a:off x="1871663" y="20081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7" name="Line 344"/>
            <p:cNvSpPr>
              <a:spLocks noChangeShapeType="1"/>
            </p:cNvSpPr>
            <p:nvPr/>
          </p:nvSpPr>
          <p:spPr bwMode="auto">
            <a:xfrm>
              <a:off x="1897063" y="20113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8" name="Line 345"/>
            <p:cNvSpPr>
              <a:spLocks noChangeShapeType="1"/>
            </p:cNvSpPr>
            <p:nvPr/>
          </p:nvSpPr>
          <p:spPr bwMode="auto">
            <a:xfrm>
              <a:off x="1922463" y="20145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9" name="Line 346"/>
            <p:cNvSpPr>
              <a:spLocks noChangeShapeType="1"/>
            </p:cNvSpPr>
            <p:nvPr/>
          </p:nvSpPr>
          <p:spPr bwMode="auto">
            <a:xfrm>
              <a:off x="1944688" y="2020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0" name="Line 347"/>
            <p:cNvSpPr>
              <a:spLocks noChangeShapeType="1"/>
            </p:cNvSpPr>
            <p:nvPr/>
          </p:nvSpPr>
          <p:spPr bwMode="auto">
            <a:xfrm>
              <a:off x="1970088" y="20240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1" name="Line 348"/>
            <p:cNvSpPr>
              <a:spLocks noChangeShapeType="1"/>
            </p:cNvSpPr>
            <p:nvPr/>
          </p:nvSpPr>
          <p:spPr bwMode="auto">
            <a:xfrm>
              <a:off x="1995488" y="20240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2" name="Line 349"/>
            <p:cNvSpPr>
              <a:spLocks noChangeShapeType="1"/>
            </p:cNvSpPr>
            <p:nvPr/>
          </p:nvSpPr>
          <p:spPr bwMode="auto">
            <a:xfrm>
              <a:off x="2020888" y="20272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3" name="Line 350"/>
            <p:cNvSpPr>
              <a:spLocks noChangeShapeType="1"/>
            </p:cNvSpPr>
            <p:nvPr/>
          </p:nvSpPr>
          <p:spPr bwMode="auto">
            <a:xfrm>
              <a:off x="20462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4" name="Line 351"/>
            <p:cNvSpPr>
              <a:spLocks noChangeShapeType="1"/>
            </p:cNvSpPr>
            <p:nvPr/>
          </p:nvSpPr>
          <p:spPr bwMode="auto">
            <a:xfrm>
              <a:off x="20716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5" name="Line 352"/>
            <p:cNvSpPr>
              <a:spLocks noChangeShapeType="1"/>
            </p:cNvSpPr>
            <p:nvPr/>
          </p:nvSpPr>
          <p:spPr bwMode="auto">
            <a:xfrm>
              <a:off x="20970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6" name="Line 353"/>
            <p:cNvSpPr>
              <a:spLocks noChangeShapeType="1"/>
            </p:cNvSpPr>
            <p:nvPr/>
          </p:nvSpPr>
          <p:spPr bwMode="auto">
            <a:xfrm>
              <a:off x="2122488" y="20335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7" name="Line 354"/>
            <p:cNvSpPr>
              <a:spLocks noChangeShapeType="1"/>
            </p:cNvSpPr>
            <p:nvPr/>
          </p:nvSpPr>
          <p:spPr bwMode="auto">
            <a:xfrm>
              <a:off x="2147888" y="20335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8" name="Line 355"/>
            <p:cNvSpPr>
              <a:spLocks noChangeShapeType="1"/>
            </p:cNvSpPr>
            <p:nvPr/>
          </p:nvSpPr>
          <p:spPr bwMode="auto">
            <a:xfrm>
              <a:off x="2173288" y="20335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9" name="Line 356"/>
            <p:cNvSpPr>
              <a:spLocks noChangeShapeType="1"/>
            </p:cNvSpPr>
            <p:nvPr/>
          </p:nvSpPr>
          <p:spPr bwMode="auto">
            <a:xfrm>
              <a:off x="2198688" y="20335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0" name="Line 357"/>
            <p:cNvSpPr>
              <a:spLocks noChangeShapeType="1"/>
            </p:cNvSpPr>
            <p:nvPr/>
          </p:nvSpPr>
          <p:spPr bwMode="auto">
            <a:xfrm>
              <a:off x="22240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1" name="Line 358"/>
            <p:cNvSpPr>
              <a:spLocks noChangeShapeType="1"/>
            </p:cNvSpPr>
            <p:nvPr/>
          </p:nvSpPr>
          <p:spPr bwMode="auto">
            <a:xfrm>
              <a:off x="22494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2" name="Line 359"/>
            <p:cNvSpPr>
              <a:spLocks noChangeShapeType="1"/>
            </p:cNvSpPr>
            <p:nvPr/>
          </p:nvSpPr>
          <p:spPr bwMode="auto">
            <a:xfrm>
              <a:off x="2274888" y="20272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3" name="Line 360"/>
            <p:cNvSpPr>
              <a:spLocks noChangeShapeType="1"/>
            </p:cNvSpPr>
            <p:nvPr/>
          </p:nvSpPr>
          <p:spPr bwMode="auto">
            <a:xfrm>
              <a:off x="2300288" y="20240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4" name="Line 361"/>
            <p:cNvSpPr>
              <a:spLocks noChangeShapeType="1"/>
            </p:cNvSpPr>
            <p:nvPr/>
          </p:nvSpPr>
          <p:spPr bwMode="auto">
            <a:xfrm>
              <a:off x="2325688" y="2020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5" name="Line 362"/>
            <p:cNvSpPr>
              <a:spLocks noChangeShapeType="1"/>
            </p:cNvSpPr>
            <p:nvPr/>
          </p:nvSpPr>
          <p:spPr bwMode="auto">
            <a:xfrm>
              <a:off x="2351088" y="20145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6" name="Line 363"/>
            <p:cNvSpPr>
              <a:spLocks noChangeShapeType="1"/>
            </p:cNvSpPr>
            <p:nvPr/>
          </p:nvSpPr>
          <p:spPr bwMode="auto">
            <a:xfrm>
              <a:off x="2373313" y="20081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7" name="Line 364"/>
            <p:cNvSpPr>
              <a:spLocks noChangeShapeType="1"/>
            </p:cNvSpPr>
            <p:nvPr/>
          </p:nvSpPr>
          <p:spPr bwMode="auto">
            <a:xfrm>
              <a:off x="2398713" y="19986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8" name="Line 365"/>
            <p:cNvSpPr>
              <a:spLocks noChangeShapeType="1"/>
            </p:cNvSpPr>
            <p:nvPr/>
          </p:nvSpPr>
          <p:spPr bwMode="auto">
            <a:xfrm>
              <a:off x="2424113" y="19891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9" name="Line 366"/>
            <p:cNvSpPr>
              <a:spLocks noChangeShapeType="1"/>
            </p:cNvSpPr>
            <p:nvPr/>
          </p:nvSpPr>
          <p:spPr bwMode="auto">
            <a:xfrm>
              <a:off x="2446338" y="19796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0" name="Line 367"/>
            <p:cNvSpPr>
              <a:spLocks noChangeShapeType="1"/>
            </p:cNvSpPr>
            <p:nvPr/>
          </p:nvSpPr>
          <p:spPr bwMode="auto">
            <a:xfrm>
              <a:off x="2468563" y="19700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1" name="Line 368"/>
            <p:cNvSpPr>
              <a:spLocks noChangeShapeType="1"/>
            </p:cNvSpPr>
            <p:nvPr/>
          </p:nvSpPr>
          <p:spPr bwMode="auto">
            <a:xfrm>
              <a:off x="2490788" y="19573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2" name="Line 369"/>
            <p:cNvSpPr>
              <a:spLocks noChangeShapeType="1"/>
            </p:cNvSpPr>
            <p:nvPr/>
          </p:nvSpPr>
          <p:spPr bwMode="auto">
            <a:xfrm>
              <a:off x="2513013" y="19446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3" name="Line 370"/>
            <p:cNvSpPr>
              <a:spLocks noChangeShapeType="1"/>
            </p:cNvSpPr>
            <p:nvPr/>
          </p:nvSpPr>
          <p:spPr bwMode="auto">
            <a:xfrm>
              <a:off x="2535238" y="19288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4" name="Line 371"/>
            <p:cNvSpPr>
              <a:spLocks noChangeShapeType="1"/>
            </p:cNvSpPr>
            <p:nvPr/>
          </p:nvSpPr>
          <p:spPr bwMode="auto">
            <a:xfrm>
              <a:off x="2554288" y="19161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5" name="Line 372"/>
            <p:cNvSpPr>
              <a:spLocks noChangeShapeType="1"/>
            </p:cNvSpPr>
            <p:nvPr/>
          </p:nvSpPr>
          <p:spPr bwMode="auto">
            <a:xfrm>
              <a:off x="2576513" y="19002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6" name="Line 373"/>
            <p:cNvSpPr>
              <a:spLocks noChangeShapeType="1"/>
            </p:cNvSpPr>
            <p:nvPr/>
          </p:nvSpPr>
          <p:spPr bwMode="auto">
            <a:xfrm>
              <a:off x="2595563" y="18875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7" name="Line 374"/>
            <p:cNvSpPr>
              <a:spLocks noChangeShapeType="1"/>
            </p:cNvSpPr>
            <p:nvPr/>
          </p:nvSpPr>
          <p:spPr bwMode="auto">
            <a:xfrm>
              <a:off x="2617788" y="18716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8" name="Line 375"/>
            <p:cNvSpPr>
              <a:spLocks noChangeShapeType="1"/>
            </p:cNvSpPr>
            <p:nvPr/>
          </p:nvSpPr>
          <p:spPr bwMode="auto">
            <a:xfrm>
              <a:off x="2636838" y="18557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9" name="Line 376"/>
            <p:cNvSpPr>
              <a:spLocks noChangeShapeType="1"/>
            </p:cNvSpPr>
            <p:nvPr/>
          </p:nvSpPr>
          <p:spPr bwMode="auto">
            <a:xfrm>
              <a:off x="2655888" y="18399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0" name="Line 377"/>
            <p:cNvSpPr>
              <a:spLocks noChangeShapeType="1"/>
            </p:cNvSpPr>
            <p:nvPr/>
          </p:nvSpPr>
          <p:spPr bwMode="auto">
            <a:xfrm>
              <a:off x="2674938" y="18208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1" name="Line 378"/>
            <p:cNvSpPr>
              <a:spLocks noChangeShapeType="1"/>
            </p:cNvSpPr>
            <p:nvPr/>
          </p:nvSpPr>
          <p:spPr bwMode="auto">
            <a:xfrm>
              <a:off x="2693988" y="18049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2" name="Line 379"/>
            <p:cNvSpPr>
              <a:spLocks noChangeShapeType="1"/>
            </p:cNvSpPr>
            <p:nvPr/>
          </p:nvSpPr>
          <p:spPr bwMode="auto">
            <a:xfrm>
              <a:off x="2709863" y="17859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3" name="Line 380"/>
            <p:cNvSpPr>
              <a:spLocks noChangeShapeType="1"/>
            </p:cNvSpPr>
            <p:nvPr/>
          </p:nvSpPr>
          <p:spPr bwMode="auto">
            <a:xfrm>
              <a:off x="2725738" y="1766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4" name="Line 381"/>
            <p:cNvSpPr>
              <a:spLocks noChangeShapeType="1"/>
            </p:cNvSpPr>
            <p:nvPr/>
          </p:nvSpPr>
          <p:spPr bwMode="auto">
            <a:xfrm>
              <a:off x="2741613" y="17478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5" name="Line 382"/>
            <p:cNvSpPr>
              <a:spLocks noChangeShapeType="1"/>
            </p:cNvSpPr>
            <p:nvPr/>
          </p:nvSpPr>
          <p:spPr bwMode="auto">
            <a:xfrm>
              <a:off x="2757488" y="17256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6" name="Line 383"/>
            <p:cNvSpPr>
              <a:spLocks noChangeShapeType="1"/>
            </p:cNvSpPr>
            <p:nvPr/>
          </p:nvSpPr>
          <p:spPr bwMode="auto">
            <a:xfrm>
              <a:off x="2770188" y="17033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7" name="Line 384"/>
            <p:cNvSpPr>
              <a:spLocks noChangeShapeType="1"/>
            </p:cNvSpPr>
            <p:nvPr/>
          </p:nvSpPr>
          <p:spPr bwMode="auto">
            <a:xfrm>
              <a:off x="2782888" y="16811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8" name="Line 385"/>
            <p:cNvSpPr>
              <a:spLocks noChangeShapeType="1"/>
            </p:cNvSpPr>
            <p:nvPr/>
          </p:nvSpPr>
          <p:spPr bwMode="auto">
            <a:xfrm>
              <a:off x="2792413" y="16589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9" name="Line 386"/>
            <p:cNvSpPr>
              <a:spLocks noChangeShapeType="1"/>
            </p:cNvSpPr>
            <p:nvPr/>
          </p:nvSpPr>
          <p:spPr bwMode="auto">
            <a:xfrm>
              <a:off x="2801938" y="16367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0" name="Line 387"/>
            <p:cNvSpPr>
              <a:spLocks noChangeShapeType="1"/>
            </p:cNvSpPr>
            <p:nvPr/>
          </p:nvSpPr>
          <p:spPr bwMode="auto">
            <a:xfrm>
              <a:off x="2808288" y="16113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1" name="Line 388"/>
            <p:cNvSpPr>
              <a:spLocks noChangeShapeType="1"/>
            </p:cNvSpPr>
            <p:nvPr/>
          </p:nvSpPr>
          <p:spPr bwMode="auto">
            <a:xfrm>
              <a:off x="2811463" y="15859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2" name="Line 389"/>
            <p:cNvSpPr>
              <a:spLocks noChangeShapeType="1"/>
            </p:cNvSpPr>
            <p:nvPr/>
          </p:nvSpPr>
          <p:spPr bwMode="auto">
            <a:xfrm>
              <a:off x="2814638" y="15605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3" name="Line 390"/>
            <p:cNvSpPr>
              <a:spLocks noChangeShapeType="1"/>
            </p:cNvSpPr>
            <p:nvPr/>
          </p:nvSpPr>
          <p:spPr bwMode="auto">
            <a:xfrm>
              <a:off x="2814638" y="15351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4" name="Line 391"/>
            <p:cNvSpPr>
              <a:spLocks noChangeShapeType="1"/>
            </p:cNvSpPr>
            <p:nvPr/>
          </p:nvSpPr>
          <p:spPr bwMode="auto">
            <a:xfrm>
              <a:off x="2814638" y="15097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5" name="Line 392"/>
            <p:cNvSpPr>
              <a:spLocks noChangeShapeType="1"/>
            </p:cNvSpPr>
            <p:nvPr/>
          </p:nvSpPr>
          <p:spPr bwMode="auto">
            <a:xfrm>
              <a:off x="2811463" y="14843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6" name="Line 393"/>
            <p:cNvSpPr>
              <a:spLocks noChangeShapeType="1"/>
            </p:cNvSpPr>
            <p:nvPr/>
          </p:nvSpPr>
          <p:spPr bwMode="auto">
            <a:xfrm>
              <a:off x="2808288" y="14589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7" name="Line 394"/>
            <p:cNvSpPr>
              <a:spLocks noChangeShapeType="1"/>
            </p:cNvSpPr>
            <p:nvPr/>
          </p:nvSpPr>
          <p:spPr bwMode="auto">
            <a:xfrm>
              <a:off x="2801938" y="14335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8" name="Freeform 395"/>
            <p:cNvSpPr>
              <a:spLocks/>
            </p:cNvSpPr>
            <p:nvPr/>
          </p:nvSpPr>
          <p:spPr bwMode="auto">
            <a:xfrm>
              <a:off x="2065338" y="1652588"/>
              <a:ext cx="241300" cy="1082675"/>
            </a:xfrm>
            <a:custGeom>
              <a:avLst/>
              <a:gdLst>
                <a:gd name="T0" fmla="*/ 10 w 152"/>
                <a:gd name="T1" fmla="*/ 148 h 682"/>
                <a:gd name="T2" fmla="*/ 6 w 152"/>
                <a:gd name="T3" fmla="*/ 56 h 682"/>
                <a:gd name="T4" fmla="*/ 6 w 152"/>
                <a:gd name="T5" fmla="*/ 56 h 682"/>
                <a:gd name="T6" fmla="*/ 8 w 152"/>
                <a:gd name="T7" fmla="*/ 48 h 682"/>
                <a:gd name="T8" fmla="*/ 20 w 152"/>
                <a:gd name="T9" fmla="*/ 28 h 682"/>
                <a:gd name="T10" fmla="*/ 26 w 152"/>
                <a:gd name="T11" fmla="*/ 18 h 682"/>
                <a:gd name="T12" fmla="*/ 36 w 152"/>
                <a:gd name="T13" fmla="*/ 8 h 682"/>
                <a:gd name="T14" fmla="*/ 48 w 152"/>
                <a:gd name="T15" fmla="*/ 2 h 682"/>
                <a:gd name="T16" fmla="*/ 54 w 152"/>
                <a:gd name="T17" fmla="*/ 0 h 682"/>
                <a:gd name="T18" fmla="*/ 60 w 152"/>
                <a:gd name="T19" fmla="*/ 0 h 682"/>
                <a:gd name="T20" fmla="*/ 60 w 152"/>
                <a:gd name="T21" fmla="*/ 0 h 682"/>
                <a:gd name="T22" fmla="*/ 66 w 152"/>
                <a:gd name="T23" fmla="*/ 0 h 682"/>
                <a:gd name="T24" fmla="*/ 72 w 152"/>
                <a:gd name="T25" fmla="*/ 2 h 682"/>
                <a:gd name="T26" fmla="*/ 84 w 152"/>
                <a:gd name="T27" fmla="*/ 8 h 682"/>
                <a:gd name="T28" fmla="*/ 94 w 152"/>
                <a:gd name="T29" fmla="*/ 18 h 682"/>
                <a:gd name="T30" fmla="*/ 104 w 152"/>
                <a:gd name="T31" fmla="*/ 28 h 682"/>
                <a:gd name="T32" fmla="*/ 116 w 152"/>
                <a:gd name="T33" fmla="*/ 46 h 682"/>
                <a:gd name="T34" fmla="*/ 120 w 152"/>
                <a:gd name="T35" fmla="*/ 56 h 682"/>
                <a:gd name="T36" fmla="*/ 126 w 152"/>
                <a:gd name="T37" fmla="*/ 146 h 682"/>
                <a:gd name="T38" fmla="*/ 126 w 152"/>
                <a:gd name="T39" fmla="*/ 146 h 682"/>
                <a:gd name="T40" fmla="*/ 130 w 152"/>
                <a:gd name="T41" fmla="*/ 184 h 682"/>
                <a:gd name="T42" fmla="*/ 132 w 152"/>
                <a:gd name="T43" fmla="*/ 216 h 682"/>
                <a:gd name="T44" fmla="*/ 132 w 152"/>
                <a:gd name="T45" fmla="*/ 240 h 682"/>
                <a:gd name="T46" fmla="*/ 132 w 152"/>
                <a:gd name="T47" fmla="*/ 240 h 682"/>
                <a:gd name="T48" fmla="*/ 132 w 152"/>
                <a:gd name="T49" fmla="*/ 260 h 682"/>
                <a:gd name="T50" fmla="*/ 136 w 152"/>
                <a:gd name="T51" fmla="*/ 296 h 682"/>
                <a:gd name="T52" fmla="*/ 146 w 152"/>
                <a:gd name="T53" fmla="*/ 398 h 682"/>
                <a:gd name="T54" fmla="*/ 150 w 152"/>
                <a:gd name="T55" fmla="*/ 454 h 682"/>
                <a:gd name="T56" fmla="*/ 152 w 152"/>
                <a:gd name="T57" fmla="*/ 506 h 682"/>
                <a:gd name="T58" fmla="*/ 152 w 152"/>
                <a:gd name="T59" fmla="*/ 554 h 682"/>
                <a:gd name="T60" fmla="*/ 150 w 152"/>
                <a:gd name="T61" fmla="*/ 572 h 682"/>
                <a:gd name="T62" fmla="*/ 146 w 152"/>
                <a:gd name="T63" fmla="*/ 588 h 682"/>
                <a:gd name="T64" fmla="*/ 146 w 152"/>
                <a:gd name="T65" fmla="*/ 588 h 682"/>
                <a:gd name="T66" fmla="*/ 138 w 152"/>
                <a:gd name="T67" fmla="*/ 612 h 682"/>
                <a:gd name="T68" fmla="*/ 128 w 152"/>
                <a:gd name="T69" fmla="*/ 634 h 682"/>
                <a:gd name="T70" fmla="*/ 116 w 152"/>
                <a:gd name="T71" fmla="*/ 650 h 682"/>
                <a:gd name="T72" fmla="*/ 106 w 152"/>
                <a:gd name="T73" fmla="*/ 662 h 682"/>
                <a:gd name="T74" fmla="*/ 96 w 152"/>
                <a:gd name="T75" fmla="*/ 672 h 682"/>
                <a:gd name="T76" fmla="*/ 88 w 152"/>
                <a:gd name="T77" fmla="*/ 678 h 682"/>
                <a:gd name="T78" fmla="*/ 80 w 152"/>
                <a:gd name="T79" fmla="*/ 682 h 682"/>
                <a:gd name="T80" fmla="*/ 80 w 152"/>
                <a:gd name="T81" fmla="*/ 682 h 682"/>
                <a:gd name="T82" fmla="*/ 68 w 152"/>
                <a:gd name="T83" fmla="*/ 674 h 682"/>
                <a:gd name="T84" fmla="*/ 44 w 152"/>
                <a:gd name="T85" fmla="*/ 652 h 682"/>
                <a:gd name="T86" fmla="*/ 30 w 152"/>
                <a:gd name="T87" fmla="*/ 636 h 682"/>
                <a:gd name="T88" fmla="*/ 16 w 152"/>
                <a:gd name="T89" fmla="*/ 620 h 682"/>
                <a:gd name="T90" fmla="*/ 8 w 152"/>
                <a:gd name="T91" fmla="*/ 602 h 682"/>
                <a:gd name="T92" fmla="*/ 4 w 152"/>
                <a:gd name="T93" fmla="*/ 594 h 682"/>
                <a:gd name="T94" fmla="*/ 2 w 152"/>
                <a:gd name="T95" fmla="*/ 584 h 682"/>
                <a:gd name="T96" fmla="*/ 2 w 152"/>
                <a:gd name="T97" fmla="*/ 584 h 682"/>
                <a:gd name="T98" fmla="*/ 0 w 152"/>
                <a:gd name="T99" fmla="*/ 556 h 682"/>
                <a:gd name="T100" fmla="*/ 0 w 152"/>
                <a:gd name="T101" fmla="*/ 512 h 682"/>
                <a:gd name="T102" fmla="*/ 2 w 152"/>
                <a:gd name="T103" fmla="*/ 398 h 682"/>
                <a:gd name="T104" fmla="*/ 8 w 152"/>
                <a:gd name="T105" fmla="*/ 246 h 682"/>
                <a:gd name="T106" fmla="*/ 8 w 152"/>
                <a:gd name="T107" fmla="*/ 246 h 682"/>
                <a:gd name="T108" fmla="*/ 8 w 152"/>
                <a:gd name="T109" fmla="*/ 230 h 682"/>
                <a:gd name="T110" fmla="*/ 6 w 152"/>
                <a:gd name="T111" fmla="*/ 194 h 682"/>
                <a:gd name="T112" fmla="*/ 6 w 152"/>
                <a:gd name="T113" fmla="*/ 194 h 682"/>
                <a:gd name="T114" fmla="*/ 8 w 152"/>
                <a:gd name="T115" fmla="*/ 160 h 682"/>
                <a:gd name="T116" fmla="*/ 10 w 152"/>
                <a:gd name="T117" fmla="*/ 148 h 682"/>
                <a:gd name="T118" fmla="*/ 10 w 152"/>
                <a:gd name="T119" fmla="*/ 148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682">
                  <a:moveTo>
                    <a:pt x="10" y="148"/>
                  </a:moveTo>
                  <a:lnTo>
                    <a:pt x="6" y="56"/>
                  </a:lnTo>
                  <a:lnTo>
                    <a:pt x="6" y="56"/>
                  </a:lnTo>
                  <a:lnTo>
                    <a:pt x="8" y="48"/>
                  </a:lnTo>
                  <a:lnTo>
                    <a:pt x="20" y="28"/>
                  </a:lnTo>
                  <a:lnTo>
                    <a:pt x="26" y="18"/>
                  </a:lnTo>
                  <a:lnTo>
                    <a:pt x="36" y="8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84" y="8"/>
                  </a:lnTo>
                  <a:lnTo>
                    <a:pt x="94" y="18"/>
                  </a:lnTo>
                  <a:lnTo>
                    <a:pt x="104" y="28"/>
                  </a:lnTo>
                  <a:lnTo>
                    <a:pt x="116" y="46"/>
                  </a:lnTo>
                  <a:lnTo>
                    <a:pt x="120" y="5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30" y="184"/>
                  </a:lnTo>
                  <a:lnTo>
                    <a:pt x="132" y="216"/>
                  </a:lnTo>
                  <a:lnTo>
                    <a:pt x="132" y="240"/>
                  </a:lnTo>
                  <a:lnTo>
                    <a:pt x="132" y="240"/>
                  </a:lnTo>
                  <a:lnTo>
                    <a:pt x="132" y="260"/>
                  </a:lnTo>
                  <a:lnTo>
                    <a:pt x="136" y="296"/>
                  </a:lnTo>
                  <a:lnTo>
                    <a:pt x="146" y="398"/>
                  </a:lnTo>
                  <a:lnTo>
                    <a:pt x="150" y="454"/>
                  </a:lnTo>
                  <a:lnTo>
                    <a:pt x="152" y="506"/>
                  </a:lnTo>
                  <a:lnTo>
                    <a:pt x="152" y="554"/>
                  </a:lnTo>
                  <a:lnTo>
                    <a:pt x="150" y="572"/>
                  </a:lnTo>
                  <a:lnTo>
                    <a:pt x="146" y="588"/>
                  </a:lnTo>
                  <a:lnTo>
                    <a:pt x="146" y="588"/>
                  </a:lnTo>
                  <a:lnTo>
                    <a:pt x="138" y="612"/>
                  </a:lnTo>
                  <a:lnTo>
                    <a:pt x="128" y="634"/>
                  </a:lnTo>
                  <a:lnTo>
                    <a:pt x="116" y="650"/>
                  </a:lnTo>
                  <a:lnTo>
                    <a:pt x="106" y="662"/>
                  </a:lnTo>
                  <a:lnTo>
                    <a:pt x="96" y="672"/>
                  </a:lnTo>
                  <a:lnTo>
                    <a:pt x="88" y="678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68" y="674"/>
                  </a:lnTo>
                  <a:lnTo>
                    <a:pt x="44" y="652"/>
                  </a:lnTo>
                  <a:lnTo>
                    <a:pt x="30" y="636"/>
                  </a:lnTo>
                  <a:lnTo>
                    <a:pt x="16" y="620"/>
                  </a:lnTo>
                  <a:lnTo>
                    <a:pt x="8" y="602"/>
                  </a:lnTo>
                  <a:lnTo>
                    <a:pt x="4" y="594"/>
                  </a:lnTo>
                  <a:lnTo>
                    <a:pt x="2" y="584"/>
                  </a:lnTo>
                  <a:lnTo>
                    <a:pt x="2" y="584"/>
                  </a:lnTo>
                  <a:lnTo>
                    <a:pt x="0" y="556"/>
                  </a:lnTo>
                  <a:lnTo>
                    <a:pt x="0" y="512"/>
                  </a:lnTo>
                  <a:lnTo>
                    <a:pt x="2" y="398"/>
                  </a:lnTo>
                  <a:lnTo>
                    <a:pt x="8" y="246"/>
                  </a:lnTo>
                  <a:lnTo>
                    <a:pt x="8" y="246"/>
                  </a:lnTo>
                  <a:lnTo>
                    <a:pt x="8" y="230"/>
                  </a:lnTo>
                  <a:lnTo>
                    <a:pt x="6" y="194"/>
                  </a:lnTo>
                  <a:lnTo>
                    <a:pt x="6" y="194"/>
                  </a:lnTo>
                  <a:lnTo>
                    <a:pt x="8" y="160"/>
                  </a:lnTo>
                  <a:lnTo>
                    <a:pt x="10" y="148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C19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9" name="Freeform 396"/>
            <p:cNvSpPr>
              <a:spLocks/>
            </p:cNvSpPr>
            <p:nvPr/>
          </p:nvSpPr>
          <p:spPr bwMode="auto">
            <a:xfrm>
              <a:off x="2065338" y="1633538"/>
              <a:ext cx="241300" cy="1085850"/>
            </a:xfrm>
            <a:custGeom>
              <a:avLst/>
              <a:gdLst>
                <a:gd name="T0" fmla="*/ 10 w 152"/>
                <a:gd name="T1" fmla="*/ 150 h 684"/>
                <a:gd name="T2" fmla="*/ 6 w 152"/>
                <a:gd name="T3" fmla="*/ 58 h 684"/>
                <a:gd name="T4" fmla="*/ 6 w 152"/>
                <a:gd name="T5" fmla="*/ 58 h 684"/>
                <a:gd name="T6" fmla="*/ 8 w 152"/>
                <a:gd name="T7" fmla="*/ 48 h 684"/>
                <a:gd name="T8" fmla="*/ 20 w 152"/>
                <a:gd name="T9" fmla="*/ 30 h 684"/>
                <a:gd name="T10" fmla="*/ 26 w 152"/>
                <a:gd name="T11" fmla="*/ 18 h 684"/>
                <a:gd name="T12" fmla="*/ 36 w 152"/>
                <a:gd name="T13" fmla="*/ 10 h 684"/>
                <a:gd name="T14" fmla="*/ 48 w 152"/>
                <a:gd name="T15" fmla="*/ 2 h 684"/>
                <a:gd name="T16" fmla="*/ 54 w 152"/>
                <a:gd name="T17" fmla="*/ 2 h 684"/>
                <a:gd name="T18" fmla="*/ 60 w 152"/>
                <a:gd name="T19" fmla="*/ 0 h 684"/>
                <a:gd name="T20" fmla="*/ 60 w 152"/>
                <a:gd name="T21" fmla="*/ 0 h 684"/>
                <a:gd name="T22" fmla="*/ 66 w 152"/>
                <a:gd name="T23" fmla="*/ 2 h 684"/>
                <a:gd name="T24" fmla="*/ 72 w 152"/>
                <a:gd name="T25" fmla="*/ 2 h 684"/>
                <a:gd name="T26" fmla="*/ 84 w 152"/>
                <a:gd name="T27" fmla="*/ 10 h 684"/>
                <a:gd name="T28" fmla="*/ 94 w 152"/>
                <a:gd name="T29" fmla="*/ 18 h 684"/>
                <a:gd name="T30" fmla="*/ 104 w 152"/>
                <a:gd name="T31" fmla="*/ 28 h 684"/>
                <a:gd name="T32" fmla="*/ 116 w 152"/>
                <a:gd name="T33" fmla="*/ 48 h 684"/>
                <a:gd name="T34" fmla="*/ 120 w 152"/>
                <a:gd name="T35" fmla="*/ 58 h 684"/>
                <a:gd name="T36" fmla="*/ 126 w 152"/>
                <a:gd name="T37" fmla="*/ 146 h 684"/>
                <a:gd name="T38" fmla="*/ 126 w 152"/>
                <a:gd name="T39" fmla="*/ 146 h 684"/>
                <a:gd name="T40" fmla="*/ 130 w 152"/>
                <a:gd name="T41" fmla="*/ 184 h 684"/>
                <a:gd name="T42" fmla="*/ 132 w 152"/>
                <a:gd name="T43" fmla="*/ 216 h 684"/>
                <a:gd name="T44" fmla="*/ 132 w 152"/>
                <a:gd name="T45" fmla="*/ 242 h 684"/>
                <a:gd name="T46" fmla="*/ 132 w 152"/>
                <a:gd name="T47" fmla="*/ 242 h 684"/>
                <a:gd name="T48" fmla="*/ 132 w 152"/>
                <a:gd name="T49" fmla="*/ 262 h 684"/>
                <a:gd name="T50" fmla="*/ 136 w 152"/>
                <a:gd name="T51" fmla="*/ 298 h 684"/>
                <a:gd name="T52" fmla="*/ 146 w 152"/>
                <a:gd name="T53" fmla="*/ 398 h 684"/>
                <a:gd name="T54" fmla="*/ 150 w 152"/>
                <a:gd name="T55" fmla="*/ 454 h 684"/>
                <a:gd name="T56" fmla="*/ 152 w 152"/>
                <a:gd name="T57" fmla="*/ 508 h 684"/>
                <a:gd name="T58" fmla="*/ 152 w 152"/>
                <a:gd name="T59" fmla="*/ 554 h 684"/>
                <a:gd name="T60" fmla="*/ 150 w 152"/>
                <a:gd name="T61" fmla="*/ 574 h 684"/>
                <a:gd name="T62" fmla="*/ 146 w 152"/>
                <a:gd name="T63" fmla="*/ 590 h 684"/>
                <a:gd name="T64" fmla="*/ 146 w 152"/>
                <a:gd name="T65" fmla="*/ 590 h 684"/>
                <a:gd name="T66" fmla="*/ 138 w 152"/>
                <a:gd name="T67" fmla="*/ 614 h 684"/>
                <a:gd name="T68" fmla="*/ 128 w 152"/>
                <a:gd name="T69" fmla="*/ 634 h 684"/>
                <a:gd name="T70" fmla="*/ 116 w 152"/>
                <a:gd name="T71" fmla="*/ 650 h 684"/>
                <a:gd name="T72" fmla="*/ 106 w 152"/>
                <a:gd name="T73" fmla="*/ 664 h 684"/>
                <a:gd name="T74" fmla="*/ 96 w 152"/>
                <a:gd name="T75" fmla="*/ 672 h 684"/>
                <a:gd name="T76" fmla="*/ 88 w 152"/>
                <a:gd name="T77" fmla="*/ 678 h 684"/>
                <a:gd name="T78" fmla="*/ 80 w 152"/>
                <a:gd name="T79" fmla="*/ 684 h 684"/>
                <a:gd name="T80" fmla="*/ 80 w 152"/>
                <a:gd name="T81" fmla="*/ 684 h 684"/>
                <a:gd name="T82" fmla="*/ 68 w 152"/>
                <a:gd name="T83" fmla="*/ 674 h 684"/>
                <a:gd name="T84" fmla="*/ 44 w 152"/>
                <a:gd name="T85" fmla="*/ 652 h 684"/>
                <a:gd name="T86" fmla="*/ 30 w 152"/>
                <a:gd name="T87" fmla="*/ 638 h 684"/>
                <a:gd name="T88" fmla="*/ 16 w 152"/>
                <a:gd name="T89" fmla="*/ 622 h 684"/>
                <a:gd name="T90" fmla="*/ 8 w 152"/>
                <a:gd name="T91" fmla="*/ 604 h 684"/>
                <a:gd name="T92" fmla="*/ 4 w 152"/>
                <a:gd name="T93" fmla="*/ 594 h 684"/>
                <a:gd name="T94" fmla="*/ 2 w 152"/>
                <a:gd name="T95" fmla="*/ 586 h 684"/>
                <a:gd name="T96" fmla="*/ 2 w 152"/>
                <a:gd name="T97" fmla="*/ 586 h 684"/>
                <a:gd name="T98" fmla="*/ 0 w 152"/>
                <a:gd name="T99" fmla="*/ 558 h 684"/>
                <a:gd name="T100" fmla="*/ 0 w 152"/>
                <a:gd name="T101" fmla="*/ 512 h 684"/>
                <a:gd name="T102" fmla="*/ 2 w 152"/>
                <a:gd name="T103" fmla="*/ 398 h 684"/>
                <a:gd name="T104" fmla="*/ 8 w 152"/>
                <a:gd name="T105" fmla="*/ 246 h 684"/>
                <a:gd name="T106" fmla="*/ 8 w 152"/>
                <a:gd name="T107" fmla="*/ 246 h 684"/>
                <a:gd name="T108" fmla="*/ 8 w 152"/>
                <a:gd name="T109" fmla="*/ 232 h 684"/>
                <a:gd name="T110" fmla="*/ 6 w 152"/>
                <a:gd name="T111" fmla="*/ 194 h 684"/>
                <a:gd name="T112" fmla="*/ 6 w 152"/>
                <a:gd name="T113" fmla="*/ 194 h 684"/>
                <a:gd name="T114" fmla="*/ 8 w 152"/>
                <a:gd name="T115" fmla="*/ 162 h 684"/>
                <a:gd name="T116" fmla="*/ 10 w 152"/>
                <a:gd name="T117" fmla="*/ 150 h 684"/>
                <a:gd name="T118" fmla="*/ 10 w 152"/>
                <a:gd name="T119" fmla="*/ 15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684">
                  <a:moveTo>
                    <a:pt x="10" y="150"/>
                  </a:moveTo>
                  <a:lnTo>
                    <a:pt x="6" y="58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20" y="30"/>
                  </a:lnTo>
                  <a:lnTo>
                    <a:pt x="26" y="18"/>
                  </a:lnTo>
                  <a:lnTo>
                    <a:pt x="36" y="10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84" y="10"/>
                  </a:lnTo>
                  <a:lnTo>
                    <a:pt x="94" y="18"/>
                  </a:lnTo>
                  <a:lnTo>
                    <a:pt x="104" y="28"/>
                  </a:lnTo>
                  <a:lnTo>
                    <a:pt x="116" y="48"/>
                  </a:lnTo>
                  <a:lnTo>
                    <a:pt x="120" y="58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30" y="184"/>
                  </a:lnTo>
                  <a:lnTo>
                    <a:pt x="132" y="216"/>
                  </a:lnTo>
                  <a:lnTo>
                    <a:pt x="132" y="242"/>
                  </a:lnTo>
                  <a:lnTo>
                    <a:pt x="132" y="242"/>
                  </a:lnTo>
                  <a:lnTo>
                    <a:pt x="132" y="262"/>
                  </a:lnTo>
                  <a:lnTo>
                    <a:pt x="136" y="298"/>
                  </a:lnTo>
                  <a:lnTo>
                    <a:pt x="146" y="398"/>
                  </a:lnTo>
                  <a:lnTo>
                    <a:pt x="150" y="454"/>
                  </a:lnTo>
                  <a:lnTo>
                    <a:pt x="152" y="508"/>
                  </a:lnTo>
                  <a:lnTo>
                    <a:pt x="152" y="554"/>
                  </a:lnTo>
                  <a:lnTo>
                    <a:pt x="150" y="574"/>
                  </a:lnTo>
                  <a:lnTo>
                    <a:pt x="146" y="590"/>
                  </a:lnTo>
                  <a:lnTo>
                    <a:pt x="146" y="590"/>
                  </a:lnTo>
                  <a:lnTo>
                    <a:pt x="138" y="614"/>
                  </a:lnTo>
                  <a:lnTo>
                    <a:pt x="128" y="634"/>
                  </a:lnTo>
                  <a:lnTo>
                    <a:pt x="116" y="650"/>
                  </a:lnTo>
                  <a:lnTo>
                    <a:pt x="106" y="664"/>
                  </a:lnTo>
                  <a:lnTo>
                    <a:pt x="96" y="672"/>
                  </a:lnTo>
                  <a:lnTo>
                    <a:pt x="88" y="678"/>
                  </a:lnTo>
                  <a:lnTo>
                    <a:pt x="80" y="684"/>
                  </a:lnTo>
                  <a:lnTo>
                    <a:pt x="80" y="684"/>
                  </a:lnTo>
                  <a:lnTo>
                    <a:pt x="68" y="674"/>
                  </a:lnTo>
                  <a:lnTo>
                    <a:pt x="44" y="652"/>
                  </a:lnTo>
                  <a:lnTo>
                    <a:pt x="30" y="638"/>
                  </a:lnTo>
                  <a:lnTo>
                    <a:pt x="16" y="622"/>
                  </a:lnTo>
                  <a:lnTo>
                    <a:pt x="8" y="604"/>
                  </a:lnTo>
                  <a:lnTo>
                    <a:pt x="4" y="594"/>
                  </a:lnTo>
                  <a:lnTo>
                    <a:pt x="2" y="586"/>
                  </a:lnTo>
                  <a:lnTo>
                    <a:pt x="2" y="586"/>
                  </a:lnTo>
                  <a:lnTo>
                    <a:pt x="0" y="558"/>
                  </a:lnTo>
                  <a:lnTo>
                    <a:pt x="0" y="512"/>
                  </a:lnTo>
                  <a:lnTo>
                    <a:pt x="2" y="398"/>
                  </a:lnTo>
                  <a:lnTo>
                    <a:pt x="8" y="246"/>
                  </a:lnTo>
                  <a:lnTo>
                    <a:pt x="8" y="246"/>
                  </a:lnTo>
                  <a:lnTo>
                    <a:pt x="8" y="232"/>
                  </a:lnTo>
                  <a:lnTo>
                    <a:pt x="6" y="194"/>
                  </a:lnTo>
                  <a:lnTo>
                    <a:pt x="6" y="194"/>
                  </a:lnTo>
                  <a:lnTo>
                    <a:pt x="8" y="162"/>
                  </a:lnTo>
                  <a:lnTo>
                    <a:pt x="10" y="150"/>
                  </a:lnTo>
                  <a:lnTo>
                    <a:pt x="10" y="150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0" name="Freeform 397"/>
            <p:cNvSpPr>
              <a:spLocks/>
            </p:cNvSpPr>
            <p:nvPr/>
          </p:nvSpPr>
          <p:spPr bwMode="auto">
            <a:xfrm>
              <a:off x="2163763" y="2233613"/>
              <a:ext cx="31750" cy="3175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2 w 20"/>
                <a:gd name="T5" fmla="*/ 6 h 20"/>
                <a:gd name="T6" fmla="*/ 4 w 20"/>
                <a:gd name="T7" fmla="*/ 4 h 20"/>
                <a:gd name="T8" fmla="*/ 6 w 20"/>
                <a:gd name="T9" fmla="*/ 2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2 h 20"/>
                <a:gd name="T16" fmla="*/ 16 w 20"/>
                <a:gd name="T17" fmla="*/ 4 h 20"/>
                <a:gd name="T18" fmla="*/ 18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18 w 20"/>
                <a:gd name="T25" fmla="*/ 14 h 20"/>
                <a:gd name="T26" fmla="*/ 16 w 20"/>
                <a:gd name="T27" fmla="*/ 16 h 20"/>
                <a:gd name="T28" fmla="*/ 14 w 20"/>
                <a:gd name="T29" fmla="*/ 18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18 h 20"/>
                <a:gd name="T36" fmla="*/ 4 w 20"/>
                <a:gd name="T37" fmla="*/ 16 h 20"/>
                <a:gd name="T38" fmla="*/ 2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1" name="Freeform 398"/>
            <p:cNvSpPr>
              <a:spLocks/>
            </p:cNvSpPr>
            <p:nvPr/>
          </p:nvSpPr>
          <p:spPr bwMode="auto">
            <a:xfrm>
              <a:off x="2160588" y="2122488"/>
              <a:ext cx="28575" cy="28575"/>
            </a:xfrm>
            <a:custGeom>
              <a:avLst/>
              <a:gdLst>
                <a:gd name="T0" fmla="*/ 0 w 18"/>
                <a:gd name="T1" fmla="*/ 8 h 18"/>
                <a:gd name="T2" fmla="*/ 0 w 18"/>
                <a:gd name="T3" fmla="*/ 8 h 18"/>
                <a:gd name="T4" fmla="*/ 0 w 18"/>
                <a:gd name="T5" fmla="*/ 6 h 18"/>
                <a:gd name="T6" fmla="*/ 2 w 18"/>
                <a:gd name="T7" fmla="*/ 2 h 18"/>
                <a:gd name="T8" fmla="*/ 4 w 18"/>
                <a:gd name="T9" fmla="*/ 0 h 18"/>
                <a:gd name="T10" fmla="*/ 8 w 18"/>
                <a:gd name="T11" fmla="*/ 0 h 18"/>
                <a:gd name="T12" fmla="*/ 8 w 18"/>
                <a:gd name="T13" fmla="*/ 0 h 18"/>
                <a:gd name="T14" fmla="*/ 12 w 18"/>
                <a:gd name="T15" fmla="*/ 0 h 18"/>
                <a:gd name="T16" fmla="*/ 16 w 18"/>
                <a:gd name="T17" fmla="*/ 2 h 18"/>
                <a:gd name="T18" fmla="*/ 18 w 18"/>
                <a:gd name="T19" fmla="*/ 6 h 18"/>
                <a:gd name="T20" fmla="*/ 18 w 18"/>
                <a:gd name="T21" fmla="*/ 8 h 18"/>
                <a:gd name="T22" fmla="*/ 18 w 18"/>
                <a:gd name="T23" fmla="*/ 8 h 18"/>
                <a:gd name="T24" fmla="*/ 18 w 18"/>
                <a:gd name="T25" fmla="*/ 12 h 18"/>
                <a:gd name="T26" fmla="*/ 16 w 18"/>
                <a:gd name="T27" fmla="*/ 16 h 18"/>
                <a:gd name="T28" fmla="*/ 12 w 18"/>
                <a:gd name="T29" fmla="*/ 18 h 18"/>
                <a:gd name="T30" fmla="*/ 8 w 18"/>
                <a:gd name="T31" fmla="*/ 18 h 18"/>
                <a:gd name="T32" fmla="*/ 8 w 18"/>
                <a:gd name="T33" fmla="*/ 18 h 18"/>
                <a:gd name="T34" fmla="*/ 4 w 18"/>
                <a:gd name="T35" fmla="*/ 18 h 18"/>
                <a:gd name="T36" fmla="*/ 2 w 18"/>
                <a:gd name="T37" fmla="*/ 16 h 18"/>
                <a:gd name="T38" fmla="*/ 0 w 18"/>
                <a:gd name="T39" fmla="*/ 12 h 18"/>
                <a:gd name="T40" fmla="*/ 0 w 18"/>
                <a:gd name="T41" fmla="*/ 8 h 18"/>
                <a:gd name="T42" fmla="*/ 0 w 18"/>
                <a:gd name="T4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2" name="Freeform 399"/>
            <p:cNvSpPr>
              <a:spLocks/>
            </p:cNvSpPr>
            <p:nvPr/>
          </p:nvSpPr>
          <p:spPr bwMode="auto">
            <a:xfrm>
              <a:off x="2170113" y="2344738"/>
              <a:ext cx="28575" cy="28575"/>
            </a:xfrm>
            <a:custGeom>
              <a:avLst/>
              <a:gdLst>
                <a:gd name="T0" fmla="*/ 0 w 18"/>
                <a:gd name="T1" fmla="*/ 10 h 18"/>
                <a:gd name="T2" fmla="*/ 0 w 18"/>
                <a:gd name="T3" fmla="*/ 10 h 18"/>
                <a:gd name="T4" fmla="*/ 0 w 18"/>
                <a:gd name="T5" fmla="*/ 6 h 18"/>
                <a:gd name="T6" fmla="*/ 2 w 18"/>
                <a:gd name="T7" fmla="*/ 2 h 18"/>
                <a:gd name="T8" fmla="*/ 6 w 18"/>
                <a:gd name="T9" fmla="*/ 0 h 18"/>
                <a:gd name="T10" fmla="*/ 10 w 18"/>
                <a:gd name="T11" fmla="*/ 0 h 18"/>
                <a:gd name="T12" fmla="*/ 10 w 18"/>
                <a:gd name="T13" fmla="*/ 0 h 18"/>
                <a:gd name="T14" fmla="*/ 12 w 18"/>
                <a:gd name="T15" fmla="*/ 0 h 18"/>
                <a:gd name="T16" fmla="*/ 16 w 18"/>
                <a:gd name="T17" fmla="*/ 2 h 18"/>
                <a:gd name="T18" fmla="*/ 18 w 18"/>
                <a:gd name="T19" fmla="*/ 6 h 18"/>
                <a:gd name="T20" fmla="*/ 18 w 18"/>
                <a:gd name="T21" fmla="*/ 10 h 18"/>
                <a:gd name="T22" fmla="*/ 18 w 18"/>
                <a:gd name="T23" fmla="*/ 10 h 18"/>
                <a:gd name="T24" fmla="*/ 18 w 18"/>
                <a:gd name="T25" fmla="*/ 12 h 18"/>
                <a:gd name="T26" fmla="*/ 16 w 18"/>
                <a:gd name="T27" fmla="*/ 16 h 18"/>
                <a:gd name="T28" fmla="*/ 12 w 18"/>
                <a:gd name="T29" fmla="*/ 18 h 18"/>
                <a:gd name="T30" fmla="*/ 10 w 18"/>
                <a:gd name="T31" fmla="*/ 18 h 18"/>
                <a:gd name="T32" fmla="*/ 10 w 18"/>
                <a:gd name="T33" fmla="*/ 18 h 18"/>
                <a:gd name="T34" fmla="*/ 6 w 18"/>
                <a:gd name="T35" fmla="*/ 18 h 18"/>
                <a:gd name="T36" fmla="*/ 2 w 18"/>
                <a:gd name="T37" fmla="*/ 16 h 18"/>
                <a:gd name="T38" fmla="*/ 0 w 18"/>
                <a:gd name="T39" fmla="*/ 12 h 18"/>
                <a:gd name="T40" fmla="*/ 0 w 18"/>
                <a:gd name="T41" fmla="*/ 10 h 18"/>
                <a:gd name="T42" fmla="*/ 0 w 18"/>
                <a:gd name="T4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8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3" name="Freeform 400"/>
            <p:cNvSpPr>
              <a:spLocks/>
            </p:cNvSpPr>
            <p:nvPr/>
          </p:nvSpPr>
          <p:spPr bwMode="auto">
            <a:xfrm>
              <a:off x="2173288" y="2446338"/>
              <a:ext cx="31750" cy="28575"/>
            </a:xfrm>
            <a:custGeom>
              <a:avLst/>
              <a:gdLst>
                <a:gd name="T0" fmla="*/ 0 w 20"/>
                <a:gd name="T1" fmla="*/ 8 h 18"/>
                <a:gd name="T2" fmla="*/ 0 w 20"/>
                <a:gd name="T3" fmla="*/ 8 h 18"/>
                <a:gd name="T4" fmla="*/ 2 w 20"/>
                <a:gd name="T5" fmla="*/ 4 h 18"/>
                <a:gd name="T6" fmla="*/ 4 w 20"/>
                <a:gd name="T7" fmla="*/ 2 h 18"/>
                <a:gd name="T8" fmla="*/ 6 w 20"/>
                <a:gd name="T9" fmla="*/ 0 h 18"/>
                <a:gd name="T10" fmla="*/ 10 w 20"/>
                <a:gd name="T11" fmla="*/ 0 h 18"/>
                <a:gd name="T12" fmla="*/ 10 w 20"/>
                <a:gd name="T13" fmla="*/ 0 h 18"/>
                <a:gd name="T14" fmla="*/ 14 w 20"/>
                <a:gd name="T15" fmla="*/ 0 h 18"/>
                <a:gd name="T16" fmla="*/ 16 w 20"/>
                <a:gd name="T17" fmla="*/ 2 h 18"/>
                <a:gd name="T18" fmla="*/ 18 w 20"/>
                <a:gd name="T19" fmla="*/ 4 h 18"/>
                <a:gd name="T20" fmla="*/ 20 w 20"/>
                <a:gd name="T21" fmla="*/ 8 h 18"/>
                <a:gd name="T22" fmla="*/ 20 w 20"/>
                <a:gd name="T23" fmla="*/ 8 h 18"/>
                <a:gd name="T24" fmla="*/ 18 w 20"/>
                <a:gd name="T25" fmla="*/ 12 h 18"/>
                <a:gd name="T26" fmla="*/ 16 w 20"/>
                <a:gd name="T27" fmla="*/ 16 h 18"/>
                <a:gd name="T28" fmla="*/ 14 w 20"/>
                <a:gd name="T29" fmla="*/ 18 h 18"/>
                <a:gd name="T30" fmla="*/ 10 w 20"/>
                <a:gd name="T31" fmla="*/ 18 h 18"/>
                <a:gd name="T32" fmla="*/ 10 w 20"/>
                <a:gd name="T33" fmla="*/ 18 h 18"/>
                <a:gd name="T34" fmla="*/ 6 w 20"/>
                <a:gd name="T35" fmla="*/ 18 h 18"/>
                <a:gd name="T36" fmla="*/ 4 w 20"/>
                <a:gd name="T37" fmla="*/ 16 h 18"/>
                <a:gd name="T38" fmla="*/ 2 w 20"/>
                <a:gd name="T39" fmla="*/ 12 h 18"/>
                <a:gd name="T40" fmla="*/ 0 w 20"/>
                <a:gd name="T41" fmla="*/ 8 h 18"/>
                <a:gd name="T42" fmla="*/ 0 w 20"/>
                <a:gd name="T4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8">
                  <a:moveTo>
                    <a:pt x="0" y="8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4" name="Freeform 401"/>
            <p:cNvSpPr>
              <a:spLocks/>
            </p:cNvSpPr>
            <p:nvPr/>
          </p:nvSpPr>
          <p:spPr bwMode="auto">
            <a:xfrm>
              <a:off x="2176463" y="2563813"/>
              <a:ext cx="31750" cy="28575"/>
            </a:xfrm>
            <a:custGeom>
              <a:avLst/>
              <a:gdLst>
                <a:gd name="T0" fmla="*/ 0 w 20"/>
                <a:gd name="T1" fmla="*/ 10 h 18"/>
                <a:gd name="T2" fmla="*/ 0 w 20"/>
                <a:gd name="T3" fmla="*/ 10 h 18"/>
                <a:gd name="T4" fmla="*/ 2 w 20"/>
                <a:gd name="T5" fmla="*/ 6 h 18"/>
                <a:gd name="T6" fmla="*/ 4 w 20"/>
                <a:gd name="T7" fmla="*/ 2 h 18"/>
                <a:gd name="T8" fmla="*/ 6 w 20"/>
                <a:gd name="T9" fmla="*/ 0 h 18"/>
                <a:gd name="T10" fmla="*/ 10 w 20"/>
                <a:gd name="T11" fmla="*/ 0 h 18"/>
                <a:gd name="T12" fmla="*/ 10 w 20"/>
                <a:gd name="T13" fmla="*/ 0 h 18"/>
                <a:gd name="T14" fmla="*/ 14 w 20"/>
                <a:gd name="T15" fmla="*/ 0 h 18"/>
                <a:gd name="T16" fmla="*/ 16 w 20"/>
                <a:gd name="T17" fmla="*/ 2 h 18"/>
                <a:gd name="T18" fmla="*/ 18 w 20"/>
                <a:gd name="T19" fmla="*/ 6 h 18"/>
                <a:gd name="T20" fmla="*/ 20 w 20"/>
                <a:gd name="T21" fmla="*/ 10 h 18"/>
                <a:gd name="T22" fmla="*/ 20 w 20"/>
                <a:gd name="T23" fmla="*/ 10 h 18"/>
                <a:gd name="T24" fmla="*/ 18 w 20"/>
                <a:gd name="T25" fmla="*/ 14 h 18"/>
                <a:gd name="T26" fmla="*/ 16 w 20"/>
                <a:gd name="T27" fmla="*/ 16 h 18"/>
                <a:gd name="T28" fmla="*/ 14 w 20"/>
                <a:gd name="T29" fmla="*/ 18 h 18"/>
                <a:gd name="T30" fmla="*/ 10 w 20"/>
                <a:gd name="T31" fmla="*/ 18 h 18"/>
                <a:gd name="T32" fmla="*/ 10 w 20"/>
                <a:gd name="T33" fmla="*/ 18 h 18"/>
                <a:gd name="T34" fmla="*/ 6 w 20"/>
                <a:gd name="T35" fmla="*/ 18 h 18"/>
                <a:gd name="T36" fmla="*/ 4 w 20"/>
                <a:gd name="T37" fmla="*/ 16 h 18"/>
                <a:gd name="T38" fmla="*/ 2 w 20"/>
                <a:gd name="T39" fmla="*/ 14 h 18"/>
                <a:gd name="T40" fmla="*/ 0 w 20"/>
                <a:gd name="T41" fmla="*/ 10 h 18"/>
                <a:gd name="T42" fmla="*/ 0 w 20"/>
                <a:gd name="T4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8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5" name="Line 402"/>
            <p:cNvSpPr>
              <a:spLocks noChangeShapeType="1"/>
            </p:cNvSpPr>
            <p:nvPr/>
          </p:nvSpPr>
          <p:spPr bwMode="auto">
            <a:xfrm>
              <a:off x="2093913" y="1906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6" name="Line 403"/>
            <p:cNvSpPr>
              <a:spLocks noChangeShapeType="1"/>
            </p:cNvSpPr>
            <p:nvPr/>
          </p:nvSpPr>
          <p:spPr bwMode="auto">
            <a:xfrm>
              <a:off x="2093913" y="1893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7" name="Line 404"/>
            <p:cNvSpPr>
              <a:spLocks noChangeShapeType="1"/>
            </p:cNvSpPr>
            <p:nvPr/>
          </p:nvSpPr>
          <p:spPr bwMode="auto">
            <a:xfrm>
              <a:off x="2090738" y="1881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8" name="Line 405"/>
            <p:cNvSpPr>
              <a:spLocks noChangeShapeType="1"/>
            </p:cNvSpPr>
            <p:nvPr/>
          </p:nvSpPr>
          <p:spPr bwMode="auto">
            <a:xfrm>
              <a:off x="2090738" y="1868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9" name="Line 407"/>
            <p:cNvSpPr>
              <a:spLocks noChangeShapeType="1"/>
            </p:cNvSpPr>
            <p:nvPr/>
          </p:nvSpPr>
          <p:spPr bwMode="auto">
            <a:xfrm>
              <a:off x="2090738" y="1855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0" name="Line 408"/>
            <p:cNvSpPr>
              <a:spLocks noChangeShapeType="1"/>
            </p:cNvSpPr>
            <p:nvPr/>
          </p:nvSpPr>
          <p:spPr bwMode="auto">
            <a:xfrm>
              <a:off x="2090738" y="1843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1" name="Line 409"/>
            <p:cNvSpPr>
              <a:spLocks noChangeShapeType="1"/>
            </p:cNvSpPr>
            <p:nvPr/>
          </p:nvSpPr>
          <p:spPr bwMode="auto">
            <a:xfrm>
              <a:off x="2090738" y="1830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2" name="Line 410"/>
            <p:cNvSpPr>
              <a:spLocks noChangeShapeType="1"/>
            </p:cNvSpPr>
            <p:nvPr/>
          </p:nvSpPr>
          <p:spPr bwMode="auto">
            <a:xfrm>
              <a:off x="2090738" y="1817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3" name="Line 411"/>
            <p:cNvSpPr>
              <a:spLocks noChangeShapeType="1"/>
            </p:cNvSpPr>
            <p:nvPr/>
          </p:nvSpPr>
          <p:spPr bwMode="auto">
            <a:xfrm>
              <a:off x="2090738" y="1804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4" name="Line 412"/>
            <p:cNvSpPr>
              <a:spLocks noChangeShapeType="1"/>
            </p:cNvSpPr>
            <p:nvPr/>
          </p:nvSpPr>
          <p:spPr bwMode="auto">
            <a:xfrm>
              <a:off x="2090738" y="1792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5" name="Line 413"/>
            <p:cNvSpPr>
              <a:spLocks noChangeShapeType="1"/>
            </p:cNvSpPr>
            <p:nvPr/>
          </p:nvSpPr>
          <p:spPr bwMode="auto">
            <a:xfrm>
              <a:off x="2087563" y="1779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6" name="Line 414"/>
            <p:cNvSpPr>
              <a:spLocks noChangeShapeType="1"/>
            </p:cNvSpPr>
            <p:nvPr/>
          </p:nvSpPr>
          <p:spPr bwMode="auto">
            <a:xfrm>
              <a:off x="2087563" y="1766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7" name="Line 415"/>
            <p:cNvSpPr>
              <a:spLocks noChangeShapeType="1"/>
            </p:cNvSpPr>
            <p:nvPr/>
          </p:nvSpPr>
          <p:spPr bwMode="auto">
            <a:xfrm>
              <a:off x="2087563" y="1754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8" name="Line 416"/>
            <p:cNvSpPr>
              <a:spLocks noChangeShapeType="1"/>
            </p:cNvSpPr>
            <p:nvPr/>
          </p:nvSpPr>
          <p:spPr bwMode="auto">
            <a:xfrm>
              <a:off x="2087563" y="1741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9" name="Line 417"/>
            <p:cNvSpPr>
              <a:spLocks noChangeShapeType="1"/>
            </p:cNvSpPr>
            <p:nvPr/>
          </p:nvSpPr>
          <p:spPr bwMode="auto">
            <a:xfrm>
              <a:off x="2090738" y="1731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0" name="Line 418"/>
            <p:cNvSpPr>
              <a:spLocks noChangeShapeType="1"/>
            </p:cNvSpPr>
            <p:nvPr/>
          </p:nvSpPr>
          <p:spPr bwMode="auto">
            <a:xfrm>
              <a:off x="2093913" y="1719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1" name="Line 419"/>
            <p:cNvSpPr>
              <a:spLocks noChangeShapeType="1"/>
            </p:cNvSpPr>
            <p:nvPr/>
          </p:nvSpPr>
          <p:spPr bwMode="auto">
            <a:xfrm>
              <a:off x="2100263" y="1706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2" name="Line 420"/>
            <p:cNvSpPr>
              <a:spLocks noChangeShapeType="1"/>
            </p:cNvSpPr>
            <p:nvPr/>
          </p:nvSpPr>
          <p:spPr bwMode="auto">
            <a:xfrm>
              <a:off x="2106613" y="16970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3" name="Line 421"/>
            <p:cNvSpPr>
              <a:spLocks noChangeShapeType="1"/>
            </p:cNvSpPr>
            <p:nvPr/>
          </p:nvSpPr>
          <p:spPr bwMode="auto">
            <a:xfrm>
              <a:off x="2112963" y="16875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4" name="Line 422"/>
            <p:cNvSpPr>
              <a:spLocks noChangeShapeType="1"/>
            </p:cNvSpPr>
            <p:nvPr/>
          </p:nvSpPr>
          <p:spPr bwMode="auto">
            <a:xfrm>
              <a:off x="2122488" y="1677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5" name="Line 423"/>
            <p:cNvSpPr>
              <a:spLocks noChangeShapeType="1"/>
            </p:cNvSpPr>
            <p:nvPr/>
          </p:nvSpPr>
          <p:spPr bwMode="auto">
            <a:xfrm>
              <a:off x="2132013" y="1668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6" name="Line 424"/>
            <p:cNvSpPr>
              <a:spLocks noChangeShapeType="1"/>
            </p:cNvSpPr>
            <p:nvPr/>
          </p:nvSpPr>
          <p:spPr bwMode="auto">
            <a:xfrm>
              <a:off x="2141538" y="16621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7" name="Line 425"/>
            <p:cNvSpPr>
              <a:spLocks noChangeShapeType="1"/>
            </p:cNvSpPr>
            <p:nvPr/>
          </p:nvSpPr>
          <p:spPr bwMode="auto">
            <a:xfrm>
              <a:off x="2154238" y="1658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8" name="Line 426"/>
            <p:cNvSpPr>
              <a:spLocks noChangeShapeType="1"/>
            </p:cNvSpPr>
            <p:nvPr/>
          </p:nvSpPr>
          <p:spPr bwMode="auto">
            <a:xfrm>
              <a:off x="2166938" y="1655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9" name="Line 427"/>
            <p:cNvSpPr>
              <a:spLocks noChangeShapeType="1"/>
            </p:cNvSpPr>
            <p:nvPr/>
          </p:nvSpPr>
          <p:spPr bwMode="auto">
            <a:xfrm>
              <a:off x="2179638" y="1658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0" name="Line 428"/>
            <p:cNvSpPr>
              <a:spLocks noChangeShapeType="1"/>
            </p:cNvSpPr>
            <p:nvPr/>
          </p:nvSpPr>
          <p:spPr bwMode="auto">
            <a:xfrm>
              <a:off x="2192338" y="1665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1" name="Line 429"/>
            <p:cNvSpPr>
              <a:spLocks noChangeShapeType="1"/>
            </p:cNvSpPr>
            <p:nvPr/>
          </p:nvSpPr>
          <p:spPr bwMode="auto">
            <a:xfrm>
              <a:off x="2201863" y="1671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2" name="Line 430"/>
            <p:cNvSpPr>
              <a:spLocks noChangeShapeType="1"/>
            </p:cNvSpPr>
            <p:nvPr/>
          </p:nvSpPr>
          <p:spPr bwMode="auto">
            <a:xfrm>
              <a:off x="2211388" y="1681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3" name="Line 431"/>
            <p:cNvSpPr>
              <a:spLocks noChangeShapeType="1"/>
            </p:cNvSpPr>
            <p:nvPr/>
          </p:nvSpPr>
          <p:spPr bwMode="auto">
            <a:xfrm>
              <a:off x="2220913" y="1690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4" name="Line 432"/>
            <p:cNvSpPr>
              <a:spLocks noChangeShapeType="1"/>
            </p:cNvSpPr>
            <p:nvPr/>
          </p:nvSpPr>
          <p:spPr bwMode="auto">
            <a:xfrm>
              <a:off x="2227263" y="17002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5" name="Line 433"/>
            <p:cNvSpPr>
              <a:spLocks noChangeShapeType="1"/>
            </p:cNvSpPr>
            <p:nvPr/>
          </p:nvSpPr>
          <p:spPr bwMode="auto">
            <a:xfrm>
              <a:off x="2233613" y="17097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6" name="Line 434"/>
            <p:cNvSpPr>
              <a:spLocks noChangeShapeType="1"/>
            </p:cNvSpPr>
            <p:nvPr/>
          </p:nvSpPr>
          <p:spPr bwMode="auto">
            <a:xfrm>
              <a:off x="2239963" y="1722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7" name="Line 435"/>
            <p:cNvSpPr>
              <a:spLocks noChangeShapeType="1"/>
            </p:cNvSpPr>
            <p:nvPr/>
          </p:nvSpPr>
          <p:spPr bwMode="auto">
            <a:xfrm>
              <a:off x="2246313" y="1731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8" name="Line 436"/>
            <p:cNvSpPr>
              <a:spLocks noChangeShapeType="1"/>
            </p:cNvSpPr>
            <p:nvPr/>
          </p:nvSpPr>
          <p:spPr bwMode="auto">
            <a:xfrm>
              <a:off x="2249488" y="1744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9" name="Line 437"/>
            <p:cNvSpPr>
              <a:spLocks noChangeShapeType="1"/>
            </p:cNvSpPr>
            <p:nvPr/>
          </p:nvSpPr>
          <p:spPr bwMode="auto">
            <a:xfrm>
              <a:off x="2249488" y="1757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0" name="Line 438"/>
            <p:cNvSpPr>
              <a:spLocks noChangeShapeType="1"/>
            </p:cNvSpPr>
            <p:nvPr/>
          </p:nvSpPr>
          <p:spPr bwMode="auto">
            <a:xfrm>
              <a:off x="2249488" y="1770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1" name="Line 439"/>
            <p:cNvSpPr>
              <a:spLocks noChangeShapeType="1"/>
            </p:cNvSpPr>
            <p:nvPr/>
          </p:nvSpPr>
          <p:spPr bwMode="auto">
            <a:xfrm>
              <a:off x="2249488" y="1782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" name="Line 440"/>
            <p:cNvSpPr>
              <a:spLocks noChangeShapeType="1"/>
            </p:cNvSpPr>
            <p:nvPr/>
          </p:nvSpPr>
          <p:spPr bwMode="auto">
            <a:xfrm>
              <a:off x="2252663" y="1795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" name="Line 441"/>
            <p:cNvSpPr>
              <a:spLocks noChangeShapeType="1"/>
            </p:cNvSpPr>
            <p:nvPr/>
          </p:nvSpPr>
          <p:spPr bwMode="auto">
            <a:xfrm>
              <a:off x="2252663" y="1808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" name="Line 442"/>
            <p:cNvSpPr>
              <a:spLocks noChangeShapeType="1"/>
            </p:cNvSpPr>
            <p:nvPr/>
          </p:nvSpPr>
          <p:spPr bwMode="auto">
            <a:xfrm>
              <a:off x="2252663" y="1820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" name="Line 443"/>
            <p:cNvSpPr>
              <a:spLocks noChangeShapeType="1"/>
            </p:cNvSpPr>
            <p:nvPr/>
          </p:nvSpPr>
          <p:spPr bwMode="auto">
            <a:xfrm>
              <a:off x="2252663" y="1833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6" name="Line 444"/>
            <p:cNvSpPr>
              <a:spLocks noChangeShapeType="1"/>
            </p:cNvSpPr>
            <p:nvPr/>
          </p:nvSpPr>
          <p:spPr bwMode="auto">
            <a:xfrm>
              <a:off x="2252663" y="1846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7" name="Line 445"/>
            <p:cNvSpPr>
              <a:spLocks noChangeShapeType="1"/>
            </p:cNvSpPr>
            <p:nvPr/>
          </p:nvSpPr>
          <p:spPr bwMode="auto">
            <a:xfrm>
              <a:off x="2255838" y="1858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8" name="Line 446"/>
            <p:cNvSpPr>
              <a:spLocks noChangeShapeType="1"/>
            </p:cNvSpPr>
            <p:nvPr/>
          </p:nvSpPr>
          <p:spPr bwMode="auto">
            <a:xfrm>
              <a:off x="2255838" y="1871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9" name="Line 447"/>
            <p:cNvSpPr>
              <a:spLocks noChangeShapeType="1"/>
            </p:cNvSpPr>
            <p:nvPr/>
          </p:nvSpPr>
          <p:spPr bwMode="auto">
            <a:xfrm>
              <a:off x="2255838" y="1884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0" name="Line 448"/>
            <p:cNvSpPr>
              <a:spLocks noChangeShapeType="1"/>
            </p:cNvSpPr>
            <p:nvPr/>
          </p:nvSpPr>
          <p:spPr bwMode="auto">
            <a:xfrm>
              <a:off x="2255838" y="1897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1" name="Line 449"/>
            <p:cNvSpPr>
              <a:spLocks noChangeShapeType="1"/>
            </p:cNvSpPr>
            <p:nvPr/>
          </p:nvSpPr>
          <p:spPr bwMode="auto">
            <a:xfrm>
              <a:off x="2255838" y="1909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2" name="Line 450"/>
            <p:cNvSpPr>
              <a:spLocks noChangeShapeType="1"/>
            </p:cNvSpPr>
            <p:nvPr/>
          </p:nvSpPr>
          <p:spPr bwMode="auto">
            <a:xfrm>
              <a:off x="2259013" y="1922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3" name="Line 451"/>
            <p:cNvSpPr>
              <a:spLocks noChangeShapeType="1"/>
            </p:cNvSpPr>
            <p:nvPr/>
          </p:nvSpPr>
          <p:spPr bwMode="auto">
            <a:xfrm>
              <a:off x="2259013" y="1935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4" name="Line 452"/>
            <p:cNvSpPr>
              <a:spLocks noChangeShapeType="1"/>
            </p:cNvSpPr>
            <p:nvPr/>
          </p:nvSpPr>
          <p:spPr bwMode="auto">
            <a:xfrm>
              <a:off x="2259013" y="1947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5" name="Line 453"/>
            <p:cNvSpPr>
              <a:spLocks noChangeShapeType="1"/>
            </p:cNvSpPr>
            <p:nvPr/>
          </p:nvSpPr>
          <p:spPr bwMode="auto">
            <a:xfrm>
              <a:off x="2262188" y="1960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6" name="Line 454"/>
            <p:cNvSpPr>
              <a:spLocks noChangeShapeType="1"/>
            </p:cNvSpPr>
            <p:nvPr/>
          </p:nvSpPr>
          <p:spPr bwMode="auto">
            <a:xfrm>
              <a:off x="2262188" y="1973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7" name="Line 455"/>
            <p:cNvSpPr>
              <a:spLocks noChangeShapeType="1"/>
            </p:cNvSpPr>
            <p:nvPr/>
          </p:nvSpPr>
          <p:spPr bwMode="auto">
            <a:xfrm>
              <a:off x="2262188" y="1985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8" name="Line 456"/>
            <p:cNvSpPr>
              <a:spLocks noChangeShapeType="1"/>
            </p:cNvSpPr>
            <p:nvPr/>
          </p:nvSpPr>
          <p:spPr bwMode="auto">
            <a:xfrm>
              <a:off x="2262188" y="1998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9" name="Line 457"/>
            <p:cNvSpPr>
              <a:spLocks noChangeShapeType="1"/>
            </p:cNvSpPr>
            <p:nvPr/>
          </p:nvSpPr>
          <p:spPr bwMode="auto">
            <a:xfrm>
              <a:off x="2262188" y="2011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0" name="Line 458"/>
            <p:cNvSpPr>
              <a:spLocks noChangeShapeType="1"/>
            </p:cNvSpPr>
            <p:nvPr/>
          </p:nvSpPr>
          <p:spPr bwMode="auto">
            <a:xfrm>
              <a:off x="2262188" y="2024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1" name="Line 459"/>
            <p:cNvSpPr>
              <a:spLocks noChangeShapeType="1"/>
            </p:cNvSpPr>
            <p:nvPr/>
          </p:nvSpPr>
          <p:spPr bwMode="auto">
            <a:xfrm>
              <a:off x="2262188" y="2036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2" name="Line 460"/>
            <p:cNvSpPr>
              <a:spLocks noChangeShapeType="1"/>
            </p:cNvSpPr>
            <p:nvPr/>
          </p:nvSpPr>
          <p:spPr bwMode="auto">
            <a:xfrm>
              <a:off x="2265363" y="2049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3" name="Line 461"/>
            <p:cNvSpPr>
              <a:spLocks noChangeShapeType="1"/>
            </p:cNvSpPr>
            <p:nvPr/>
          </p:nvSpPr>
          <p:spPr bwMode="auto">
            <a:xfrm>
              <a:off x="2265363" y="2062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4" name="Line 462"/>
            <p:cNvSpPr>
              <a:spLocks noChangeShapeType="1"/>
            </p:cNvSpPr>
            <p:nvPr/>
          </p:nvSpPr>
          <p:spPr bwMode="auto">
            <a:xfrm>
              <a:off x="2265363" y="2074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5" name="Line 463"/>
            <p:cNvSpPr>
              <a:spLocks noChangeShapeType="1"/>
            </p:cNvSpPr>
            <p:nvPr/>
          </p:nvSpPr>
          <p:spPr bwMode="auto">
            <a:xfrm>
              <a:off x="2265363" y="2087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6" name="Line 464"/>
            <p:cNvSpPr>
              <a:spLocks noChangeShapeType="1"/>
            </p:cNvSpPr>
            <p:nvPr/>
          </p:nvSpPr>
          <p:spPr bwMode="auto">
            <a:xfrm>
              <a:off x="2268538" y="2100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7" name="Line 465"/>
            <p:cNvSpPr>
              <a:spLocks noChangeShapeType="1"/>
            </p:cNvSpPr>
            <p:nvPr/>
          </p:nvSpPr>
          <p:spPr bwMode="auto">
            <a:xfrm>
              <a:off x="2268538" y="2112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8" name="Line 466"/>
            <p:cNvSpPr>
              <a:spLocks noChangeShapeType="1"/>
            </p:cNvSpPr>
            <p:nvPr/>
          </p:nvSpPr>
          <p:spPr bwMode="auto">
            <a:xfrm>
              <a:off x="2268538" y="2125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9" name="Line 467"/>
            <p:cNvSpPr>
              <a:spLocks noChangeShapeType="1"/>
            </p:cNvSpPr>
            <p:nvPr/>
          </p:nvSpPr>
          <p:spPr bwMode="auto">
            <a:xfrm>
              <a:off x="2271713" y="2138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0" name="Line 468"/>
            <p:cNvSpPr>
              <a:spLocks noChangeShapeType="1"/>
            </p:cNvSpPr>
            <p:nvPr/>
          </p:nvSpPr>
          <p:spPr bwMode="auto">
            <a:xfrm>
              <a:off x="2271713" y="2151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1" name="Line 469"/>
            <p:cNvSpPr>
              <a:spLocks noChangeShapeType="1"/>
            </p:cNvSpPr>
            <p:nvPr/>
          </p:nvSpPr>
          <p:spPr bwMode="auto">
            <a:xfrm>
              <a:off x="2271713" y="2163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2" name="Line 470"/>
            <p:cNvSpPr>
              <a:spLocks noChangeShapeType="1"/>
            </p:cNvSpPr>
            <p:nvPr/>
          </p:nvSpPr>
          <p:spPr bwMode="auto">
            <a:xfrm>
              <a:off x="2274888" y="2176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3" name="Line 471"/>
            <p:cNvSpPr>
              <a:spLocks noChangeShapeType="1"/>
            </p:cNvSpPr>
            <p:nvPr/>
          </p:nvSpPr>
          <p:spPr bwMode="auto">
            <a:xfrm>
              <a:off x="2274888" y="2189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4" name="Line 472"/>
            <p:cNvSpPr>
              <a:spLocks noChangeShapeType="1"/>
            </p:cNvSpPr>
            <p:nvPr/>
          </p:nvSpPr>
          <p:spPr bwMode="auto">
            <a:xfrm>
              <a:off x="2274888" y="2201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5" name="Line 473"/>
            <p:cNvSpPr>
              <a:spLocks noChangeShapeType="1"/>
            </p:cNvSpPr>
            <p:nvPr/>
          </p:nvSpPr>
          <p:spPr bwMode="auto">
            <a:xfrm>
              <a:off x="2278063" y="2214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6" name="Line 474"/>
            <p:cNvSpPr>
              <a:spLocks noChangeShapeType="1"/>
            </p:cNvSpPr>
            <p:nvPr/>
          </p:nvSpPr>
          <p:spPr bwMode="auto">
            <a:xfrm>
              <a:off x="2278063" y="2227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7" name="Line 475"/>
            <p:cNvSpPr>
              <a:spLocks noChangeShapeType="1"/>
            </p:cNvSpPr>
            <p:nvPr/>
          </p:nvSpPr>
          <p:spPr bwMode="auto">
            <a:xfrm>
              <a:off x="2278063" y="2239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8" name="Line 476"/>
            <p:cNvSpPr>
              <a:spLocks noChangeShapeType="1"/>
            </p:cNvSpPr>
            <p:nvPr/>
          </p:nvSpPr>
          <p:spPr bwMode="auto">
            <a:xfrm>
              <a:off x="2281238" y="2252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9" name="Line 477"/>
            <p:cNvSpPr>
              <a:spLocks noChangeShapeType="1"/>
            </p:cNvSpPr>
            <p:nvPr/>
          </p:nvSpPr>
          <p:spPr bwMode="auto">
            <a:xfrm>
              <a:off x="2281238" y="2265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0" name="Line 478"/>
            <p:cNvSpPr>
              <a:spLocks noChangeShapeType="1"/>
            </p:cNvSpPr>
            <p:nvPr/>
          </p:nvSpPr>
          <p:spPr bwMode="auto">
            <a:xfrm>
              <a:off x="2281238" y="2278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1" name="Line 479"/>
            <p:cNvSpPr>
              <a:spLocks noChangeShapeType="1"/>
            </p:cNvSpPr>
            <p:nvPr/>
          </p:nvSpPr>
          <p:spPr bwMode="auto">
            <a:xfrm>
              <a:off x="2284413" y="2290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2" name="Line 480"/>
            <p:cNvSpPr>
              <a:spLocks noChangeShapeType="1"/>
            </p:cNvSpPr>
            <p:nvPr/>
          </p:nvSpPr>
          <p:spPr bwMode="auto">
            <a:xfrm>
              <a:off x="2284413" y="2303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3" name="Line 481"/>
            <p:cNvSpPr>
              <a:spLocks noChangeShapeType="1"/>
            </p:cNvSpPr>
            <p:nvPr/>
          </p:nvSpPr>
          <p:spPr bwMode="auto">
            <a:xfrm>
              <a:off x="2284413" y="2316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4" name="Line 482"/>
            <p:cNvSpPr>
              <a:spLocks noChangeShapeType="1"/>
            </p:cNvSpPr>
            <p:nvPr/>
          </p:nvSpPr>
          <p:spPr bwMode="auto">
            <a:xfrm>
              <a:off x="2284413" y="2328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5" name="Line 483"/>
            <p:cNvSpPr>
              <a:spLocks noChangeShapeType="1"/>
            </p:cNvSpPr>
            <p:nvPr/>
          </p:nvSpPr>
          <p:spPr bwMode="auto">
            <a:xfrm>
              <a:off x="2287588" y="2341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6" name="Line 484"/>
            <p:cNvSpPr>
              <a:spLocks noChangeShapeType="1"/>
            </p:cNvSpPr>
            <p:nvPr/>
          </p:nvSpPr>
          <p:spPr bwMode="auto">
            <a:xfrm>
              <a:off x="2287588" y="2354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7" name="Line 485"/>
            <p:cNvSpPr>
              <a:spLocks noChangeShapeType="1"/>
            </p:cNvSpPr>
            <p:nvPr/>
          </p:nvSpPr>
          <p:spPr bwMode="auto">
            <a:xfrm>
              <a:off x="2287588" y="2366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8" name="Line 486"/>
            <p:cNvSpPr>
              <a:spLocks noChangeShapeType="1"/>
            </p:cNvSpPr>
            <p:nvPr/>
          </p:nvSpPr>
          <p:spPr bwMode="auto">
            <a:xfrm>
              <a:off x="2287588" y="2379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9" name="Line 487"/>
            <p:cNvSpPr>
              <a:spLocks noChangeShapeType="1"/>
            </p:cNvSpPr>
            <p:nvPr/>
          </p:nvSpPr>
          <p:spPr bwMode="auto">
            <a:xfrm>
              <a:off x="2287588" y="2392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0" name="Line 488"/>
            <p:cNvSpPr>
              <a:spLocks noChangeShapeType="1"/>
            </p:cNvSpPr>
            <p:nvPr/>
          </p:nvSpPr>
          <p:spPr bwMode="auto">
            <a:xfrm>
              <a:off x="2290763" y="2405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1" name="Line 489"/>
            <p:cNvSpPr>
              <a:spLocks noChangeShapeType="1"/>
            </p:cNvSpPr>
            <p:nvPr/>
          </p:nvSpPr>
          <p:spPr bwMode="auto">
            <a:xfrm>
              <a:off x="2290763" y="2417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2" name="Line 490"/>
            <p:cNvSpPr>
              <a:spLocks noChangeShapeType="1"/>
            </p:cNvSpPr>
            <p:nvPr/>
          </p:nvSpPr>
          <p:spPr bwMode="auto">
            <a:xfrm>
              <a:off x="2290763" y="2430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3" name="Line 491"/>
            <p:cNvSpPr>
              <a:spLocks noChangeShapeType="1"/>
            </p:cNvSpPr>
            <p:nvPr/>
          </p:nvSpPr>
          <p:spPr bwMode="auto">
            <a:xfrm>
              <a:off x="2290763" y="2443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4" name="Line 492"/>
            <p:cNvSpPr>
              <a:spLocks noChangeShapeType="1"/>
            </p:cNvSpPr>
            <p:nvPr/>
          </p:nvSpPr>
          <p:spPr bwMode="auto">
            <a:xfrm>
              <a:off x="2290763" y="2455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5" name="Line 493"/>
            <p:cNvSpPr>
              <a:spLocks noChangeShapeType="1"/>
            </p:cNvSpPr>
            <p:nvPr/>
          </p:nvSpPr>
          <p:spPr bwMode="auto">
            <a:xfrm>
              <a:off x="2290763" y="2468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6" name="Line 494"/>
            <p:cNvSpPr>
              <a:spLocks noChangeShapeType="1"/>
            </p:cNvSpPr>
            <p:nvPr/>
          </p:nvSpPr>
          <p:spPr bwMode="auto">
            <a:xfrm>
              <a:off x="2290763" y="2481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7" name="Line 495"/>
            <p:cNvSpPr>
              <a:spLocks noChangeShapeType="1"/>
            </p:cNvSpPr>
            <p:nvPr/>
          </p:nvSpPr>
          <p:spPr bwMode="auto">
            <a:xfrm>
              <a:off x="2290763" y="2493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8" name="Line 496"/>
            <p:cNvSpPr>
              <a:spLocks noChangeShapeType="1"/>
            </p:cNvSpPr>
            <p:nvPr/>
          </p:nvSpPr>
          <p:spPr bwMode="auto">
            <a:xfrm>
              <a:off x="2290763" y="2506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9" name="Line 497"/>
            <p:cNvSpPr>
              <a:spLocks noChangeShapeType="1"/>
            </p:cNvSpPr>
            <p:nvPr/>
          </p:nvSpPr>
          <p:spPr bwMode="auto">
            <a:xfrm>
              <a:off x="2287588" y="2519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0" name="Line 498"/>
            <p:cNvSpPr>
              <a:spLocks noChangeShapeType="1"/>
            </p:cNvSpPr>
            <p:nvPr/>
          </p:nvSpPr>
          <p:spPr bwMode="auto">
            <a:xfrm>
              <a:off x="2287588" y="2532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1" name="Line 499"/>
            <p:cNvSpPr>
              <a:spLocks noChangeShapeType="1"/>
            </p:cNvSpPr>
            <p:nvPr/>
          </p:nvSpPr>
          <p:spPr bwMode="auto">
            <a:xfrm>
              <a:off x="2284413" y="2544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2" name="Line 500"/>
            <p:cNvSpPr>
              <a:spLocks noChangeShapeType="1"/>
            </p:cNvSpPr>
            <p:nvPr/>
          </p:nvSpPr>
          <p:spPr bwMode="auto">
            <a:xfrm>
              <a:off x="2284413" y="2554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3" name="Line 501"/>
            <p:cNvSpPr>
              <a:spLocks noChangeShapeType="1"/>
            </p:cNvSpPr>
            <p:nvPr/>
          </p:nvSpPr>
          <p:spPr bwMode="auto">
            <a:xfrm>
              <a:off x="2281238" y="2566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4" name="Line 502"/>
            <p:cNvSpPr>
              <a:spLocks noChangeShapeType="1"/>
            </p:cNvSpPr>
            <p:nvPr/>
          </p:nvSpPr>
          <p:spPr bwMode="auto">
            <a:xfrm>
              <a:off x="2274888" y="2579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5" name="Line 503"/>
            <p:cNvSpPr>
              <a:spLocks noChangeShapeType="1"/>
            </p:cNvSpPr>
            <p:nvPr/>
          </p:nvSpPr>
          <p:spPr bwMode="auto">
            <a:xfrm>
              <a:off x="2271713" y="2592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6" name="Line 504"/>
            <p:cNvSpPr>
              <a:spLocks noChangeShapeType="1"/>
            </p:cNvSpPr>
            <p:nvPr/>
          </p:nvSpPr>
          <p:spPr bwMode="auto">
            <a:xfrm>
              <a:off x="2268538" y="2605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7" name="Line 505"/>
            <p:cNvSpPr>
              <a:spLocks noChangeShapeType="1"/>
            </p:cNvSpPr>
            <p:nvPr/>
          </p:nvSpPr>
          <p:spPr bwMode="auto">
            <a:xfrm>
              <a:off x="2262188" y="26146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8" name="Line 506"/>
            <p:cNvSpPr>
              <a:spLocks noChangeShapeType="1"/>
            </p:cNvSpPr>
            <p:nvPr/>
          </p:nvSpPr>
          <p:spPr bwMode="auto">
            <a:xfrm>
              <a:off x="2255838" y="26273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9" name="Line 507"/>
            <p:cNvSpPr>
              <a:spLocks noChangeShapeType="1"/>
            </p:cNvSpPr>
            <p:nvPr/>
          </p:nvSpPr>
          <p:spPr bwMode="auto">
            <a:xfrm>
              <a:off x="2249488" y="26368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0" name="Line 508"/>
            <p:cNvSpPr>
              <a:spLocks noChangeShapeType="1"/>
            </p:cNvSpPr>
            <p:nvPr/>
          </p:nvSpPr>
          <p:spPr bwMode="auto">
            <a:xfrm>
              <a:off x="2239963" y="2646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1" name="Line 509"/>
            <p:cNvSpPr>
              <a:spLocks noChangeShapeType="1"/>
            </p:cNvSpPr>
            <p:nvPr/>
          </p:nvSpPr>
          <p:spPr bwMode="auto">
            <a:xfrm>
              <a:off x="2233613" y="2655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2" name="Line 510"/>
            <p:cNvSpPr>
              <a:spLocks noChangeShapeType="1"/>
            </p:cNvSpPr>
            <p:nvPr/>
          </p:nvSpPr>
          <p:spPr bwMode="auto">
            <a:xfrm>
              <a:off x="2224088" y="26654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3" name="Line 511"/>
            <p:cNvSpPr>
              <a:spLocks noChangeShapeType="1"/>
            </p:cNvSpPr>
            <p:nvPr/>
          </p:nvSpPr>
          <p:spPr bwMode="auto">
            <a:xfrm>
              <a:off x="2214563" y="2674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4" name="Line 512"/>
            <p:cNvSpPr>
              <a:spLocks noChangeShapeType="1"/>
            </p:cNvSpPr>
            <p:nvPr/>
          </p:nvSpPr>
          <p:spPr bwMode="auto">
            <a:xfrm>
              <a:off x="2205038" y="2681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5" name="Line 513"/>
            <p:cNvSpPr>
              <a:spLocks noChangeShapeType="1"/>
            </p:cNvSpPr>
            <p:nvPr/>
          </p:nvSpPr>
          <p:spPr bwMode="auto">
            <a:xfrm>
              <a:off x="2195513" y="2687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6" name="Line 514"/>
            <p:cNvSpPr>
              <a:spLocks noChangeShapeType="1"/>
            </p:cNvSpPr>
            <p:nvPr/>
          </p:nvSpPr>
          <p:spPr bwMode="auto">
            <a:xfrm>
              <a:off x="2182813" y="2681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7" name="Line 515"/>
            <p:cNvSpPr>
              <a:spLocks noChangeShapeType="1"/>
            </p:cNvSpPr>
            <p:nvPr/>
          </p:nvSpPr>
          <p:spPr bwMode="auto">
            <a:xfrm>
              <a:off x="2173288" y="2671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8" name="Line 516"/>
            <p:cNvSpPr>
              <a:spLocks noChangeShapeType="1"/>
            </p:cNvSpPr>
            <p:nvPr/>
          </p:nvSpPr>
          <p:spPr bwMode="auto">
            <a:xfrm>
              <a:off x="2163763" y="26654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9" name="Line 517"/>
            <p:cNvSpPr>
              <a:spLocks noChangeShapeType="1"/>
            </p:cNvSpPr>
            <p:nvPr/>
          </p:nvSpPr>
          <p:spPr bwMode="auto">
            <a:xfrm>
              <a:off x="2151063" y="2659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0" name="Line 518"/>
            <p:cNvSpPr>
              <a:spLocks noChangeShapeType="1"/>
            </p:cNvSpPr>
            <p:nvPr/>
          </p:nvSpPr>
          <p:spPr bwMode="auto">
            <a:xfrm>
              <a:off x="2141538" y="26495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1" name="Line 519"/>
            <p:cNvSpPr>
              <a:spLocks noChangeShapeType="1"/>
            </p:cNvSpPr>
            <p:nvPr/>
          </p:nvSpPr>
          <p:spPr bwMode="auto">
            <a:xfrm>
              <a:off x="2132013" y="26400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2" name="Line 520"/>
            <p:cNvSpPr>
              <a:spLocks noChangeShapeType="1"/>
            </p:cNvSpPr>
            <p:nvPr/>
          </p:nvSpPr>
          <p:spPr bwMode="auto">
            <a:xfrm>
              <a:off x="2122488" y="2633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3" name="Line 521"/>
            <p:cNvSpPr>
              <a:spLocks noChangeShapeType="1"/>
            </p:cNvSpPr>
            <p:nvPr/>
          </p:nvSpPr>
          <p:spPr bwMode="auto">
            <a:xfrm>
              <a:off x="2116138" y="26241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4" name="Line 522"/>
            <p:cNvSpPr>
              <a:spLocks noChangeShapeType="1"/>
            </p:cNvSpPr>
            <p:nvPr/>
          </p:nvSpPr>
          <p:spPr bwMode="auto">
            <a:xfrm>
              <a:off x="2106613" y="2611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5" name="Line 523"/>
            <p:cNvSpPr>
              <a:spLocks noChangeShapeType="1"/>
            </p:cNvSpPr>
            <p:nvPr/>
          </p:nvSpPr>
          <p:spPr bwMode="auto">
            <a:xfrm>
              <a:off x="2100263" y="26019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6" name="Line 524"/>
            <p:cNvSpPr>
              <a:spLocks noChangeShapeType="1"/>
            </p:cNvSpPr>
            <p:nvPr/>
          </p:nvSpPr>
          <p:spPr bwMode="auto">
            <a:xfrm>
              <a:off x="2093913" y="2592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7" name="Line 525"/>
            <p:cNvSpPr>
              <a:spLocks noChangeShapeType="1"/>
            </p:cNvSpPr>
            <p:nvPr/>
          </p:nvSpPr>
          <p:spPr bwMode="auto">
            <a:xfrm>
              <a:off x="2090738" y="2579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8" name="Line 526"/>
            <p:cNvSpPr>
              <a:spLocks noChangeShapeType="1"/>
            </p:cNvSpPr>
            <p:nvPr/>
          </p:nvSpPr>
          <p:spPr bwMode="auto">
            <a:xfrm>
              <a:off x="2087563" y="2566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9" name="Line 527"/>
            <p:cNvSpPr>
              <a:spLocks noChangeShapeType="1"/>
            </p:cNvSpPr>
            <p:nvPr/>
          </p:nvSpPr>
          <p:spPr bwMode="auto">
            <a:xfrm>
              <a:off x="2087563" y="2554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0" name="Line 528"/>
            <p:cNvSpPr>
              <a:spLocks noChangeShapeType="1"/>
            </p:cNvSpPr>
            <p:nvPr/>
          </p:nvSpPr>
          <p:spPr bwMode="auto">
            <a:xfrm>
              <a:off x="2087563" y="2541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1" name="Line 529"/>
            <p:cNvSpPr>
              <a:spLocks noChangeShapeType="1"/>
            </p:cNvSpPr>
            <p:nvPr/>
          </p:nvSpPr>
          <p:spPr bwMode="auto">
            <a:xfrm>
              <a:off x="2084388" y="2528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2" name="Line 530"/>
            <p:cNvSpPr>
              <a:spLocks noChangeShapeType="1"/>
            </p:cNvSpPr>
            <p:nvPr/>
          </p:nvSpPr>
          <p:spPr bwMode="auto">
            <a:xfrm>
              <a:off x="2084388" y="2516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3" name="Line 531"/>
            <p:cNvSpPr>
              <a:spLocks noChangeShapeType="1"/>
            </p:cNvSpPr>
            <p:nvPr/>
          </p:nvSpPr>
          <p:spPr bwMode="auto">
            <a:xfrm>
              <a:off x="2084388" y="2503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4" name="Line 532"/>
            <p:cNvSpPr>
              <a:spLocks noChangeShapeType="1"/>
            </p:cNvSpPr>
            <p:nvPr/>
          </p:nvSpPr>
          <p:spPr bwMode="auto">
            <a:xfrm>
              <a:off x="2084388" y="2490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5" name="Line 533"/>
            <p:cNvSpPr>
              <a:spLocks noChangeShapeType="1"/>
            </p:cNvSpPr>
            <p:nvPr/>
          </p:nvSpPr>
          <p:spPr bwMode="auto">
            <a:xfrm>
              <a:off x="2084388" y="2478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6" name="Line 534"/>
            <p:cNvSpPr>
              <a:spLocks noChangeShapeType="1"/>
            </p:cNvSpPr>
            <p:nvPr/>
          </p:nvSpPr>
          <p:spPr bwMode="auto">
            <a:xfrm>
              <a:off x="2084388" y="2465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7" name="Line 535"/>
            <p:cNvSpPr>
              <a:spLocks noChangeShapeType="1"/>
            </p:cNvSpPr>
            <p:nvPr/>
          </p:nvSpPr>
          <p:spPr bwMode="auto">
            <a:xfrm>
              <a:off x="2084388" y="2452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8" name="Line 536"/>
            <p:cNvSpPr>
              <a:spLocks noChangeShapeType="1"/>
            </p:cNvSpPr>
            <p:nvPr/>
          </p:nvSpPr>
          <p:spPr bwMode="auto">
            <a:xfrm>
              <a:off x="2084388" y="2439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9" name="Line 537"/>
            <p:cNvSpPr>
              <a:spLocks noChangeShapeType="1"/>
            </p:cNvSpPr>
            <p:nvPr/>
          </p:nvSpPr>
          <p:spPr bwMode="auto">
            <a:xfrm>
              <a:off x="2084388" y="2427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0" name="Line 538"/>
            <p:cNvSpPr>
              <a:spLocks noChangeShapeType="1"/>
            </p:cNvSpPr>
            <p:nvPr/>
          </p:nvSpPr>
          <p:spPr bwMode="auto">
            <a:xfrm>
              <a:off x="2084388" y="2414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1" name="Line 539"/>
            <p:cNvSpPr>
              <a:spLocks noChangeShapeType="1"/>
            </p:cNvSpPr>
            <p:nvPr/>
          </p:nvSpPr>
          <p:spPr bwMode="auto">
            <a:xfrm>
              <a:off x="2084388" y="2401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2" name="Line 540"/>
            <p:cNvSpPr>
              <a:spLocks noChangeShapeType="1"/>
            </p:cNvSpPr>
            <p:nvPr/>
          </p:nvSpPr>
          <p:spPr bwMode="auto">
            <a:xfrm>
              <a:off x="2084388" y="2389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3" name="Line 541"/>
            <p:cNvSpPr>
              <a:spLocks noChangeShapeType="1"/>
            </p:cNvSpPr>
            <p:nvPr/>
          </p:nvSpPr>
          <p:spPr bwMode="auto">
            <a:xfrm>
              <a:off x="2084388" y="2376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4" name="Line 542"/>
            <p:cNvSpPr>
              <a:spLocks noChangeShapeType="1"/>
            </p:cNvSpPr>
            <p:nvPr/>
          </p:nvSpPr>
          <p:spPr bwMode="auto">
            <a:xfrm>
              <a:off x="2084388" y="2363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5" name="Line 543"/>
            <p:cNvSpPr>
              <a:spLocks noChangeShapeType="1"/>
            </p:cNvSpPr>
            <p:nvPr/>
          </p:nvSpPr>
          <p:spPr bwMode="auto">
            <a:xfrm>
              <a:off x="2084388" y="2351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6" name="Line 544"/>
            <p:cNvSpPr>
              <a:spLocks noChangeShapeType="1"/>
            </p:cNvSpPr>
            <p:nvPr/>
          </p:nvSpPr>
          <p:spPr bwMode="auto">
            <a:xfrm>
              <a:off x="2087563" y="2338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7" name="Line 545"/>
            <p:cNvSpPr>
              <a:spLocks noChangeShapeType="1"/>
            </p:cNvSpPr>
            <p:nvPr/>
          </p:nvSpPr>
          <p:spPr bwMode="auto">
            <a:xfrm>
              <a:off x="2087563" y="2325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8" name="Line 546"/>
            <p:cNvSpPr>
              <a:spLocks noChangeShapeType="1"/>
            </p:cNvSpPr>
            <p:nvPr/>
          </p:nvSpPr>
          <p:spPr bwMode="auto">
            <a:xfrm>
              <a:off x="2087563" y="2312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9" name="Line 547"/>
            <p:cNvSpPr>
              <a:spLocks noChangeShapeType="1"/>
            </p:cNvSpPr>
            <p:nvPr/>
          </p:nvSpPr>
          <p:spPr bwMode="auto">
            <a:xfrm>
              <a:off x="2087563" y="2300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0" name="Line 548"/>
            <p:cNvSpPr>
              <a:spLocks noChangeShapeType="1"/>
            </p:cNvSpPr>
            <p:nvPr/>
          </p:nvSpPr>
          <p:spPr bwMode="auto">
            <a:xfrm>
              <a:off x="2087563" y="2287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1" name="Line 549"/>
            <p:cNvSpPr>
              <a:spLocks noChangeShapeType="1"/>
            </p:cNvSpPr>
            <p:nvPr/>
          </p:nvSpPr>
          <p:spPr bwMode="auto">
            <a:xfrm>
              <a:off x="2087563" y="2274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2" name="Line 550"/>
            <p:cNvSpPr>
              <a:spLocks noChangeShapeType="1"/>
            </p:cNvSpPr>
            <p:nvPr/>
          </p:nvSpPr>
          <p:spPr bwMode="auto">
            <a:xfrm>
              <a:off x="2087563" y="2262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3" name="Line 551"/>
            <p:cNvSpPr>
              <a:spLocks noChangeShapeType="1"/>
            </p:cNvSpPr>
            <p:nvPr/>
          </p:nvSpPr>
          <p:spPr bwMode="auto">
            <a:xfrm>
              <a:off x="2087563" y="2249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4" name="Line 552"/>
            <p:cNvSpPr>
              <a:spLocks noChangeShapeType="1"/>
            </p:cNvSpPr>
            <p:nvPr/>
          </p:nvSpPr>
          <p:spPr bwMode="auto">
            <a:xfrm>
              <a:off x="2087563" y="2236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5" name="Line 553"/>
            <p:cNvSpPr>
              <a:spLocks noChangeShapeType="1"/>
            </p:cNvSpPr>
            <p:nvPr/>
          </p:nvSpPr>
          <p:spPr bwMode="auto">
            <a:xfrm>
              <a:off x="2087563" y="2224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6" name="Line 554"/>
            <p:cNvSpPr>
              <a:spLocks noChangeShapeType="1"/>
            </p:cNvSpPr>
            <p:nvPr/>
          </p:nvSpPr>
          <p:spPr bwMode="auto">
            <a:xfrm>
              <a:off x="2087563" y="2211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7" name="Line 555"/>
            <p:cNvSpPr>
              <a:spLocks noChangeShapeType="1"/>
            </p:cNvSpPr>
            <p:nvPr/>
          </p:nvSpPr>
          <p:spPr bwMode="auto">
            <a:xfrm>
              <a:off x="2087563" y="2198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8" name="Line 556"/>
            <p:cNvSpPr>
              <a:spLocks noChangeShapeType="1"/>
            </p:cNvSpPr>
            <p:nvPr/>
          </p:nvSpPr>
          <p:spPr bwMode="auto">
            <a:xfrm>
              <a:off x="2087563" y="2185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9" name="Line 557"/>
            <p:cNvSpPr>
              <a:spLocks noChangeShapeType="1"/>
            </p:cNvSpPr>
            <p:nvPr/>
          </p:nvSpPr>
          <p:spPr bwMode="auto">
            <a:xfrm>
              <a:off x="2087563" y="2173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0" name="Line 558"/>
            <p:cNvSpPr>
              <a:spLocks noChangeShapeType="1"/>
            </p:cNvSpPr>
            <p:nvPr/>
          </p:nvSpPr>
          <p:spPr bwMode="auto">
            <a:xfrm>
              <a:off x="2090738" y="2160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1" name="Line 559"/>
            <p:cNvSpPr>
              <a:spLocks noChangeShapeType="1"/>
            </p:cNvSpPr>
            <p:nvPr/>
          </p:nvSpPr>
          <p:spPr bwMode="auto">
            <a:xfrm>
              <a:off x="2090738" y="2147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2" name="Line 560"/>
            <p:cNvSpPr>
              <a:spLocks noChangeShapeType="1"/>
            </p:cNvSpPr>
            <p:nvPr/>
          </p:nvSpPr>
          <p:spPr bwMode="auto">
            <a:xfrm>
              <a:off x="2090738" y="2135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3" name="Line 561"/>
            <p:cNvSpPr>
              <a:spLocks noChangeShapeType="1"/>
            </p:cNvSpPr>
            <p:nvPr/>
          </p:nvSpPr>
          <p:spPr bwMode="auto">
            <a:xfrm>
              <a:off x="2090738" y="2122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4" name="Line 562"/>
            <p:cNvSpPr>
              <a:spLocks noChangeShapeType="1"/>
            </p:cNvSpPr>
            <p:nvPr/>
          </p:nvSpPr>
          <p:spPr bwMode="auto">
            <a:xfrm>
              <a:off x="2090738" y="2109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5" name="Line 563"/>
            <p:cNvSpPr>
              <a:spLocks noChangeShapeType="1"/>
            </p:cNvSpPr>
            <p:nvPr/>
          </p:nvSpPr>
          <p:spPr bwMode="auto">
            <a:xfrm>
              <a:off x="2090738" y="2097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6" name="Line 564"/>
            <p:cNvSpPr>
              <a:spLocks noChangeShapeType="1"/>
            </p:cNvSpPr>
            <p:nvPr/>
          </p:nvSpPr>
          <p:spPr bwMode="auto">
            <a:xfrm>
              <a:off x="2090738" y="2084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7" name="Line 565"/>
            <p:cNvSpPr>
              <a:spLocks noChangeShapeType="1"/>
            </p:cNvSpPr>
            <p:nvPr/>
          </p:nvSpPr>
          <p:spPr bwMode="auto">
            <a:xfrm>
              <a:off x="2090738" y="2071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8" name="Line 566"/>
            <p:cNvSpPr>
              <a:spLocks noChangeShapeType="1"/>
            </p:cNvSpPr>
            <p:nvPr/>
          </p:nvSpPr>
          <p:spPr bwMode="auto">
            <a:xfrm>
              <a:off x="2090738" y="2058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9" name="Line 567"/>
            <p:cNvSpPr>
              <a:spLocks noChangeShapeType="1"/>
            </p:cNvSpPr>
            <p:nvPr/>
          </p:nvSpPr>
          <p:spPr bwMode="auto">
            <a:xfrm>
              <a:off x="2090738" y="2046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0" name="Line 568"/>
            <p:cNvSpPr>
              <a:spLocks noChangeShapeType="1"/>
            </p:cNvSpPr>
            <p:nvPr/>
          </p:nvSpPr>
          <p:spPr bwMode="auto">
            <a:xfrm>
              <a:off x="2090738" y="2033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1" name="Line 569"/>
            <p:cNvSpPr>
              <a:spLocks noChangeShapeType="1"/>
            </p:cNvSpPr>
            <p:nvPr/>
          </p:nvSpPr>
          <p:spPr bwMode="auto">
            <a:xfrm>
              <a:off x="2090738" y="2020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2" name="Line 570"/>
            <p:cNvSpPr>
              <a:spLocks noChangeShapeType="1"/>
            </p:cNvSpPr>
            <p:nvPr/>
          </p:nvSpPr>
          <p:spPr bwMode="auto">
            <a:xfrm>
              <a:off x="2090738" y="2008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3" name="Line 571"/>
            <p:cNvSpPr>
              <a:spLocks noChangeShapeType="1"/>
            </p:cNvSpPr>
            <p:nvPr/>
          </p:nvSpPr>
          <p:spPr bwMode="auto">
            <a:xfrm>
              <a:off x="2090738" y="1995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4" name="Line 572"/>
            <p:cNvSpPr>
              <a:spLocks noChangeShapeType="1"/>
            </p:cNvSpPr>
            <p:nvPr/>
          </p:nvSpPr>
          <p:spPr bwMode="auto">
            <a:xfrm>
              <a:off x="2090738" y="1982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5" name="Line 573"/>
            <p:cNvSpPr>
              <a:spLocks noChangeShapeType="1"/>
            </p:cNvSpPr>
            <p:nvPr/>
          </p:nvSpPr>
          <p:spPr bwMode="auto">
            <a:xfrm>
              <a:off x="2090738" y="1970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6" name="Line 574"/>
            <p:cNvSpPr>
              <a:spLocks noChangeShapeType="1"/>
            </p:cNvSpPr>
            <p:nvPr/>
          </p:nvSpPr>
          <p:spPr bwMode="auto">
            <a:xfrm>
              <a:off x="2090738" y="1957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7" name="Line 575"/>
            <p:cNvSpPr>
              <a:spLocks noChangeShapeType="1"/>
            </p:cNvSpPr>
            <p:nvPr/>
          </p:nvSpPr>
          <p:spPr bwMode="auto">
            <a:xfrm>
              <a:off x="2090738" y="1944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8" name="Line 576"/>
            <p:cNvSpPr>
              <a:spLocks noChangeShapeType="1"/>
            </p:cNvSpPr>
            <p:nvPr/>
          </p:nvSpPr>
          <p:spPr bwMode="auto">
            <a:xfrm>
              <a:off x="2090738" y="1931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9" name="Line 577"/>
            <p:cNvSpPr>
              <a:spLocks noChangeShapeType="1"/>
            </p:cNvSpPr>
            <p:nvPr/>
          </p:nvSpPr>
          <p:spPr bwMode="auto">
            <a:xfrm>
              <a:off x="2090738" y="1919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0" name="Freeform 578"/>
            <p:cNvSpPr>
              <a:spLocks/>
            </p:cNvSpPr>
            <p:nvPr/>
          </p:nvSpPr>
          <p:spPr bwMode="auto">
            <a:xfrm>
              <a:off x="2135188" y="16811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2 w 36"/>
                <a:gd name="T17" fmla="*/ 6 h 36"/>
                <a:gd name="T18" fmla="*/ 36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6 w 36"/>
                <a:gd name="T25" fmla="*/ 26 h 36"/>
                <a:gd name="T26" fmla="*/ 32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1" name="Freeform 579"/>
            <p:cNvSpPr>
              <a:spLocks/>
            </p:cNvSpPr>
            <p:nvPr/>
          </p:nvSpPr>
          <p:spPr bwMode="auto">
            <a:xfrm>
              <a:off x="2135188" y="16779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2 w 36"/>
                <a:gd name="T17" fmla="*/ 6 h 36"/>
                <a:gd name="T18" fmla="*/ 36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6 w 36"/>
                <a:gd name="T25" fmla="*/ 26 h 36"/>
                <a:gd name="T26" fmla="*/ 32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2" name="Freeform 580"/>
            <p:cNvSpPr>
              <a:spLocks noEditPoints="1"/>
            </p:cNvSpPr>
            <p:nvPr/>
          </p:nvSpPr>
          <p:spPr bwMode="auto">
            <a:xfrm>
              <a:off x="2055813" y="1852613"/>
              <a:ext cx="234950" cy="234950"/>
            </a:xfrm>
            <a:custGeom>
              <a:avLst/>
              <a:gdLst>
                <a:gd name="T0" fmla="*/ 138 w 148"/>
                <a:gd name="T1" fmla="*/ 28 h 148"/>
                <a:gd name="T2" fmla="*/ 138 w 148"/>
                <a:gd name="T3" fmla="*/ 28 h 148"/>
                <a:gd name="T4" fmla="*/ 134 w 148"/>
                <a:gd name="T5" fmla="*/ 20 h 148"/>
                <a:gd name="T6" fmla="*/ 128 w 148"/>
                <a:gd name="T7" fmla="*/ 14 h 148"/>
                <a:gd name="T8" fmla="*/ 120 w 148"/>
                <a:gd name="T9" fmla="*/ 10 h 148"/>
                <a:gd name="T10" fmla="*/ 112 w 148"/>
                <a:gd name="T11" fmla="*/ 6 h 148"/>
                <a:gd name="T12" fmla="*/ 92 w 148"/>
                <a:gd name="T13" fmla="*/ 0 h 148"/>
                <a:gd name="T14" fmla="*/ 72 w 148"/>
                <a:gd name="T15" fmla="*/ 0 h 148"/>
                <a:gd name="T16" fmla="*/ 50 w 148"/>
                <a:gd name="T17" fmla="*/ 2 h 148"/>
                <a:gd name="T18" fmla="*/ 42 w 148"/>
                <a:gd name="T19" fmla="*/ 6 h 148"/>
                <a:gd name="T20" fmla="*/ 32 w 148"/>
                <a:gd name="T21" fmla="*/ 10 h 148"/>
                <a:gd name="T22" fmla="*/ 24 w 148"/>
                <a:gd name="T23" fmla="*/ 14 h 148"/>
                <a:gd name="T24" fmla="*/ 18 w 148"/>
                <a:gd name="T25" fmla="*/ 20 h 148"/>
                <a:gd name="T26" fmla="*/ 12 w 148"/>
                <a:gd name="T27" fmla="*/ 28 h 148"/>
                <a:gd name="T28" fmla="*/ 8 w 148"/>
                <a:gd name="T29" fmla="*/ 36 h 148"/>
                <a:gd name="T30" fmla="*/ 8 w 148"/>
                <a:gd name="T31" fmla="*/ 36 h 148"/>
                <a:gd name="T32" fmla="*/ 4 w 148"/>
                <a:gd name="T33" fmla="*/ 54 h 148"/>
                <a:gd name="T34" fmla="*/ 2 w 148"/>
                <a:gd name="T35" fmla="*/ 72 h 148"/>
                <a:gd name="T36" fmla="*/ 0 w 148"/>
                <a:gd name="T37" fmla="*/ 90 h 148"/>
                <a:gd name="T38" fmla="*/ 2 w 148"/>
                <a:gd name="T39" fmla="*/ 108 h 148"/>
                <a:gd name="T40" fmla="*/ 4 w 148"/>
                <a:gd name="T41" fmla="*/ 136 h 148"/>
                <a:gd name="T42" fmla="*/ 6 w 148"/>
                <a:gd name="T43" fmla="*/ 148 h 148"/>
                <a:gd name="T44" fmla="*/ 144 w 148"/>
                <a:gd name="T45" fmla="*/ 148 h 148"/>
                <a:gd name="T46" fmla="*/ 144 w 148"/>
                <a:gd name="T47" fmla="*/ 148 h 148"/>
                <a:gd name="T48" fmla="*/ 146 w 148"/>
                <a:gd name="T49" fmla="*/ 134 h 148"/>
                <a:gd name="T50" fmla="*/ 148 w 148"/>
                <a:gd name="T51" fmla="*/ 102 h 148"/>
                <a:gd name="T52" fmla="*/ 148 w 148"/>
                <a:gd name="T53" fmla="*/ 82 h 148"/>
                <a:gd name="T54" fmla="*/ 148 w 148"/>
                <a:gd name="T55" fmla="*/ 62 h 148"/>
                <a:gd name="T56" fmla="*/ 144 w 148"/>
                <a:gd name="T57" fmla="*/ 44 h 148"/>
                <a:gd name="T58" fmla="*/ 138 w 148"/>
                <a:gd name="T59" fmla="*/ 28 h 148"/>
                <a:gd name="T60" fmla="*/ 138 w 148"/>
                <a:gd name="T61" fmla="*/ 28 h 148"/>
                <a:gd name="T62" fmla="*/ 130 w 148"/>
                <a:gd name="T63" fmla="*/ 136 h 148"/>
                <a:gd name="T64" fmla="*/ 20 w 148"/>
                <a:gd name="T65" fmla="*/ 136 h 148"/>
                <a:gd name="T66" fmla="*/ 20 w 148"/>
                <a:gd name="T67" fmla="*/ 136 h 148"/>
                <a:gd name="T68" fmla="*/ 18 w 148"/>
                <a:gd name="T69" fmla="*/ 128 h 148"/>
                <a:gd name="T70" fmla="*/ 16 w 148"/>
                <a:gd name="T71" fmla="*/ 106 h 148"/>
                <a:gd name="T72" fmla="*/ 16 w 148"/>
                <a:gd name="T73" fmla="*/ 76 h 148"/>
                <a:gd name="T74" fmla="*/ 18 w 148"/>
                <a:gd name="T75" fmla="*/ 62 h 148"/>
                <a:gd name="T76" fmla="*/ 22 w 148"/>
                <a:gd name="T77" fmla="*/ 48 h 148"/>
                <a:gd name="T78" fmla="*/ 22 w 148"/>
                <a:gd name="T79" fmla="*/ 48 h 148"/>
                <a:gd name="T80" fmla="*/ 24 w 148"/>
                <a:gd name="T81" fmla="*/ 40 h 148"/>
                <a:gd name="T82" fmla="*/ 28 w 148"/>
                <a:gd name="T83" fmla="*/ 36 h 148"/>
                <a:gd name="T84" fmla="*/ 34 w 148"/>
                <a:gd name="T85" fmla="*/ 30 h 148"/>
                <a:gd name="T86" fmla="*/ 40 w 148"/>
                <a:gd name="T87" fmla="*/ 26 h 148"/>
                <a:gd name="T88" fmla="*/ 56 w 148"/>
                <a:gd name="T89" fmla="*/ 20 h 148"/>
                <a:gd name="T90" fmla="*/ 72 w 148"/>
                <a:gd name="T91" fmla="*/ 18 h 148"/>
                <a:gd name="T92" fmla="*/ 88 w 148"/>
                <a:gd name="T93" fmla="*/ 20 h 148"/>
                <a:gd name="T94" fmla="*/ 104 w 148"/>
                <a:gd name="T95" fmla="*/ 24 h 148"/>
                <a:gd name="T96" fmla="*/ 116 w 148"/>
                <a:gd name="T97" fmla="*/ 30 h 148"/>
                <a:gd name="T98" fmla="*/ 122 w 148"/>
                <a:gd name="T99" fmla="*/ 34 h 148"/>
                <a:gd name="T100" fmla="*/ 126 w 148"/>
                <a:gd name="T101" fmla="*/ 40 h 148"/>
                <a:gd name="T102" fmla="*/ 126 w 148"/>
                <a:gd name="T103" fmla="*/ 40 h 148"/>
                <a:gd name="T104" fmla="*/ 130 w 148"/>
                <a:gd name="T105" fmla="*/ 54 h 148"/>
                <a:gd name="T106" fmla="*/ 132 w 148"/>
                <a:gd name="T107" fmla="*/ 68 h 148"/>
                <a:gd name="T108" fmla="*/ 134 w 148"/>
                <a:gd name="T109" fmla="*/ 84 h 148"/>
                <a:gd name="T110" fmla="*/ 134 w 148"/>
                <a:gd name="T111" fmla="*/ 100 h 148"/>
                <a:gd name="T112" fmla="*/ 132 w 148"/>
                <a:gd name="T113" fmla="*/ 126 h 148"/>
                <a:gd name="T114" fmla="*/ 130 w 148"/>
                <a:gd name="T115" fmla="*/ 136 h 148"/>
                <a:gd name="T116" fmla="*/ 130 w 148"/>
                <a:gd name="T117" fmla="*/ 13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148">
                  <a:moveTo>
                    <a:pt x="138" y="28"/>
                  </a:moveTo>
                  <a:lnTo>
                    <a:pt x="138" y="28"/>
                  </a:lnTo>
                  <a:lnTo>
                    <a:pt x="134" y="20"/>
                  </a:lnTo>
                  <a:lnTo>
                    <a:pt x="128" y="14"/>
                  </a:lnTo>
                  <a:lnTo>
                    <a:pt x="120" y="10"/>
                  </a:lnTo>
                  <a:lnTo>
                    <a:pt x="112" y="6"/>
                  </a:lnTo>
                  <a:lnTo>
                    <a:pt x="92" y="0"/>
                  </a:lnTo>
                  <a:lnTo>
                    <a:pt x="72" y="0"/>
                  </a:lnTo>
                  <a:lnTo>
                    <a:pt x="50" y="2"/>
                  </a:lnTo>
                  <a:lnTo>
                    <a:pt x="42" y="6"/>
                  </a:lnTo>
                  <a:lnTo>
                    <a:pt x="32" y="10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2" y="2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54"/>
                  </a:lnTo>
                  <a:lnTo>
                    <a:pt x="2" y="72"/>
                  </a:lnTo>
                  <a:lnTo>
                    <a:pt x="0" y="90"/>
                  </a:lnTo>
                  <a:lnTo>
                    <a:pt x="2" y="108"/>
                  </a:lnTo>
                  <a:lnTo>
                    <a:pt x="4" y="136"/>
                  </a:lnTo>
                  <a:lnTo>
                    <a:pt x="6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6" y="134"/>
                  </a:lnTo>
                  <a:lnTo>
                    <a:pt x="148" y="102"/>
                  </a:lnTo>
                  <a:lnTo>
                    <a:pt x="148" y="82"/>
                  </a:lnTo>
                  <a:lnTo>
                    <a:pt x="148" y="62"/>
                  </a:lnTo>
                  <a:lnTo>
                    <a:pt x="144" y="44"/>
                  </a:lnTo>
                  <a:lnTo>
                    <a:pt x="138" y="28"/>
                  </a:lnTo>
                  <a:lnTo>
                    <a:pt x="138" y="28"/>
                  </a:lnTo>
                  <a:close/>
                  <a:moveTo>
                    <a:pt x="130" y="136"/>
                  </a:moveTo>
                  <a:lnTo>
                    <a:pt x="20" y="136"/>
                  </a:lnTo>
                  <a:lnTo>
                    <a:pt x="20" y="136"/>
                  </a:lnTo>
                  <a:lnTo>
                    <a:pt x="18" y="128"/>
                  </a:lnTo>
                  <a:lnTo>
                    <a:pt x="16" y="106"/>
                  </a:lnTo>
                  <a:lnTo>
                    <a:pt x="16" y="76"/>
                  </a:lnTo>
                  <a:lnTo>
                    <a:pt x="18" y="6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56" y="20"/>
                  </a:lnTo>
                  <a:lnTo>
                    <a:pt x="72" y="18"/>
                  </a:lnTo>
                  <a:lnTo>
                    <a:pt x="88" y="20"/>
                  </a:lnTo>
                  <a:lnTo>
                    <a:pt x="104" y="24"/>
                  </a:lnTo>
                  <a:lnTo>
                    <a:pt x="116" y="30"/>
                  </a:lnTo>
                  <a:lnTo>
                    <a:pt x="122" y="34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30" y="54"/>
                  </a:lnTo>
                  <a:lnTo>
                    <a:pt x="132" y="68"/>
                  </a:lnTo>
                  <a:lnTo>
                    <a:pt x="134" y="84"/>
                  </a:lnTo>
                  <a:lnTo>
                    <a:pt x="134" y="100"/>
                  </a:lnTo>
                  <a:lnTo>
                    <a:pt x="132" y="126"/>
                  </a:lnTo>
                  <a:lnTo>
                    <a:pt x="130" y="136"/>
                  </a:lnTo>
                  <a:lnTo>
                    <a:pt x="130" y="13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3" name="Rectangle 581"/>
            <p:cNvSpPr>
              <a:spLocks noChangeArrowheads="1"/>
            </p:cNvSpPr>
            <p:nvPr/>
          </p:nvSpPr>
          <p:spPr bwMode="auto">
            <a:xfrm>
              <a:off x="2046288" y="2058988"/>
              <a:ext cx="257175" cy="69850"/>
            </a:xfrm>
            <a:prstGeom prst="rect">
              <a:avLst/>
            </a:pr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4" name="Freeform 582"/>
            <p:cNvSpPr>
              <a:spLocks/>
            </p:cNvSpPr>
            <p:nvPr/>
          </p:nvSpPr>
          <p:spPr bwMode="auto">
            <a:xfrm>
              <a:off x="2160588" y="1858963"/>
              <a:ext cx="25400" cy="98425"/>
            </a:xfrm>
            <a:custGeom>
              <a:avLst/>
              <a:gdLst>
                <a:gd name="T0" fmla="*/ 16 w 16"/>
                <a:gd name="T1" fmla="*/ 54 h 62"/>
                <a:gd name="T2" fmla="*/ 16 w 16"/>
                <a:gd name="T3" fmla="*/ 54 h 62"/>
                <a:gd name="T4" fmla="*/ 16 w 16"/>
                <a:gd name="T5" fmla="*/ 56 h 62"/>
                <a:gd name="T6" fmla="*/ 14 w 16"/>
                <a:gd name="T7" fmla="*/ 60 h 62"/>
                <a:gd name="T8" fmla="*/ 12 w 16"/>
                <a:gd name="T9" fmla="*/ 60 h 62"/>
                <a:gd name="T10" fmla="*/ 8 w 16"/>
                <a:gd name="T11" fmla="*/ 62 h 62"/>
                <a:gd name="T12" fmla="*/ 8 w 16"/>
                <a:gd name="T13" fmla="*/ 62 h 62"/>
                <a:gd name="T14" fmla="*/ 8 w 16"/>
                <a:gd name="T15" fmla="*/ 62 h 62"/>
                <a:gd name="T16" fmla="*/ 6 w 16"/>
                <a:gd name="T17" fmla="*/ 60 h 62"/>
                <a:gd name="T18" fmla="*/ 4 w 16"/>
                <a:gd name="T19" fmla="*/ 60 h 62"/>
                <a:gd name="T20" fmla="*/ 2 w 16"/>
                <a:gd name="T21" fmla="*/ 56 h 62"/>
                <a:gd name="T22" fmla="*/ 0 w 16"/>
                <a:gd name="T23" fmla="*/ 54 h 62"/>
                <a:gd name="T24" fmla="*/ 0 w 16"/>
                <a:gd name="T25" fmla="*/ 8 h 62"/>
                <a:gd name="T26" fmla="*/ 0 w 16"/>
                <a:gd name="T27" fmla="*/ 8 h 62"/>
                <a:gd name="T28" fmla="*/ 2 w 16"/>
                <a:gd name="T29" fmla="*/ 6 h 62"/>
                <a:gd name="T30" fmla="*/ 4 w 16"/>
                <a:gd name="T31" fmla="*/ 2 h 62"/>
                <a:gd name="T32" fmla="*/ 6 w 16"/>
                <a:gd name="T33" fmla="*/ 2 h 62"/>
                <a:gd name="T34" fmla="*/ 8 w 16"/>
                <a:gd name="T35" fmla="*/ 0 h 62"/>
                <a:gd name="T36" fmla="*/ 8 w 16"/>
                <a:gd name="T37" fmla="*/ 0 h 62"/>
                <a:gd name="T38" fmla="*/ 8 w 16"/>
                <a:gd name="T39" fmla="*/ 0 h 62"/>
                <a:gd name="T40" fmla="*/ 12 w 16"/>
                <a:gd name="T41" fmla="*/ 2 h 62"/>
                <a:gd name="T42" fmla="*/ 14 w 16"/>
                <a:gd name="T43" fmla="*/ 2 h 62"/>
                <a:gd name="T44" fmla="*/ 16 w 16"/>
                <a:gd name="T45" fmla="*/ 6 h 62"/>
                <a:gd name="T46" fmla="*/ 16 w 16"/>
                <a:gd name="T47" fmla="*/ 8 h 62"/>
                <a:gd name="T48" fmla="*/ 16 w 16"/>
                <a:gd name="T4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62">
                  <a:moveTo>
                    <a:pt x="16" y="54"/>
                  </a:moveTo>
                  <a:lnTo>
                    <a:pt x="16" y="54"/>
                  </a:lnTo>
                  <a:lnTo>
                    <a:pt x="16" y="56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5" name="Freeform 583"/>
            <p:cNvSpPr>
              <a:spLocks/>
            </p:cNvSpPr>
            <p:nvPr/>
          </p:nvSpPr>
          <p:spPr bwMode="auto">
            <a:xfrm>
              <a:off x="2160588" y="1855788"/>
              <a:ext cx="25400" cy="98425"/>
            </a:xfrm>
            <a:custGeom>
              <a:avLst/>
              <a:gdLst>
                <a:gd name="T0" fmla="*/ 16 w 16"/>
                <a:gd name="T1" fmla="*/ 54 h 62"/>
                <a:gd name="T2" fmla="*/ 16 w 16"/>
                <a:gd name="T3" fmla="*/ 54 h 62"/>
                <a:gd name="T4" fmla="*/ 16 w 16"/>
                <a:gd name="T5" fmla="*/ 58 h 62"/>
                <a:gd name="T6" fmla="*/ 14 w 16"/>
                <a:gd name="T7" fmla="*/ 60 h 62"/>
                <a:gd name="T8" fmla="*/ 12 w 16"/>
                <a:gd name="T9" fmla="*/ 62 h 62"/>
                <a:gd name="T10" fmla="*/ 8 w 16"/>
                <a:gd name="T11" fmla="*/ 62 h 62"/>
                <a:gd name="T12" fmla="*/ 8 w 16"/>
                <a:gd name="T13" fmla="*/ 62 h 62"/>
                <a:gd name="T14" fmla="*/ 8 w 16"/>
                <a:gd name="T15" fmla="*/ 62 h 62"/>
                <a:gd name="T16" fmla="*/ 6 w 16"/>
                <a:gd name="T17" fmla="*/ 62 h 62"/>
                <a:gd name="T18" fmla="*/ 4 w 16"/>
                <a:gd name="T19" fmla="*/ 60 h 62"/>
                <a:gd name="T20" fmla="*/ 2 w 16"/>
                <a:gd name="T21" fmla="*/ 58 h 62"/>
                <a:gd name="T22" fmla="*/ 0 w 16"/>
                <a:gd name="T23" fmla="*/ 54 h 62"/>
                <a:gd name="T24" fmla="*/ 0 w 16"/>
                <a:gd name="T25" fmla="*/ 8 h 62"/>
                <a:gd name="T26" fmla="*/ 0 w 16"/>
                <a:gd name="T27" fmla="*/ 8 h 62"/>
                <a:gd name="T28" fmla="*/ 2 w 16"/>
                <a:gd name="T29" fmla="*/ 6 h 62"/>
                <a:gd name="T30" fmla="*/ 4 w 16"/>
                <a:gd name="T31" fmla="*/ 4 h 62"/>
                <a:gd name="T32" fmla="*/ 6 w 16"/>
                <a:gd name="T33" fmla="*/ 2 h 62"/>
                <a:gd name="T34" fmla="*/ 8 w 16"/>
                <a:gd name="T35" fmla="*/ 0 h 62"/>
                <a:gd name="T36" fmla="*/ 8 w 16"/>
                <a:gd name="T37" fmla="*/ 0 h 62"/>
                <a:gd name="T38" fmla="*/ 8 w 16"/>
                <a:gd name="T39" fmla="*/ 0 h 62"/>
                <a:gd name="T40" fmla="*/ 12 w 16"/>
                <a:gd name="T41" fmla="*/ 2 h 62"/>
                <a:gd name="T42" fmla="*/ 14 w 16"/>
                <a:gd name="T43" fmla="*/ 4 h 62"/>
                <a:gd name="T44" fmla="*/ 16 w 16"/>
                <a:gd name="T45" fmla="*/ 6 h 62"/>
                <a:gd name="T46" fmla="*/ 16 w 16"/>
                <a:gd name="T47" fmla="*/ 8 h 62"/>
                <a:gd name="T48" fmla="*/ 16 w 16"/>
                <a:gd name="T4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62">
                  <a:moveTo>
                    <a:pt x="16" y="54"/>
                  </a:moveTo>
                  <a:lnTo>
                    <a:pt x="16" y="54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2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656" name="Group 655"/>
          <p:cNvGrpSpPr/>
          <p:nvPr/>
        </p:nvGrpSpPr>
        <p:grpSpPr>
          <a:xfrm>
            <a:off x="9424819" y="3202427"/>
            <a:ext cx="1452824" cy="1025392"/>
            <a:chOff x="8647113" y="900113"/>
            <a:chExt cx="2317750" cy="2219325"/>
          </a:xfrm>
        </p:grpSpPr>
        <p:sp>
          <p:nvSpPr>
            <p:cNvPr id="657" name="Freeform 584"/>
            <p:cNvSpPr>
              <a:spLocks/>
            </p:cNvSpPr>
            <p:nvPr/>
          </p:nvSpPr>
          <p:spPr bwMode="auto">
            <a:xfrm>
              <a:off x="8647113" y="1430338"/>
              <a:ext cx="428625" cy="1108075"/>
            </a:xfrm>
            <a:custGeom>
              <a:avLst/>
              <a:gdLst>
                <a:gd name="T0" fmla="*/ 230 w 270"/>
                <a:gd name="T1" fmla="*/ 0 h 698"/>
                <a:gd name="T2" fmla="*/ 230 w 270"/>
                <a:gd name="T3" fmla="*/ 0 h 698"/>
                <a:gd name="T4" fmla="*/ 222 w 270"/>
                <a:gd name="T5" fmla="*/ 22 h 698"/>
                <a:gd name="T6" fmla="*/ 204 w 270"/>
                <a:gd name="T7" fmla="*/ 78 h 698"/>
                <a:gd name="T8" fmla="*/ 192 w 270"/>
                <a:gd name="T9" fmla="*/ 112 h 698"/>
                <a:gd name="T10" fmla="*/ 182 w 270"/>
                <a:gd name="T11" fmla="*/ 150 h 698"/>
                <a:gd name="T12" fmla="*/ 174 w 270"/>
                <a:gd name="T13" fmla="*/ 188 h 698"/>
                <a:gd name="T14" fmla="*/ 168 w 270"/>
                <a:gd name="T15" fmla="*/ 224 h 698"/>
                <a:gd name="T16" fmla="*/ 168 w 270"/>
                <a:gd name="T17" fmla="*/ 224 h 698"/>
                <a:gd name="T18" fmla="*/ 166 w 270"/>
                <a:gd name="T19" fmla="*/ 260 h 698"/>
                <a:gd name="T20" fmla="*/ 168 w 270"/>
                <a:gd name="T21" fmla="*/ 298 h 698"/>
                <a:gd name="T22" fmla="*/ 168 w 270"/>
                <a:gd name="T23" fmla="*/ 338 h 698"/>
                <a:gd name="T24" fmla="*/ 168 w 270"/>
                <a:gd name="T25" fmla="*/ 378 h 698"/>
                <a:gd name="T26" fmla="*/ 164 w 270"/>
                <a:gd name="T27" fmla="*/ 418 h 698"/>
                <a:gd name="T28" fmla="*/ 160 w 270"/>
                <a:gd name="T29" fmla="*/ 436 h 698"/>
                <a:gd name="T30" fmla="*/ 156 w 270"/>
                <a:gd name="T31" fmla="*/ 456 h 698"/>
                <a:gd name="T32" fmla="*/ 148 w 270"/>
                <a:gd name="T33" fmla="*/ 474 h 698"/>
                <a:gd name="T34" fmla="*/ 140 w 270"/>
                <a:gd name="T35" fmla="*/ 492 h 698"/>
                <a:gd name="T36" fmla="*/ 128 w 270"/>
                <a:gd name="T37" fmla="*/ 510 h 698"/>
                <a:gd name="T38" fmla="*/ 114 w 270"/>
                <a:gd name="T39" fmla="*/ 528 h 698"/>
                <a:gd name="T40" fmla="*/ 114 w 270"/>
                <a:gd name="T41" fmla="*/ 528 h 698"/>
                <a:gd name="T42" fmla="*/ 86 w 270"/>
                <a:gd name="T43" fmla="*/ 558 h 698"/>
                <a:gd name="T44" fmla="*/ 64 w 270"/>
                <a:gd name="T45" fmla="*/ 582 h 698"/>
                <a:gd name="T46" fmla="*/ 28 w 270"/>
                <a:gd name="T47" fmla="*/ 616 h 698"/>
                <a:gd name="T48" fmla="*/ 8 w 270"/>
                <a:gd name="T49" fmla="*/ 632 h 698"/>
                <a:gd name="T50" fmla="*/ 0 w 270"/>
                <a:gd name="T51" fmla="*/ 636 h 698"/>
                <a:gd name="T52" fmla="*/ 56 w 270"/>
                <a:gd name="T53" fmla="*/ 698 h 698"/>
                <a:gd name="T54" fmla="*/ 56 w 270"/>
                <a:gd name="T55" fmla="*/ 698 h 698"/>
                <a:gd name="T56" fmla="*/ 72 w 270"/>
                <a:gd name="T57" fmla="*/ 688 h 698"/>
                <a:gd name="T58" fmla="*/ 90 w 270"/>
                <a:gd name="T59" fmla="*/ 678 h 698"/>
                <a:gd name="T60" fmla="*/ 112 w 270"/>
                <a:gd name="T61" fmla="*/ 662 h 698"/>
                <a:gd name="T62" fmla="*/ 136 w 270"/>
                <a:gd name="T63" fmla="*/ 644 h 698"/>
                <a:gd name="T64" fmla="*/ 160 w 270"/>
                <a:gd name="T65" fmla="*/ 624 h 698"/>
                <a:gd name="T66" fmla="*/ 180 w 270"/>
                <a:gd name="T67" fmla="*/ 600 h 698"/>
                <a:gd name="T68" fmla="*/ 190 w 270"/>
                <a:gd name="T69" fmla="*/ 588 h 698"/>
                <a:gd name="T70" fmla="*/ 198 w 270"/>
                <a:gd name="T71" fmla="*/ 576 h 698"/>
                <a:gd name="T72" fmla="*/ 198 w 270"/>
                <a:gd name="T73" fmla="*/ 576 h 698"/>
                <a:gd name="T74" fmla="*/ 226 w 270"/>
                <a:gd name="T75" fmla="*/ 526 h 698"/>
                <a:gd name="T76" fmla="*/ 238 w 270"/>
                <a:gd name="T77" fmla="*/ 502 h 698"/>
                <a:gd name="T78" fmla="*/ 248 w 270"/>
                <a:gd name="T79" fmla="*/ 478 h 698"/>
                <a:gd name="T80" fmla="*/ 256 w 270"/>
                <a:gd name="T81" fmla="*/ 452 h 698"/>
                <a:gd name="T82" fmla="*/ 264 w 270"/>
                <a:gd name="T83" fmla="*/ 424 h 698"/>
                <a:gd name="T84" fmla="*/ 268 w 270"/>
                <a:gd name="T85" fmla="*/ 392 h 698"/>
                <a:gd name="T86" fmla="*/ 270 w 270"/>
                <a:gd name="T87" fmla="*/ 356 h 698"/>
                <a:gd name="T88" fmla="*/ 270 w 270"/>
                <a:gd name="T89" fmla="*/ 356 h 698"/>
                <a:gd name="T90" fmla="*/ 268 w 270"/>
                <a:gd name="T91" fmla="*/ 312 h 698"/>
                <a:gd name="T92" fmla="*/ 264 w 270"/>
                <a:gd name="T93" fmla="*/ 258 h 698"/>
                <a:gd name="T94" fmla="*/ 250 w 270"/>
                <a:gd name="T95" fmla="*/ 140 h 698"/>
                <a:gd name="T96" fmla="*/ 236 w 270"/>
                <a:gd name="T97" fmla="*/ 42 h 698"/>
                <a:gd name="T98" fmla="*/ 230 w 270"/>
                <a:gd name="T99" fmla="*/ 0 h 698"/>
                <a:gd name="T100" fmla="*/ 230 w 270"/>
                <a:gd name="T10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0" h="698">
                  <a:moveTo>
                    <a:pt x="230" y="0"/>
                  </a:moveTo>
                  <a:lnTo>
                    <a:pt x="230" y="0"/>
                  </a:lnTo>
                  <a:lnTo>
                    <a:pt x="222" y="22"/>
                  </a:lnTo>
                  <a:lnTo>
                    <a:pt x="204" y="78"/>
                  </a:lnTo>
                  <a:lnTo>
                    <a:pt x="192" y="112"/>
                  </a:lnTo>
                  <a:lnTo>
                    <a:pt x="182" y="150"/>
                  </a:lnTo>
                  <a:lnTo>
                    <a:pt x="174" y="188"/>
                  </a:lnTo>
                  <a:lnTo>
                    <a:pt x="168" y="224"/>
                  </a:lnTo>
                  <a:lnTo>
                    <a:pt x="168" y="224"/>
                  </a:lnTo>
                  <a:lnTo>
                    <a:pt x="166" y="260"/>
                  </a:lnTo>
                  <a:lnTo>
                    <a:pt x="168" y="298"/>
                  </a:lnTo>
                  <a:lnTo>
                    <a:pt x="168" y="338"/>
                  </a:lnTo>
                  <a:lnTo>
                    <a:pt x="168" y="378"/>
                  </a:lnTo>
                  <a:lnTo>
                    <a:pt x="164" y="418"/>
                  </a:lnTo>
                  <a:lnTo>
                    <a:pt x="160" y="436"/>
                  </a:lnTo>
                  <a:lnTo>
                    <a:pt x="156" y="456"/>
                  </a:lnTo>
                  <a:lnTo>
                    <a:pt x="148" y="474"/>
                  </a:lnTo>
                  <a:lnTo>
                    <a:pt x="140" y="492"/>
                  </a:lnTo>
                  <a:lnTo>
                    <a:pt x="128" y="510"/>
                  </a:lnTo>
                  <a:lnTo>
                    <a:pt x="114" y="528"/>
                  </a:lnTo>
                  <a:lnTo>
                    <a:pt x="114" y="528"/>
                  </a:lnTo>
                  <a:lnTo>
                    <a:pt x="86" y="558"/>
                  </a:lnTo>
                  <a:lnTo>
                    <a:pt x="64" y="582"/>
                  </a:lnTo>
                  <a:lnTo>
                    <a:pt x="28" y="616"/>
                  </a:lnTo>
                  <a:lnTo>
                    <a:pt x="8" y="632"/>
                  </a:lnTo>
                  <a:lnTo>
                    <a:pt x="0" y="636"/>
                  </a:lnTo>
                  <a:lnTo>
                    <a:pt x="56" y="698"/>
                  </a:lnTo>
                  <a:lnTo>
                    <a:pt x="56" y="698"/>
                  </a:lnTo>
                  <a:lnTo>
                    <a:pt x="72" y="688"/>
                  </a:lnTo>
                  <a:lnTo>
                    <a:pt x="90" y="678"/>
                  </a:lnTo>
                  <a:lnTo>
                    <a:pt x="112" y="662"/>
                  </a:lnTo>
                  <a:lnTo>
                    <a:pt x="136" y="644"/>
                  </a:lnTo>
                  <a:lnTo>
                    <a:pt x="160" y="624"/>
                  </a:lnTo>
                  <a:lnTo>
                    <a:pt x="180" y="600"/>
                  </a:lnTo>
                  <a:lnTo>
                    <a:pt x="190" y="588"/>
                  </a:lnTo>
                  <a:lnTo>
                    <a:pt x="198" y="576"/>
                  </a:lnTo>
                  <a:lnTo>
                    <a:pt x="198" y="576"/>
                  </a:lnTo>
                  <a:lnTo>
                    <a:pt x="226" y="526"/>
                  </a:lnTo>
                  <a:lnTo>
                    <a:pt x="238" y="502"/>
                  </a:lnTo>
                  <a:lnTo>
                    <a:pt x="248" y="478"/>
                  </a:lnTo>
                  <a:lnTo>
                    <a:pt x="256" y="452"/>
                  </a:lnTo>
                  <a:lnTo>
                    <a:pt x="264" y="424"/>
                  </a:lnTo>
                  <a:lnTo>
                    <a:pt x="268" y="392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68" y="312"/>
                  </a:lnTo>
                  <a:lnTo>
                    <a:pt x="264" y="258"/>
                  </a:lnTo>
                  <a:lnTo>
                    <a:pt x="250" y="140"/>
                  </a:lnTo>
                  <a:lnTo>
                    <a:pt x="236" y="42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8" name="Freeform 585"/>
            <p:cNvSpPr>
              <a:spLocks/>
            </p:cNvSpPr>
            <p:nvPr/>
          </p:nvSpPr>
          <p:spPr bwMode="auto">
            <a:xfrm>
              <a:off x="8863013" y="1935163"/>
              <a:ext cx="142875" cy="215900"/>
            </a:xfrm>
            <a:custGeom>
              <a:avLst/>
              <a:gdLst>
                <a:gd name="T0" fmla="*/ 90 w 90"/>
                <a:gd name="T1" fmla="*/ 0 h 136"/>
                <a:gd name="T2" fmla="*/ 90 w 90"/>
                <a:gd name="T3" fmla="*/ 0 h 136"/>
                <a:gd name="T4" fmla="*/ 76 w 90"/>
                <a:gd name="T5" fmla="*/ 2 h 136"/>
                <a:gd name="T6" fmla="*/ 64 w 90"/>
                <a:gd name="T7" fmla="*/ 4 h 136"/>
                <a:gd name="T8" fmla="*/ 48 w 90"/>
                <a:gd name="T9" fmla="*/ 10 h 136"/>
                <a:gd name="T10" fmla="*/ 34 w 90"/>
                <a:gd name="T11" fmla="*/ 16 h 136"/>
                <a:gd name="T12" fmla="*/ 20 w 90"/>
                <a:gd name="T13" fmla="*/ 24 h 136"/>
                <a:gd name="T14" fmla="*/ 14 w 90"/>
                <a:gd name="T15" fmla="*/ 30 h 136"/>
                <a:gd name="T16" fmla="*/ 10 w 90"/>
                <a:gd name="T17" fmla="*/ 36 h 136"/>
                <a:gd name="T18" fmla="*/ 6 w 90"/>
                <a:gd name="T19" fmla="*/ 42 h 136"/>
                <a:gd name="T20" fmla="*/ 4 w 90"/>
                <a:gd name="T21" fmla="*/ 50 h 136"/>
                <a:gd name="T22" fmla="*/ 4 w 90"/>
                <a:gd name="T23" fmla="*/ 50 h 136"/>
                <a:gd name="T24" fmla="*/ 2 w 90"/>
                <a:gd name="T25" fmla="*/ 82 h 136"/>
                <a:gd name="T26" fmla="*/ 0 w 90"/>
                <a:gd name="T27" fmla="*/ 98 h 136"/>
                <a:gd name="T28" fmla="*/ 2 w 90"/>
                <a:gd name="T29" fmla="*/ 112 h 136"/>
                <a:gd name="T30" fmla="*/ 6 w 90"/>
                <a:gd name="T31" fmla="*/ 124 h 136"/>
                <a:gd name="T32" fmla="*/ 8 w 90"/>
                <a:gd name="T33" fmla="*/ 128 h 136"/>
                <a:gd name="T34" fmla="*/ 12 w 90"/>
                <a:gd name="T35" fmla="*/ 132 h 136"/>
                <a:gd name="T36" fmla="*/ 18 w 90"/>
                <a:gd name="T37" fmla="*/ 134 h 136"/>
                <a:gd name="T38" fmla="*/ 24 w 90"/>
                <a:gd name="T39" fmla="*/ 136 h 136"/>
                <a:gd name="T40" fmla="*/ 30 w 90"/>
                <a:gd name="T41" fmla="*/ 136 h 136"/>
                <a:gd name="T42" fmla="*/ 38 w 90"/>
                <a:gd name="T43" fmla="*/ 134 h 136"/>
                <a:gd name="T44" fmla="*/ 38 w 90"/>
                <a:gd name="T45" fmla="*/ 134 h 136"/>
                <a:gd name="T46" fmla="*/ 56 w 90"/>
                <a:gd name="T47" fmla="*/ 132 h 136"/>
                <a:gd name="T48" fmla="*/ 68 w 90"/>
                <a:gd name="T49" fmla="*/ 128 h 136"/>
                <a:gd name="T50" fmla="*/ 76 w 90"/>
                <a:gd name="T51" fmla="*/ 122 h 136"/>
                <a:gd name="T52" fmla="*/ 82 w 90"/>
                <a:gd name="T53" fmla="*/ 120 h 136"/>
                <a:gd name="T54" fmla="*/ 88 w 90"/>
                <a:gd name="T55" fmla="*/ 112 h 136"/>
                <a:gd name="T56" fmla="*/ 88 w 90"/>
                <a:gd name="T57" fmla="*/ 110 h 136"/>
                <a:gd name="T58" fmla="*/ 88 w 90"/>
                <a:gd name="T59" fmla="*/ 110 h 136"/>
                <a:gd name="T60" fmla="*/ 82 w 90"/>
                <a:gd name="T61" fmla="*/ 110 h 136"/>
                <a:gd name="T62" fmla="*/ 78 w 90"/>
                <a:gd name="T63" fmla="*/ 106 h 136"/>
                <a:gd name="T64" fmla="*/ 70 w 90"/>
                <a:gd name="T65" fmla="*/ 102 h 136"/>
                <a:gd name="T66" fmla="*/ 64 w 90"/>
                <a:gd name="T67" fmla="*/ 96 h 136"/>
                <a:gd name="T68" fmla="*/ 60 w 90"/>
                <a:gd name="T69" fmla="*/ 88 h 136"/>
                <a:gd name="T70" fmla="*/ 56 w 90"/>
                <a:gd name="T71" fmla="*/ 74 h 136"/>
                <a:gd name="T72" fmla="*/ 56 w 90"/>
                <a:gd name="T73" fmla="*/ 58 h 136"/>
                <a:gd name="T74" fmla="*/ 56 w 90"/>
                <a:gd name="T75" fmla="*/ 58 h 136"/>
                <a:gd name="T76" fmla="*/ 58 w 90"/>
                <a:gd name="T77" fmla="*/ 42 h 136"/>
                <a:gd name="T78" fmla="*/ 62 w 90"/>
                <a:gd name="T79" fmla="*/ 28 h 136"/>
                <a:gd name="T80" fmla="*/ 66 w 90"/>
                <a:gd name="T81" fmla="*/ 18 h 136"/>
                <a:gd name="T82" fmla="*/ 74 w 90"/>
                <a:gd name="T83" fmla="*/ 10 h 136"/>
                <a:gd name="T84" fmla="*/ 80 w 90"/>
                <a:gd name="T85" fmla="*/ 6 h 136"/>
                <a:gd name="T86" fmla="*/ 84 w 90"/>
                <a:gd name="T87" fmla="*/ 2 h 136"/>
                <a:gd name="T88" fmla="*/ 90 w 90"/>
                <a:gd name="T89" fmla="*/ 0 h 136"/>
                <a:gd name="T90" fmla="*/ 90 w 90"/>
                <a:gd name="T9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36">
                  <a:moveTo>
                    <a:pt x="90" y="0"/>
                  </a:moveTo>
                  <a:lnTo>
                    <a:pt x="90" y="0"/>
                  </a:lnTo>
                  <a:lnTo>
                    <a:pt x="76" y="2"/>
                  </a:lnTo>
                  <a:lnTo>
                    <a:pt x="64" y="4"/>
                  </a:lnTo>
                  <a:lnTo>
                    <a:pt x="48" y="10"/>
                  </a:lnTo>
                  <a:lnTo>
                    <a:pt x="34" y="16"/>
                  </a:lnTo>
                  <a:lnTo>
                    <a:pt x="20" y="24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6" y="4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82"/>
                  </a:lnTo>
                  <a:lnTo>
                    <a:pt x="0" y="98"/>
                  </a:lnTo>
                  <a:lnTo>
                    <a:pt x="2" y="112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12" y="132"/>
                  </a:lnTo>
                  <a:lnTo>
                    <a:pt x="18" y="134"/>
                  </a:lnTo>
                  <a:lnTo>
                    <a:pt x="24" y="136"/>
                  </a:lnTo>
                  <a:lnTo>
                    <a:pt x="30" y="136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56" y="132"/>
                  </a:lnTo>
                  <a:lnTo>
                    <a:pt x="68" y="128"/>
                  </a:lnTo>
                  <a:lnTo>
                    <a:pt x="76" y="122"/>
                  </a:lnTo>
                  <a:lnTo>
                    <a:pt x="82" y="120"/>
                  </a:lnTo>
                  <a:lnTo>
                    <a:pt x="88" y="112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60" y="88"/>
                  </a:lnTo>
                  <a:lnTo>
                    <a:pt x="56" y="74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42"/>
                  </a:lnTo>
                  <a:lnTo>
                    <a:pt x="62" y="28"/>
                  </a:lnTo>
                  <a:lnTo>
                    <a:pt x="66" y="18"/>
                  </a:lnTo>
                  <a:lnTo>
                    <a:pt x="74" y="10"/>
                  </a:lnTo>
                  <a:lnTo>
                    <a:pt x="80" y="6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9" name="Freeform 586"/>
            <p:cNvSpPr>
              <a:spLocks/>
            </p:cNvSpPr>
            <p:nvPr/>
          </p:nvSpPr>
          <p:spPr bwMode="auto">
            <a:xfrm>
              <a:off x="10536238" y="1430338"/>
              <a:ext cx="428625" cy="1108075"/>
            </a:xfrm>
            <a:custGeom>
              <a:avLst/>
              <a:gdLst>
                <a:gd name="T0" fmla="*/ 40 w 270"/>
                <a:gd name="T1" fmla="*/ 0 h 698"/>
                <a:gd name="T2" fmla="*/ 40 w 270"/>
                <a:gd name="T3" fmla="*/ 0 h 698"/>
                <a:gd name="T4" fmla="*/ 48 w 270"/>
                <a:gd name="T5" fmla="*/ 22 h 698"/>
                <a:gd name="T6" fmla="*/ 66 w 270"/>
                <a:gd name="T7" fmla="*/ 78 h 698"/>
                <a:gd name="T8" fmla="*/ 78 w 270"/>
                <a:gd name="T9" fmla="*/ 112 h 698"/>
                <a:gd name="T10" fmla="*/ 88 w 270"/>
                <a:gd name="T11" fmla="*/ 150 h 698"/>
                <a:gd name="T12" fmla="*/ 96 w 270"/>
                <a:gd name="T13" fmla="*/ 188 h 698"/>
                <a:gd name="T14" fmla="*/ 102 w 270"/>
                <a:gd name="T15" fmla="*/ 224 h 698"/>
                <a:gd name="T16" fmla="*/ 102 w 270"/>
                <a:gd name="T17" fmla="*/ 224 h 698"/>
                <a:gd name="T18" fmla="*/ 104 w 270"/>
                <a:gd name="T19" fmla="*/ 260 h 698"/>
                <a:gd name="T20" fmla="*/ 102 w 270"/>
                <a:gd name="T21" fmla="*/ 298 h 698"/>
                <a:gd name="T22" fmla="*/ 102 w 270"/>
                <a:gd name="T23" fmla="*/ 338 h 698"/>
                <a:gd name="T24" fmla="*/ 102 w 270"/>
                <a:gd name="T25" fmla="*/ 378 h 698"/>
                <a:gd name="T26" fmla="*/ 106 w 270"/>
                <a:gd name="T27" fmla="*/ 418 h 698"/>
                <a:gd name="T28" fmla="*/ 110 w 270"/>
                <a:gd name="T29" fmla="*/ 436 h 698"/>
                <a:gd name="T30" fmla="*/ 114 w 270"/>
                <a:gd name="T31" fmla="*/ 456 h 698"/>
                <a:gd name="T32" fmla="*/ 122 w 270"/>
                <a:gd name="T33" fmla="*/ 474 h 698"/>
                <a:gd name="T34" fmla="*/ 130 w 270"/>
                <a:gd name="T35" fmla="*/ 492 h 698"/>
                <a:gd name="T36" fmla="*/ 142 w 270"/>
                <a:gd name="T37" fmla="*/ 510 h 698"/>
                <a:gd name="T38" fmla="*/ 156 w 270"/>
                <a:gd name="T39" fmla="*/ 528 h 698"/>
                <a:gd name="T40" fmla="*/ 156 w 270"/>
                <a:gd name="T41" fmla="*/ 528 h 698"/>
                <a:gd name="T42" fmla="*/ 184 w 270"/>
                <a:gd name="T43" fmla="*/ 558 h 698"/>
                <a:gd name="T44" fmla="*/ 206 w 270"/>
                <a:gd name="T45" fmla="*/ 582 h 698"/>
                <a:gd name="T46" fmla="*/ 242 w 270"/>
                <a:gd name="T47" fmla="*/ 616 h 698"/>
                <a:gd name="T48" fmla="*/ 262 w 270"/>
                <a:gd name="T49" fmla="*/ 632 h 698"/>
                <a:gd name="T50" fmla="*/ 270 w 270"/>
                <a:gd name="T51" fmla="*/ 636 h 698"/>
                <a:gd name="T52" fmla="*/ 214 w 270"/>
                <a:gd name="T53" fmla="*/ 698 h 698"/>
                <a:gd name="T54" fmla="*/ 214 w 270"/>
                <a:gd name="T55" fmla="*/ 698 h 698"/>
                <a:gd name="T56" fmla="*/ 198 w 270"/>
                <a:gd name="T57" fmla="*/ 688 h 698"/>
                <a:gd name="T58" fmla="*/ 180 w 270"/>
                <a:gd name="T59" fmla="*/ 678 h 698"/>
                <a:gd name="T60" fmla="*/ 158 w 270"/>
                <a:gd name="T61" fmla="*/ 662 h 698"/>
                <a:gd name="T62" fmla="*/ 134 w 270"/>
                <a:gd name="T63" fmla="*/ 644 h 698"/>
                <a:gd name="T64" fmla="*/ 110 w 270"/>
                <a:gd name="T65" fmla="*/ 624 h 698"/>
                <a:gd name="T66" fmla="*/ 90 w 270"/>
                <a:gd name="T67" fmla="*/ 600 h 698"/>
                <a:gd name="T68" fmla="*/ 80 w 270"/>
                <a:gd name="T69" fmla="*/ 588 h 698"/>
                <a:gd name="T70" fmla="*/ 72 w 270"/>
                <a:gd name="T71" fmla="*/ 576 h 698"/>
                <a:gd name="T72" fmla="*/ 72 w 270"/>
                <a:gd name="T73" fmla="*/ 576 h 698"/>
                <a:gd name="T74" fmla="*/ 44 w 270"/>
                <a:gd name="T75" fmla="*/ 526 h 698"/>
                <a:gd name="T76" fmla="*/ 32 w 270"/>
                <a:gd name="T77" fmla="*/ 502 h 698"/>
                <a:gd name="T78" fmla="*/ 22 w 270"/>
                <a:gd name="T79" fmla="*/ 478 h 698"/>
                <a:gd name="T80" fmla="*/ 14 w 270"/>
                <a:gd name="T81" fmla="*/ 452 h 698"/>
                <a:gd name="T82" fmla="*/ 6 w 270"/>
                <a:gd name="T83" fmla="*/ 424 h 698"/>
                <a:gd name="T84" fmla="*/ 2 w 270"/>
                <a:gd name="T85" fmla="*/ 392 h 698"/>
                <a:gd name="T86" fmla="*/ 0 w 270"/>
                <a:gd name="T87" fmla="*/ 356 h 698"/>
                <a:gd name="T88" fmla="*/ 0 w 270"/>
                <a:gd name="T89" fmla="*/ 356 h 698"/>
                <a:gd name="T90" fmla="*/ 2 w 270"/>
                <a:gd name="T91" fmla="*/ 312 h 698"/>
                <a:gd name="T92" fmla="*/ 6 w 270"/>
                <a:gd name="T93" fmla="*/ 258 h 698"/>
                <a:gd name="T94" fmla="*/ 20 w 270"/>
                <a:gd name="T95" fmla="*/ 140 h 698"/>
                <a:gd name="T96" fmla="*/ 34 w 270"/>
                <a:gd name="T97" fmla="*/ 42 h 698"/>
                <a:gd name="T98" fmla="*/ 40 w 270"/>
                <a:gd name="T99" fmla="*/ 0 h 698"/>
                <a:gd name="T100" fmla="*/ 40 w 270"/>
                <a:gd name="T10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0" h="698">
                  <a:moveTo>
                    <a:pt x="40" y="0"/>
                  </a:moveTo>
                  <a:lnTo>
                    <a:pt x="40" y="0"/>
                  </a:lnTo>
                  <a:lnTo>
                    <a:pt x="48" y="22"/>
                  </a:lnTo>
                  <a:lnTo>
                    <a:pt x="66" y="78"/>
                  </a:lnTo>
                  <a:lnTo>
                    <a:pt x="78" y="112"/>
                  </a:lnTo>
                  <a:lnTo>
                    <a:pt x="88" y="150"/>
                  </a:lnTo>
                  <a:lnTo>
                    <a:pt x="96" y="188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4" y="260"/>
                  </a:lnTo>
                  <a:lnTo>
                    <a:pt x="102" y="298"/>
                  </a:lnTo>
                  <a:lnTo>
                    <a:pt x="102" y="338"/>
                  </a:lnTo>
                  <a:lnTo>
                    <a:pt x="102" y="378"/>
                  </a:lnTo>
                  <a:lnTo>
                    <a:pt x="106" y="418"/>
                  </a:lnTo>
                  <a:lnTo>
                    <a:pt x="110" y="436"/>
                  </a:lnTo>
                  <a:lnTo>
                    <a:pt x="114" y="456"/>
                  </a:lnTo>
                  <a:lnTo>
                    <a:pt x="122" y="474"/>
                  </a:lnTo>
                  <a:lnTo>
                    <a:pt x="130" y="492"/>
                  </a:lnTo>
                  <a:lnTo>
                    <a:pt x="142" y="510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84" y="558"/>
                  </a:lnTo>
                  <a:lnTo>
                    <a:pt x="206" y="582"/>
                  </a:lnTo>
                  <a:lnTo>
                    <a:pt x="242" y="616"/>
                  </a:lnTo>
                  <a:lnTo>
                    <a:pt x="262" y="632"/>
                  </a:lnTo>
                  <a:lnTo>
                    <a:pt x="270" y="636"/>
                  </a:lnTo>
                  <a:lnTo>
                    <a:pt x="214" y="698"/>
                  </a:lnTo>
                  <a:lnTo>
                    <a:pt x="214" y="698"/>
                  </a:lnTo>
                  <a:lnTo>
                    <a:pt x="198" y="688"/>
                  </a:lnTo>
                  <a:lnTo>
                    <a:pt x="180" y="678"/>
                  </a:lnTo>
                  <a:lnTo>
                    <a:pt x="158" y="662"/>
                  </a:lnTo>
                  <a:lnTo>
                    <a:pt x="134" y="644"/>
                  </a:lnTo>
                  <a:lnTo>
                    <a:pt x="110" y="624"/>
                  </a:lnTo>
                  <a:lnTo>
                    <a:pt x="90" y="600"/>
                  </a:lnTo>
                  <a:lnTo>
                    <a:pt x="80" y="588"/>
                  </a:lnTo>
                  <a:lnTo>
                    <a:pt x="72" y="576"/>
                  </a:lnTo>
                  <a:lnTo>
                    <a:pt x="72" y="576"/>
                  </a:lnTo>
                  <a:lnTo>
                    <a:pt x="44" y="526"/>
                  </a:lnTo>
                  <a:lnTo>
                    <a:pt x="32" y="502"/>
                  </a:lnTo>
                  <a:lnTo>
                    <a:pt x="22" y="478"/>
                  </a:lnTo>
                  <a:lnTo>
                    <a:pt x="14" y="452"/>
                  </a:lnTo>
                  <a:lnTo>
                    <a:pt x="6" y="424"/>
                  </a:lnTo>
                  <a:lnTo>
                    <a:pt x="2" y="39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" y="312"/>
                  </a:lnTo>
                  <a:lnTo>
                    <a:pt x="6" y="258"/>
                  </a:lnTo>
                  <a:lnTo>
                    <a:pt x="20" y="140"/>
                  </a:lnTo>
                  <a:lnTo>
                    <a:pt x="34" y="4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0" name="Freeform 587"/>
            <p:cNvSpPr>
              <a:spLocks/>
            </p:cNvSpPr>
            <p:nvPr/>
          </p:nvSpPr>
          <p:spPr bwMode="auto">
            <a:xfrm>
              <a:off x="10606088" y="1935163"/>
              <a:ext cx="142875" cy="215900"/>
            </a:xfrm>
            <a:custGeom>
              <a:avLst/>
              <a:gdLst>
                <a:gd name="T0" fmla="*/ 0 w 90"/>
                <a:gd name="T1" fmla="*/ 0 h 136"/>
                <a:gd name="T2" fmla="*/ 0 w 90"/>
                <a:gd name="T3" fmla="*/ 0 h 136"/>
                <a:gd name="T4" fmla="*/ 14 w 90"/>
                <a:gd name="T5" fmla="*/ 2 h 136"/>
                <a:gd name="T6" fmla="*/ 26 w 90"/>
                <a:gd name="T7" fmla="*/ 4 h 136"/>
                <a:gd name="T8" fmla="*/ 42 w 90"/>
                <a:gd name="T9" fmla="*/ 10 h 136"/>
                <a:gd name="T10" fmla="*/ 56 w 90"/>
                <a:gd name="T11" fmla="*/ 16 h 136"/>
                <a:gd name="T12" fmla="*/ 70 w 90"/>
                <a:gd name="T13" fmla="*/ 24 h 136"/>
                <a:gd name="T14" fmla="*/ 76 w 90"/>
                <a:gd name="T15" fmla="*/ 30 h 136"/>
                <a:gd name="T16" fmla="*/ 80 w 90"/>
                <a:gd name="T17" fmla="*/ 36 h 136"/>
                <a:gd name="T18" fmla="*/ 84 w 90"/>
                <a:gd name="T19" fmla="*/ 42 h 136"/>
                <a:gd name="T20" fmla="*/ 86 w 90"/>
                <a:gd name="T21" fmla="*/ 50 h 136"/>
                <a:gd name="T22" fmla="*/ 86 w 90"/>
                <a:gd name="T23" fmla="*/ 50 h 136"/>
                <a:gd name="T24" fmla="*/ 88 w 90"/>
                <a:gd name="T25" fmla="*/ 82 h 136"/>
                <a:gd name="T26" fmla="*/ 90 w 90"/>
                <a:gd name="T27" fmla="*/ 98 h 136"/>
                <a:gd name="T28" fmla="*/ 88 w 90"/>
                <a:gd name="T29" fmla="*/ 112 h 136"/>
                <a:gd name="T30" fmla="*/ 84 w 90"/>
                <a:gd name="T31" fmla="*/ 124 h 136"/>
                <a:gd name="T32" fmla="*/ 82 w 90"/>
                <a:gd name="T33" fmla="*/ 128 h 136"/>
                <a:gd name="T34" fmla="*/ 78 w 90"/>
                <a:gd name="T35" fmla="*/ 132 h 136"/>
                <a:gd name="T36" fmla="*/ 72 w 90"/>
                <a:gd name="T37" fmla="*/ 134 h 136"/>
                <a:gd name="T38" fmla="*/ 66 w 90"/>
                <a:gd name="T39" fmla="*/ 136 h 136"/>
                <a:gd name="T40" fmla="*/ 60 w 90"/>
                <a:gd name="T41" fmla="*/ 136 h 136"/>
                <a:gd name="T42" fmla="*/ 52 w 90"/>
                <a:gd name="T43" fmla="*/ 134 h 136"/>
                <a:gd name="T44" fmla="*/ 52 w 90"/>
                <a:gd name="T45" fmla="*/ 134 h 136"/>
                <a:gd name="T46" fmla="*/ 34 w 90"/>
                <a:gd name="T47" fmla="*/ 132 h 136"/>
                <a:gd name="T48" fmla="*/ 22 w 90"/>
                <a:gd name="T49" fmla="*/ 128 h 136"/>
                <a:gd name="T50" fmla="*/ 14 w 90"/>
                <a:gd name="T51" fmla="*/ 122 h 136"/>
                <a:gd name="T52" fmla="*/ 8 w 90"/>
                <a:gd name="T53" fmla="*/ 120 h 136"/>
                <a:gd name="T54" fmla="*/ 2 w 90"/>
                <a:gd name="T55" fmla="*/ 112 h 136"/>
                <a:gd name="T56" fmla="*/ 2 w 90"/>
                <a:gd name="T57" fmla="*/ 110 h 136"/>
                <a:gd name="T58" fmla="*/ 2 w 90"/>
                <a:gd name="T59" fmla="*/ 110 h 136"/>
                <a:gd name="T60" fmla="*/ 8 w 90"/>
                <a:gd name="T61" fmla="*/ 110 h 136"/>
                <a:gd name="T62" fmla="*/ 12 w 90"/>
                <a:gd name="T63" fmla="*/ 106 h 136"/>
                <a:gd name="T64" fmla="*/ 20 w 90"/>
                <a:gd name="T65" fmla="*/ 102 h 136"/>
                <a:gd name="T66" fmla="*/ 26 w 90"/>
                <a:gd name="T67" fmla="*/ 96 h 136"/>
                <a:gd name="T68" fmla="*/ 30 w 90"/>
                <a:gd name="T69" fmla="*/ 88 h 136"/>
                <a:gd name="T70" fmla="*/ 34 w 90"/>
                <a:gd name="T71" fmla="*/ 74 h 136"/>
                <a:gd name="T72" fmla="*/ 34 w 90"/>
                <a:gd name="T73" fmla="*/ 58 h 136"/>
                <a:gd name="T74" fmla="*/ 34 w 90"/>
                <a:gd name="T75" fmla="*/ 58 h 136"/>
                <a:gd name="T76" fmla="*/ 32 w 90"/>
                <a:gd name="T77" fmla="*/ 42 h 136"/>
                <a:gd name="T78" fmla="*/ 28 w 90"/>
                <a:gd name="T79" fmla="*/ 28 h 136"/>
                <a:gd name="T80" fmla="*/ 24 w 90"/>
                <a:gd name="T81" fmla="*/ 18 h 136"/>
                <a:gd name="T82" fmla="*/ 18 w 90"/>
                <a:gd name="T83" fmla="*/ 10 h 136"/>
                <a:gd name="T84" fmla="*/ 10 w 90"/>
                <a:gd name="T85" fmla="*/ 6 h 136"/>
                <a:gd name="T86" fmla="*/ 6 w 90"/>
                <a:gd name="T87" fmla="*/ 2 h 136"/>
                <a:gd name="T88" fmla="*/ 0 w 90"/>
                <a:gd name="T89" fmla="*/ 0 h 136"/>
                <a:gd name="T90" fmla="*/ 0 w 90"/>
                <a:gd name="T9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36">
                  <a:moveTo>
                    <a:pt x="0" y="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42" y="10"/>
                  </a:lnTo>
                  <a:lnTo>
                    <a:pt x="56" y="16"/>
                  </a:lnTo>
                  <a:lnTo>
                    <a:pt x="70" y="24"/>
                  </a:lnTo>
                  <a:lnTo>
                    <a:pt x="76" y="30"/>
                  </a:lnTo>
                  <a:lnTo>
                    <a:pt x="80" y="36"/>
                  </a:lnTo>
                  <a:lnTo>
                    <a:pt x="84" y="4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8" y="82"/>
                  </a:lnTo>
                  <a:lnTo>
                    <a:pt x="90" y="98"/>
                  </a:lnTo>
                  <a:lnTo>
                    <a:pt x="88" y="112"/>
                  </a:lnTo>
                  <a:lnTo>
                    <a:pt x="84" y="124"/>
                  </a:lnTo>
                  <a:lnTo>
                    <a:pt x="82" y="128"/>
                  </a:lnTo>
                  <a:lnTo>
                    <a:pt x="78" y="132"/>
                  </a:lnTo>
                  <a:lnTo>
                    <a:pt x="72" y="134"/>
                  </a:lnTo>
                  <a:lnTo>
                    <a:pt x="66" y="136"/>
                  </a:lnTo>
                  <a:lnTo>
                    <a:pt x="60" y="136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34" y="132"/>
                  </a:lnTo>
                  <a:lnTo>
                    <a:pt x="22" y="128"/>
                  </a:lnTo>
                  <a:lnTo>
                    <a:pt x="14" y="122"/>
                  </a:lnTo>
                  <a:lnTo>
                    <a:pt x="8" y="120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0"/>
                  </a:lnTo>
                  <a:lnTo>
                    <a:pt x="12" y="106"/>
                  </a:lnTo>
                  <a:lnTo>
                    <a:pt x="20" y="102"/>
                  </a:lnTo>
                  <a:lnTo>
                    <a:pt x="26" y="96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2" y="42"/>
                  </a:lnTo>
                  <a:lnTo>
                    <a:pt x="28" y="28"/>
                  </a:lnTo>
                  <a:lnTo>
                    <a:pt x="24" y="18"/>
                  </a:lnTo>
                  <a:lnTo>
                    <a:pt x="18" y="10"/>
                  </a:lnTo>
                  <a:lnTo>
                    <a:pt x="10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1" name="Freeform 588"/>
            <p:cNvSpPr>
              <a:spLocks/>
            </p:cNvSpPr>
            <p:nvPr/>
          </p:nvSpPr>
          <p:spPr bwMode="auto">
            <a:xfrm>
              <a:off x="9558338" y="900113"/>
              <a:ext cx="698500" cy="215900"/>
            </a:xfrm>
            <a:custGeom>
              <a:avLst/>
              <a:gdLst>
                <a:gd name="T0" fmla="*/ 0 w 440"/>
                <a:gd name="T1" fmla="*/ 124 h 136"/>
                <a:gd name="T2" fmla="*/ 0 w 440"/>
                <a:gd name="T3" fmla="*/ 124 h 136"/>
                <a:gd name="T4" fmla="*/ 4 w 440"/>
                <a:gd name="T5" fmla="*/ 104 h 136"/>
                <a:gd name="T6" fmla="*/ 8 w 440"/>
                <a:gd name="T7" fmla="*/ 86 h 136"/>
                <a:gd name="T8" fmla="*/ 16 w 440"/>
                <a:gd name="T9" fmla="*/ 64 h 136"/>
                <a:gd name="T10" fmla="*/ 26 w 440"/>
                <a:gd name="T11" fmla="*/ 42 h 136"/>
                <a:gd name="T12" fmla="*/ 32 w 440"/>
                <a:gd name="T13" fmla="*/ 32 h 136"/>
                <a:gd name="T14" fmla="*/ 40 w 440"/>
                <a:gd name="T15" fmla="*/ 22 h 136"/>
                <a:gd name="T16" fmla="*/ 48 w 440"/>
                <a:gd name="T17" fmla="*/ 14 h 136"/>
                <a:gd name="T18" fmla="*/ 58 w 440"/>
                <a:gd name="T19" fmla="*/ 8 h 136"/>
                <a:gd name="T20" fmla="*/ 68 w 440"/>
                <a:gd name="T21" fmla="*/ 4 h 136"/>
                <a:gd name="T22" fmla="*/ 80 w 440"/>
                <a:gd name="T23" fmla="*/ 2 h 136"/>
                <a:gd name="T24" fmla="*/ 80 w 440"/>
                <a:gd name="T25" fmla="*/ 2 h 136"/>
                <a:gd name="T26" fmla="*/ 150 w 440"/>
                <a:gd name="T27" fmla="*/ 0 h 136"/>
                <a:gd name="T28" fmla="*/ 244 w 440"/>
                <a:gd name="T29" fmla="*/ 0 h 136"/>
                <a:gd name="T30" fmla="*/ 290 w 440"/>
                <a:gd name="T31" fmla="*/ 4 h 136"/>
                <a:gd name="T32" fmla="*/ 332 w 440"/>
                <a:gd name="T33" fmla="*/ 8 h 136"/>
                <a:gd name="T34" fmla="*/ 366 w 440"/>
                <a:gd name="T35" fmla="*/ 14 h 136"/>
                <a:gd name="T36" fmla="*/ 380 w 440"/>
                <a:gd name="T37" fmla="*/ 18 h 136"/>
                <a:gd name="T38" fmla="*/ 388 w 440"/>
                <a:gd name="T39" fmla="*/ 22 h 136"/>
                <a:gd name="T40" fmla="*/ 388 w 440"/>
                <a:gd name="T41" fmla="*/ 22 h 136"/>
                <a:gd name="T42" fmla="*/ 396 w 440"/>
                <a:gd name="T43" fmla="*/ 28 h 136"/>
                <a:gd name="T44" fmla="*/ 402 w 440"/>
                <a:gd name="T45" fmla="*/ 34 h 136"/>
                <a:gd name="T46" fmla="*/ 412 w 440"/>
                <a:gd name="T47" fmla="*/ 50 h 136"/>
                <a:gd name="T48" fmla="*/ 422 w 440"/>
                <a:gd name="T49" fmla="*/ 68 h 136"/>
                <a:gd name="T50" fmla="*/ 430 w 440"/>
                <a:gd name="T51" fmla="*/ 86 h 136"/>
                <a:gd name="T52" fmla="*/ 438 w 440"/>
                <a:gd name="T53" fmla="*/ 118 h 136"/>
                <a:gd name="T54" fmla="*/ 440 w 440"/>
                <a:gd name="T55" fmla="*/ 132 h 136"/>
                <a:gd name="T56" fmla="*/ 376 w 440"/>
                <a:gd name="T57" fmla="*/ 136 h 136"/>
                <a:gd name="T58" fmla="*/ 376 w 440"/>
                <a:gd name="T59" fmla="*/ 136 h 136"/>
                <a:gd name="T60" fmla="*/ 376 w 440"/>
                <a:gd name="T61" fmla="*/ 122 h 136"/>
                <a:gd name="T62" fmla="*/ 368 w 440"/>
                <a:gd name="T63" fmla="*/ 88 h 136"/>
                <a:gd name="T64" fmla="*/ 364 w 440"/>
                <a:gd name="T65" fmla="*/ 70 h 136"/>
                <a:gd name="T66" fmla="*/ 356 w 440"/>
                <a:gd name="T67" fmla="*/ 54 h 136"/>
                <a:gd name="T68" fmla="*/ 352 w 440"/>
                <a:gd name="T69" fmla="*/ 48 h 136"/>
                <a:gd name="T70" fmla="*/ 348 w 440"/>
                <a:gd name="T71" fmla="*/ 44 h 136"/>
                <a:gd name="T72" fmla="*/ 342 w 440"/>
                <a:gd name="T73" fmla="*/ 40 h 136"/>
                <a:gd name="T74" fmla="*/ 336 w 440"/>
                <a:gd name="T75" fmla="*/ 38 h 136"/>
                <a:gd name="T76" fmla="*/ 336 w 440"/>
                <a:gd name="T77" fmla="*/ 38 h 136"/>
                <a:gd name="T78" fmla="*/ 282 w 440"/>
                <a:gd name="T79" fmla="*/ 34 h 136"/>
                <a:gd name="T80" fmla="*/ 194 w 440"/>
                <a:gd name="T81" fmla="*/ 28 h 136"/>
                <a:gd name="T82" fmla="*/ 148 w 440"/>
                <a:gd name="T83" fmla="*/ 26 h 136"/>
                <a:gd name="T84" fmla="*/ 108 w 440"/>
                <a:gd name="T85" fmla="*/ 28 h 136"/>
                <a:gd name="T86" fmla="*/ 92 w 440"/>
                <a:gd name="T87" fmla="*/ 30 h 136"/>
                <a:gd name="T88" fmla="*/ 78 w 440"/>
                <a:gd name="T89" fmla="*/ 32 h 136"/>
                <a:gd name="T90" fmla="*/ 68 w 440"/>
                <a:gd name="T91" fmla="*/ 36 h 136"/>
                <a:gd name="T92" fmla="*/ 62 w 440"/>
                <a:gd name="T93" fmla="*/ 42 h 136"/>
                <a:gd name="T94" fmla="*/ 62 w 440"/>
                <a:gd name="T95" fmla="*/ 42 h 136"/>
                <a:gd name="T96" fmla="*/ 56 w 440"/>
                <a:gd name="T97" fmla="*/ 54 h 136"/>
                <a:gd name="T98" fmla="*/ 50 w 440"/>
                <a:gd name="T99" fmla="*/ 68 h 136"/>
                <a:gd name="T100" fmla="*/ 42 w 440"/>
                <a:gd name="T101" fmla="*/ 96 h 136"/>
                <a:gd name="T102" fmla="*/ 36 w 440"/>
                <a:gd name="T103" fmla="*/ 124 h 136"/>
                <a:gd name="T104" fmla="*/ 0 w 440"/>
                <a:gd name="T105" fmla="*/ 1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0" h="136">
                  <a:moveTo>
                    <a:pt x="0" y="124"/>
                  </a:moveTo>
                  <a:lnTo>
                    <a:pt x="0" y="124"/>
                  </a:lnTo>
                  <a:lnTo>
                    <a:pt x="4" y="104"/>
                  </a:lnTo>
                  <a:lnTo>
                    <a:pt x="8" y="86"/>
                  </a:lnTo>
                  <a:lnTo>
                    <a:pt x="16" y="64"/>
                  </a:lnTo>
                  <a:lnTo>
                    <a:pt x="26" y="42"/>
                  </a:lnTo>
                  <a:lnTo>
                    <a:pt x="32" y="32"/>
                  </a:lnTo>
                  <a:lnTo>
                    <a:pt x="40" y="22"/>
                  </a:lnTo>
                  <a:lnTo>
                    <a:pt x="48" y="14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150" y="0"/>
                  </a:lnTo>
                  <a:lnTo>
                    <a:pt x="244" y="0"/>
                  </a:lnTo>
                  <a:lnTo>
                    <a:pt x="290" y="4"/>
                  </a:lnTo>
                  <a:lnTo>
                    <a:pt x="332" y="8"/>
                  </a:lnTo>
                  <a:lnTo>
                    <a:pt x="366" y="14"/>
                  </a:lnTo>
                  <a:lnTo>
                    <a:pt x="380" y="18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96" y="28"/>
                  </a:lnTo>
                  <a:lnTo>
                    <a:pt x="402" y="34"/>
                  </a:lnTo>
                  <a:lnTo>
                    <a:pt x="412" y="50"/>
                  </a:lnTo>
                  <a:lnTo>
                    <a:pt x="422" y="68"/>
                  </a:lnTo>
                  <a:lnTo>
                    <a:pt x="430" y="86"/>
                  </a:lnTo>
                  <a:lnTo>
                    <a:pt x="438" y="118"/>
                  </a:lnTo>
                  <a:lnTo>
                    <a:pt x="440" y="132"/>
                  </a:lnTo>
                  <a:lnTo>
                    <a:pt x="376" y="136"/>
                  </a:lnTo>
                  <a:lnTo>
                    <a:pt x="376" y="136"/>
                  </a:lnTo>
                  <a:lnTo>
                    <a:pt x="376" y="122"/>
                  </a:lnTo>
                  <a:lnTo>
                    <a:pt x="368" y="88"/>
                  </a:lnTo>
                  <a:lnTo>
                    <a:pt x="364" y="70"/>
                  </a:lnTo>
                  <a:lnTo>
                    <a:pt x="356" y="54"/>
                  </a:lnTo>
                  <a:lnTo>
                    <a:pt x="352" y="48"/>
                  </a:lnTo>
                  <a:lnTo>
                    <a:pt x="348" y="44"/>
                  </a:lnTo>
                  <a:lnTo>
                    <a:pt x="342" y="40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82" y="34"/>
                  </a:lnTo>
                  <a:lnTo>
                    <a:pt x="194" y="28"/>
                  </a:lnTo>
                  <a:lnTo>
                    <a:pt x="148" y="26"/>
                  </a:lnTo>
                  <a:lnTo>
                    <a:pt x="108" y="28"/>
                  </a:lnTo>
                  <a:lnTo>
                    <a:pt x="92" y="30"/>
                  </a:lnTo>
                  <a:lnTo>
                    <a:pt x="78" y="32"/>
                  </a:lnTo>
                  <a:lnTo>
                    <a:pt x="68" y="3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6" y="54"/>
                  </a:lnTo>
                  <a:lnTo>
                    <a:pt x="50" y="68"/>
                  </a:lnTo>
                  <a:lnTo>
                    <a:pt x="42" y="96"/>
                  </a:lnTo>
                  <a:lnTo>
                    <a:pt x="36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2" name="Freeform 589"/>
            <p:cNvSpPr>
              <a:spLocks/>
            </p:cNvSpPr>
            <p:nvPr/>
          </p:nvSpPr>
          <p:spPr bwMode="auto">
            <a:xfrm>
              <a:off x="8897938" y="1052513"/>
              <a:ext cx="1803400" cy="2051050"/>
            </a:xfrm>
            <a:custGeom>
              <a:avLst/>
              <a:gdLst>
                <a:gd name="T0" fmla="*/ 1052 w 1136"/>
                <a:gd name="T1" fmla="*/ 680 h 1292"/>
                <a:gd name="T2" fmla="*/ 1076 w 1136"/>
                <a:gd name="T3" fmla="*/ 710 h 1292"/>
                <a:gd name="T4" fmla="*/ 1092 w 1136"/>
                <a:gd name="T5" fmla="*/ 752 h 1292"/>
                <a:gd name="T6" fmla="*/ 1102 w 1136"/>
                <a:gd name="T7" fmla="*/ 820 h 1292"/>
                <a:gd name="T8" fmla="*/ 1102 w 1136"/>
                <a:gd name="T9" fmla="*/ 884 h 1292"/>
                <a:gd name="T10" fmla="*/ 1090 w 1136"/>
                <a:gd name="T11" fmla="*/ 1158 h 1292"/>
                <a:gd name="T12" fmla="*/ 1070 w 1136"/>
                <a:gd name="T13" fmla="*/ 1234 h 1292"/>
                <a:gd name="T14" fmla="*/ 1040 w 1136"/>
                <a:gd name="T15" fmla="*/ 1280 h 1292"/>
                <a:gd name="T16" fmla="*/ 1010 w 1136"/>
                <a:gd name="T17" fmla="*/ 1290 h 1292"/>
                <a:gd name="T18" fmla="*/ 826 w 1136"/>
                <a:gd name="T19" fmla="*/ 1290 h 1292"/>
                <a:gd name="T20" fmla="*/ 86 w 1136"/>
                <a:gd name="T21" fmla="*/ 1278 h 1292"/>
                <a:gd name="T22" fmla="*/ 52 w 1136"/>
                <a:gd name="T23" fmla="*/ 1278 h 1292"/>
                <a:gd name="T24" fmla="*/ 26 w 1136"/>
                <a:gd name="T25" fmla="*/ 1264 h 1292"/>
                <a:gd name="T26" fmla="*/ 10 w 1136"/>
                <a:gd name="T27" fmla="*/ 1236 h 1292"/>
                <a:gd name="T28" fmla="*/ 2 w 1136"/>
                <a:gd name="T29" fmla="*/ 1210 h 1292"/>
                <a:gd name="T30" fmla="*/ 2 w 1136"/>
                <a:gd name="T31" fmla="*/ 1108 h 1292"/>
                <a:gd name="T32" fmla="*/ 34 w 1136"/>
                <a:gd name="T33" fmla="*/ 836 h 1292"/>
                <a:gd name="T34" fmla="*/ 54 w 1136"/>
                <a:gd name="T35" fmla="*/ 748 h 1292"/>
                <a:gd name="T36" fmla="*/ 88 w 1136"/>
                <a:gd name="T37" fmla="*/ 680 h 1292"/>
                <a:gd name="T38" fmla="*/ 106 w 1136"/>
                <a:gd name="T39" fmla="*/ 664 h 1292"/>
                <a:gd name="T40" fmla="*/ 90 w 1136"/>
                <a:gd name="T41" fmla="*/ 642 h 1292"/>
                <a:gd name="T42" fmla="*/ 64 w 1136"/>
                <a:gd name="T43" fmla="*/ 546 h 1292"/>
                <a:gd name="T44" fmla="*/ 52 w 1136"/>
                <a:gd name="T45" fmla="*/ 416 h 1292"/>
                <a:gd name="T46" fmla="*/ 52 w 1136"/>
                <a:gd name="T47" fmla="*/ 314 h 1292"/>
                <a:gd name="T48" fmla="*/ 68 w 1136"/>
                <a:gd name="T49" fmla="*/ 220 h 1292"/>
                <a:gd name="T50" fmla="*/ 102 w 1136"/>
                <a:gd name="T51" fmla="*/ 138 h 1292"/>
                <a:gd name="T52" fmla="*/ 156 w 1136"/>
                <a:gd name="T53" fmla="*/ 72 h 1292"/>
                <a:gd name="T54" fmla="*/ 234 w 1136"/>
                <a:gd name="T55" fmla="*/ 26 h 1292"/>
                <a:gd name="T56" fmla="*/ 298 w 1136"/>
                <a:gd name="T57" fmla="*/ 8 h 1292"/>
                <a:gd name="T58" fmla="*/ 384 w 1136"/>
                <a:gd name="T59" fmla="*/ 0 h 1292"/>
                <a:gd name="T60" fmla="*/ 476 w 1136"/>
                <a:gd name="T61" fmla="*/ 10 h 1292"/>
                <a:gd name="T62" fmla="*/ 580 w 1136"/>
                <a:gd name="T63" fmla="*/ 34 h 1292"/>
                <a:gd name="T64" fmla="*/ 610 w 1136"/>
                <a:gd name="T65" fmla="*/ 38 h 1292"/>
                <a:gd name="T66" fmla="*/ 750 w 1136"/>
                <a:gd name="T67" fmla="*/ 22 h 1292"/>
                <a:gd name="T68" fmla="*/ 890 w 1136"/>
                <a:gd name="T69" fmla="*/ 14 h 1292"/>
                <a:gd name="T70" fmla="*/ 970 w 1136"/>
                <a:gd name="T71" fmla="*/ 20 h 1292"/>
                <a:gd name="T72" fmla="*/ 1038 w 1136"/>
                <a:gd name="T73" fmla="*/ 42 h 1292"/>
                <a:gd name="T74" fmla="*/ 1088 w 1136"/>
                <a:gd name="T75" fmla="*/ 80 h 1292"/>
                <a:gd name="T76" fmla="*/ 1120 w 1136"/>
                <a:gd name="T77" fmla="*/ 140 h 1292"/>
                <a:gd name="T78" fmla="*/ 1134 w 1136"/>
                <a:gd name="T79" fmla="*/ 220 h 1292"/>
                <a:gd name="T80" fmla="*/ 1134 w 1136"/>
                <a:gd name="T81" fmla="*/ 320 h 1292"/>
                <a:gd name="T82" fmla="*/ 1120 w 1136"/>
                <a:gd name="T83" fmla="*/ 456 h 1292"/>
                <a:gd name="T84" fmla="*/ 1092 w 1136"/>
                <a:gd name="T85" fmla="*/ 602 h 1292"/>
                <a:gd name="T86" fmla="*/ 1066 w 1136"/>
                <a:gd name="T87" fmla="*/ 662 h 1292"/>
                <a:gd name="T88" fmla="*/ 1048 w 1136"/>
                <a:gd name="T89" fmla="*/ 68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6" h="1292">
                  <a:moveTo>
                    <a:pt x="1048" y="680"/>
                  </a:moveTo>
                  <a:lnTo>
                    <a:pt x="1048" y="680"/>
                  </a:lnTo>
                  <a:lnTo>
                    <a:pt x="1052" y="680"/>
                  </a:lnTo>
                  <a:lnTo>
                    <a:pt x="1058" y="684"/>
                  </a:lnTo>
                  <a:lnTo>
                    <a:pt x="1066" y="694"/>
                  </a:lnTo>
                  <a:lnTo>
                    <a:pt x="1076" y="710"/>
                  </a:lnTo>
                  <a:lnTo>
                    <a:pt x="1082" y="722"/>
                  </a:lnTo>
                  <a:lnTo>
                    <a:pt x="1086" y="736"/>
                  </a:lnTo>
                  <a:lnTo>
                    <a:pt x="1092" y="752"/>
                  </a:lnTo>
                  <a:lnTo>
                    <a:pt x="1096" y="772"/>
                  </a:lnTo>
                  <a:lnTo>
                    <a:pt x="1098" y="794"/>
                  </a:lnTo>
                  <a:lnTo>
                    <a:pt x="1102" y="820"/>
                  </a:lnTo>
                  <a:lnTo>
                    <a:pt x="1102" y="850"/>
                  </a:lnTo>
                  <a:lnTo>
                    <a:pt x="1102" y="884"/>
                  </a:lnTo>
                  <a:lnTo>
                    <a:pt x="1102" y="884"/>
                  </a:lnTo>
                  <a:lnTo>
                    <a:pt x="1100" y="1028"/>
                  </a:lnTo>
                  <a:lnTo>
                    <a:pt x="1096" y="1096"/>
                  </a:lnTo>
                  <a:lnTo>
                    <a:pt x="1090" y="1158"/>
                  </a:lnTo>
                  <a:lnTo>
                    <a:pt x="1084" y="1186"/>
                  </a:lnTo>
                  <a:lnTo>
                    <a:pt x="1078" y="1210"/>
                  </a:lnTo>
                  <a:lnTo>
                    <a:pt x="1070" y="1234"/>
                  </a:lnTo>
                  <a:lnTo>
                    <a:pt x="1062" y="1252"/>
                  </a:lnTo>
                  <a:lnTo>
                    <a:pt x="1052" y="1268"/>
                  </a:lnTo>
                  <a:lnTo>
                    <a:pt x="1040" y="1280"/>
                  </a:lnTo>
                  <a:lnTo>
                    <a:pt x="1026" y="1288"/>
                  </a:lnTo>
                  <a:lnTo>
                    <a:pt x="1018" y="1290"/>
                  </a:lnTo>
                  <a:lnTo>
                    <a:pt x="1010" y="1290"/>
                  </a:lnTo>
                  <a:lnTo>
                    <a:pt x="1010" y="1290"/>
                  </a:lnTo>
                  <a:lnTo>
                    <a:pt x="944" y="1292"/>
                  </a:lnTo>
                  <a:lnTo>
                    <a:pt x="826" y="1290"/>
                  </a:lnTo>
                  <a:lnTo>
                    <a:pt x="514" y="1286"/>
                  </a:lnTo>
                  <a:lnTo>
                    <a:pt x="86" y="1278"/>
                  </a:lnTo>
                  <a:lnTo>
                    <a:pt x="86" y="1278"/>
                  </a:lnTo>
                  <a:lnTo>
                    <a:pt x="76" y="1280"/>
                  </a:lnTo>
                  <a:lnTo>
                    <a:pt x="66" y="1280"/>
                  </a:lnTo>
                  <a:lnTo>
                    <a:pt x="52" y="1278"/>
                  </a:lnTo>
                  <a:lnTo>
                    <a:pt x="40" y="1274"/>
                  </a:lnTo>
                  <a:lnTo>
                    <a:pt x="32" y="1268"/>
                  </a:lnTo>
                  <a:lnTo>
                    <a:pt x="26" y="1264"/>
                  </a:lnTo>
                  <a:lnTo>
                    <a:pt x="20" y="1256"/>
                  </a:lnTo>
                  <a:lnTo>
                    <a:pt x="14" y="1248"/>
                  </a:lnTo>
                  <a:lnTo>
                    <a:pt x="10" y="1236"/>
                  </a:lnTo>
                  <a:lnTo>
                    <a:pt x="6" y="1224"/>
                  </a:lnTo>
                  <a:lnTo>
                    <a:pt x="6" y="1224"/>
                  </a:lnTo>
                  <a:lnTo>
                    <a:pt x="2" y="1210"/>
                  </a:lnTo>
                  <a:lnTo>
                    <a:pt x="0" y="1192"/>
                  </a:lnTo>
                  <a:lnTo>
                    <a:pt x="0" y="1152"/>
                  </a:lnTo>
                  <a:lnTo>
                    <a:pt x="2" y="1108"/>
                  </a:lnTo>
                  <a:lnTo>
                    <a:pt x="6" y="1056"/>
                  </a:lnTo>
                  <a:lnTo>
                    <a:pt x="20" y="948"/>
                  </a:lnTo>
                  <a:lnTo>
                    <a:pt x="34" y="836"/>
                  </a:lnTo>
                  <a:lnTo>
                    <a:pt x="34" y="836"/>
                  </a:lnTo>
                  <a:lnTo>
                    <a:pt x="44" y="788"/>
                  </a:lnTo>
                  <a:lnTo>
                    <a:pt x="54" y="748"/>
                  </a:lnTo>
                  <a:lnTo>
                    <a:pt x="64" y="718"/>
                  </a:lnTo>
                  <a:lnTo>
                    <a:pt x="76" y="696"/>
                  </a:lnTo>
                  <a:lnTo>
                    <a:pt x="88" y="680"/>
                  </a:lnTo>
                  <a:lnTo>
                    <a:pt x="96" y="670"/>
                  </a:lnTo>
                  <a:lnTo>
                    <a:pt x="106" y="664"/>
                  </a:lnTo>
                  <a:lnTo>
                    <a:pt x="106" y="664"/>
                  </a:lnTo>
                  <a:lnTo>
                    <a:pt x="104" y="662"/>
                  </a:lnTo>
                  <a:lnTo>
                    <a:pt x="98" y="656"/>
                  </a:lnTo>
                  <a:lnTo>
                    <a:pt x="90" y="642"/>
                  </a:lnTo>
                  <a:lnTo>
                    <a:pt x="82" y="622"/>
                  </a:lnTo>
                  <a:lnTo>
                    <a:pt x="74" y="590"/>
                  </a:lnTo>
                  <a:lnTo>
                    <a:pt x="64" y="546"/>
                  </a:lnTo>
                  <a:lnTo>
                    <a:pt x="56" y="488"/>
                  </a:lnTo>
                  <a:lnTo>
                    <a:pt x="52" y="416"/>
                  </a:lnTo>
                  <a:lnTo>
                    <a:pt x="52" y="416"/>
                  </a:lnTo>
                  <a:lnTo>
                    <a:pt x="50" y="382"/>
                  </a:lnTo>
                  <a:lnTo>
                    <a:pt x="50" y="348"/>
                  </a:lnTo>
                  <a:lnTo>
                    <a:pt x="52" y="314"/>
                  </a:lnTo>
                  <a:lnTo>
                    <a:pt x="56" y="282"/>
                  </a:lnTo>
                  <a:lnTo>
                    <a:pt x="60" y="252"/>
                  </a:lnTo>
                  <a:lnTo>
                    <a:pt x="68" y="220"/>
                  </a:lnTo>
                  <a:lnTo>
                    <a:pt x="76" y="192"/>
                  </a:lnTo>
                  <a:lnTo>
                    <a:pt x="88" y="164"/>
                  </a:lnTo>
                  <a:lnTo>
                    <a:pt x="102" y="138"/>
                  </a:lnTo>
                  <a:lnTo>
                    <a:pt x="116" y="114"/>
                  </a:lnTo>
                  <a:lnTo>
                    <a:pt x="136" y="92"/>
                  </a:lnTo>
                  <a:lnTo>
                    <a:pt x="156" y="72"/>
                  </a:lnTo>
                  <a:lnTo>
                    <a:pt x="180" y="54"/>
                  </a:lnTo>
                  <a:lnTo>
                    <a:pt x="206" y="40"/>
                  </a:lnTo>
                  <a:lnTo>
                    <a:pt x="234" y="26"/>
                  </a:lnTo>
                  <a:lnTo>
                    <a:pt x="266" y="16"/>
                  </a:lnTo>
                  <a:lnTo>
                    <a:pt x="266" y="16"/>
                  </a:lnTo>
                  <a:lnTo>
                    <a:pt x="298" y="8"/>
                  </a:lnTo>
                  <a:lnTo>
                    <a:pt x="330" y="4"/>
                  </a:lnTo>
                  <a:lnTo>
                    <a:pt x="358" y="0"/>
                  </a:lnTo>
                  <a:lnTo>
                    <a:pt x="384" y="0"/>
                  </a:lnTo>
                  <a:lnTo>
                    <a:pt x="410" y="0"/>
                  </a:lnTo>
                  <a:lnTo>
                    <a:pt x="432" y="2"/>
                  </a:lnTo>
                  <a:lnTo>
                    <a:pt x="476" y="10"/>
                  </a:lnTo>
                  <a:lnTo>
                    <a:pt x="514" y="18"/>
                  </a:lnTo>
                  <a:lnTo>
                    <a:pt x="548" y="28"/>
                  </a:lnTo>
                  <a:lnTo>
                    <a:pt x="580" y="34"/>
                  </a:lnTo>
                  <a:lnTo>
                    <a:pt x="596" y="36"/>
                  </a:lnTo>
                  <a:lnTo>
                    <a:pt x="610" y="38"/>
                  </a:lnTo>
                  <a:lnTo>
                    <a:pt x="610" y="38"/>
                  </a:lnTo>
                  <a:lnTo>
                    <a:pt x="642" y="36"/>
                  </a:lnTo>
                  <a:lnTo>
                    <a:pt x="676" y="32"/>
                  </a:lnTo>
                  <a:lnTo>
                    <a:pt x="750" y="22"/>
                  </a:lnTo>
                  <a:lnTo>
                    <a:pt x="794" y="18"/>
                  </a:lnTo>
                  <a:lnTo>
                    <a:pt x="840" y="14"/>
                  </a:lnTo>
                  <a:lnTo>
                    <a:pt x="890" y="14"/>
                  </a:lnTo>
                  <a:lnTo>
                    <a:pt x="942" y="16"/>
                  </a:lnTo>
                  <a:lnTo>
                    <a:pt x="942" y="16"/>
                  </a:lnTo>
                  <a:lnTo>
                    <a:pt x="970" y="20"/>
                  </a:lnTo>
                  <a:lnTo>
                    <a:pt x="994" y="24"/>
                  </a:lnTo>
                  <a:lnTo>
                    <a:pt x="1016" y="32"/>
                  </a:lnTo>
                  <a:lnTo>
                    <a:pt x="1038" y="42"/>
                  </a:lnTo>
                  <a:lnTo>
                    <a:pt x="1056" y="52"/>
                  </a:lnTo>
                  <a:lnTo>
                    <a:pt x="1072" y="66"/>
                  </a:lnTo>
                  <a:lnTo>
                    <a:pt x="1088" y="80"/>
                  </a:lnTo>
                  <a:lnTo>
                    <a:pt x="1100" y="98"/>
                  </a:lnTo>
                  <a:lnTo>
                    <a:pt x="1110" y="118"/>
                  </a:lnTo>
                  <a:lnTo>
                    <a:pt x="1120" y="140"/>
                  </a:lnTo>
                  <a:lnTo>
                    <a:pt x="1126" y="164"/>
                  </a:lnTo>
                  <a:lnTo>
                    <a:pt x="1132" y="190"/>
                  </a:lnTo>
                  <a:lnTo>
                    <a:pt x="1134" y="220"/>
                  </a:lnTo>
                  <a:lnTo>
                    <a:pt x="1136" y="250"/>
                  </a:lnTo>
                  <a:lnTo>
                    <a:pt x="1136" y="284"/>
                  </a:lnTo>
                  <a:lnTo>
                    <a:pt x="1134" y="320"/>
                  </a:lnTo>
                  <a:lnTo>
                    <a:pt x="1134" y="320"/>
                  </a:lnTo>
                  <a:lnTo>
                    <a:pt x="1128" y="392"/>
                  </a:lnTo>
                  <a:lnTo>
                    <a:pt x="1120" y="456"/>
                  </a:lnTo>
                  <a:lnTo>
                    <a:pt x="1112" y="512"/>
                  </a:lnTo>
                  <a:lnTo>
                    <a:pt x="1102" y="560"/>
                  </a:lnTo>
                  <a:lnTo>
                    <a:pt x="1092" y="602"/>
                  </a:lnTo>
                  <a:lnTo>
                    <a:pt x="1080" y="636"/>
                  </a:lnTo>
                  <a:lnTo>
                    <a:pt x="1072" y="650"/>
                  </a:lnTo>
                  <a:lnTo>
                    <a:pt x="1066" y="662"/>
                  </a:lnTo>
                  <a:lnTo>
                    <a:pt x="1058" y="672"/>
                  </a:lnTo>
                  <a:lnTo>
                    <a:pt x="1048" y="680"/>
                  </a:lnTo>
                  <a:lnTo>
                    <a:pt x="1048" y="680"/>
                  </a:lnTo>
                  <a:close/>
                </a:path>
              </a:pathLst>
            </a:custGeom>
            <a:solidFill>
              <a:srgbClr val="2F9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3" name="Freeform 590"/>
            <p:cNvSpPr>
              <a:spLocks/>
            </p:cNvSpPr>
            <p:nvPr/>
          </p:nvSpPr>
          <p:spPr bwMode="auto">
            <a:xfrm>
              <a:off x="8977313" y="2138363"/>
              <a:ext cx="1555750" cy="981075"/>
            </a:xfrm>
            <a:custGeom>
              <a:avLst/>
              <a:gdLst>
                <a:gd name="T0" fmla="*/ 240 w 980"/>
                <a:gd name="T1" fmla="*/ 606 h 618"/>
                <a:gd name="T2" fmla="*/ 170 w 980"/>
                <a:gd name="T3" fmla="*/ 616 h 618"/>
                <a:gd name="T4" fmla="*/ 88 w 980"/>
                <a:gd name="T5" fmla="*/ 618 h 618"/>
                <a:gd name="T6" fmla="*/ 50 w 980"/>
                <a:gd name="T7" fmla="*/ 614 h 618"/>
                <a:gd name="T8" fmla="*/ 22 w 980"/>
                <a:gd name="T9" fmla="*/ 604 h 618"/>
                <a:gd name="T10" fmla="*/ 12 w 980"/>
                <a:gd name="T11" fmla="*/ 592 h 618"/>
                <a:gd name="T12" fmla="*/ 10 w 980"/>
                <a:gd name="T13" fmla="*/ 588 h 618"/>
                <a:gd name="T14" fmla="*/ 2 w 980"/>
                <a:gd name="T15" fmla="*/ 496 h 618"/>
                <a:gd name="T16" fmla="*/ 2 w 980"/>
                <a:gd name="T17" fmla="*/ 346 h 618"/>
                <a:gd name="T18" fmla="*/ 10 w 980"/>
                <a:gd name="T19" fmla="*/ 268 h 618"/>
                <a:gd name="T20" fmla="*/ 24 w 980"/>
                <a:gd name="T21" fmla="*/ 196 h 618"/>
                <a:gd name="T22" fmla="*/ 48 w 980"/>
                <a:gd name="T23" fmla="*/ 138 h 618"/>
                <a:gd name="T24" fmla="*/ 64 w 980"/>
                <a:gd name="T25" fmla="*/ 118 h 618"/>
                <a:gd name="T26" fmla="*/ 82 w 980"/>
                <a:gd name="T27" fmla="*/ 104 h 618"/>
                <a:gd name="T28" fmla="*/ 118 w 980"/>
                <a:gd name="T29" fmla="*/ 82 h 618"/>
                <a:gd name="T30" fmla="*/ 194 w 980"/>
                <a:gd name="T31" fmla="*/ 44 h 618"/>
                <a:gd name="T32" fmla="*/ 278 w 980"/>
                <a:gd name="T33" fmla="*/ 16 h 618"/>
                <a:gd name="T34" fmla="*/ 352 w 980"/>
                <a:gd name="T35" fmla="*/ 4 h 618"/>
                <a:gd name="T36" fmla="*/ 408 w 980"/>
                <a:gd name="T37" fmla="*/ 0 h 618"/>
                <a:gd name="T38" fmla="*/ 440 w 980"/>
                <a:gd name="T39" fmla="*/ 0 h 618"/>
                <a:gd name="T40" fmla="*/ 686 w 980"/>
                <a:gd name="T41" fmla="*/ 8 h 618"/>
                <a:gd name="T42" fmla="*/ 750 w 980"/>
                <a:gd name="T43" fmla="*/ 12 h 618"/>
                <a:gd name="T44" fmla="*/ 824 w 980"/>
                <a:gd name="T45" fmla="*/ 18 h 618"/>
                <a:gd name="T46" fmla="*/ 896 w 980"/>
                <a:gd name="T47" fmla="*/ 34 h 618"/>
                <a:gd name="T48" fmla="*/ 924 w 980"/>
                <a:gd name="T49" fmla="*/ 48 h 618"/>
                <a:gd name="T50" fmla="*/ 944 w 980"/>
                <a:gd name="T51" fmla="*/ 66 h 618"/>
                <a:gd name="T52" fmla="*/ 950 w 980"/>
                <a:gd name="T53" fmla="*/ 78 h 618"/>
                <a:gd name="T54" fmla="*/ 962 w 980"/>
                <a:gd name="T55" fmla="*/ 110 h 618"/>
                <a:gd name="T56" fmla="*/ 970 w 980"/>
                <a:gd name="T57" fmla="*/ 174 h 618"/>
                <a:gd name="T58" fmla="*/ 974 w 980"/>
                <a:gd name="T59" fmla="*/ 276 h 618"/>
                <a:gd name="T60" fmla="*/ 970 w 980"/>
                <a:gd name="T61" fmla="*/ 408 h 618"/>
                <a:gd name="T62" fmla="*/ 970 w 980"/>
                <a:gd name="T63" fmla="*/ 442 h 618"/>
                <a:gd name="T64" fmla="*/ 980 w 980"/>
                <a:gd name="T65" fmla="*/ 542 h 618"/>
                <a:gd name="T66" fmla="*/ 980 w 980"/>
                <a:gd name="T67" fmla="*/ 582 h 618"/>
                <a:gd name="T68" fmla="*/ 974 w 980"/>
                <a:gd name="T69" fmla="*/ 600 h 618"/>
                <a:gd name="T70" fmla="*/ 962 w 980"/>
                <a:gd name="T71" fmla="*/ 612 h 618"/>
                <a:gd name="T72" fmla="*/ 954 w 980"/>
                <a:gd name="T73" fmla="*/ 614 h 618"/>
                <a:gd name="T74" fmla="*/ 868 w 980"/>
                <a:gd name="T75" fmla="*/ 618 h 618"/>
                <a:gd name="T76" fmla="*/ 586 w 980"/>
                <a:gd name="T77" fmla="*/ 614 h 618"/>
                <a:gd name="T78" fmla="*/ 494 w 980"/>
                <a:gd name="T79" fmla="*/ 610 h 618"/>
                <a:gd name="T80" fmla="*/ 342 w 980"/>
                <a:gd name="T81" fmla="*/ 606 h 618"/>
                <a:gd name="T82" fmla="*/ 240 w 980"/>
                <a:gd name="T83" fmla="*/ 6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0" h="618">
                  <a:moveTo>
                    <a:pt x="240" y="606"/>
                  </a:moveTo>
                  <a:lnTo>
                    <a:pt x="240" y="606"/>
                  </a:lnTo>
                  <a:lnTo>
                    <a:pt x="206" y="612"/>
                  </a:lnTo>
                  <a:lnTo>
                    <a:pt x="170" y="616"/>
                  </a:lnTo>
                  <a:lnTo>
                    <a:pt x="130" y="618"/>
                  </a:lnTo>
                  <a:lnTo>
                    <a:pt x="88" y="618"/>
                  </a:lnTo>
                  <a:lnTo>
                    <a:pt x="68" y="616"/>
                  </a:lnTo>
                  <a:lnTo>
                    <a:pt x="50" y="614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4" y="596"/>
                  </a:lnTo>
                  <a:lnTo>
                    <a:pt x="12" y="592"/>
                  </a:lnTo>
                  <a:lnTo>
                    <a:pt x="10" y="588"/>
                  </a:lnTo>
                  <a:lnTo>
                    <a:pt x="10" y="588"/>
                  </a:lnTo>
                  <a:lnTo>
                    <a:pt x="4" y="552"/>
                  </a:lnTo>
                  <a:lnTo>
                    <a:pt x="2" y="496"/>
                  </a:lnTo>
                  <a:lnTo>
                    <a:pt x="0" y="426"/>
                  </a:lnTo>
                  <a:lnTo>
                    <a:pt x="2" y="346"/>
                  </a:lnTo>
                  <a:lnTo>
                    <a:pt x="6" y="306"/>
                  </a:lnTo>
                  <a:lnTo>
                    <a:pt x="10" y="268"/>
                  </a:lnTo>
                  <a:lnTo>
                    <a:pt x="16" y="230"/>
                  </a:lnTo>
                  <a:lnTo>
                    <a:pt x="24" y="196"/>
                  </a:lnTo>
                  <a:lnTo>
                    <a:pt x="36" y="164"/>
                  </a:lnTo>
                  <a:lnTo>
                    <a:pt x="48" y="138"/>
                  </a:lnTo>
                  <a:lnTo>
                    <a:pt x="56" y="128"/>
                  </a:lnTo>
                  <a:lnTo>
                    <a:pt x="64" y="118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118" y="82"/>
                  </a:lnTo>
                  <a:lnTo>
                    <a:pt x="156" y="62"/>
                  </a:lnTo>
                  <a:lnTo>
                    <a:pt x="194" y="44"/>
                  </a:lnTo>
                  <a:lnTo>
                    <a:pt x="234" y="28"/>
                  </a:lnTo>
                  <a:lnTo>
                    <a:pt x="278" y="16"/>
                  </a:lnTo>
                  <a:lnTo>
                    <a:pt x="326" y="6"/>
                  </a:lnTo>
                  <a:lnTo>
                    <a:pt x="352" y="4"/>
                  </a:lnTo>
                  <a:lnTo>
                    <a:pt x="380" y="2"/>
                  </a:lnTo>
                  <a:lnTo>
                    <a:pt x="408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602" y="6"/>
                  </a:lnTo>
                  <a:lnTo>
                    <a:pt x="686" y="8"/>
                  </a:lnTo>
                  <a:lnTo>
                    <a:pt x="686" y="8"/>
                  </a:lnTo>
                  <a:lnTo>
                    <a:pt x="750" y="12"/>
                  </a:lnTo>
                  <a:lnTo>
                    <a:pt x="786" y="14"/>
                  </a:lnTo>
                  <a:lnTo>
                    <a:pt x="824" y="18"/>
                  </a:lnTo>
                  <a:lnTo>
                    <a:pt x="862" y="24"/>
                  </a:lnTo>
                  <a:lnTo>
                    <a:pt x="896" y="34"/>
                  </a:lnTo>
                  <a:lnTo>
                    <a:pt x="910" y="40"/>
                  </a:lnTo>
                  <a:lnTo>
                    <a:pt x="924" y="48"/>
                  </a:lnTo>
                  <a:lnTo>
                    <a:pt x="934" y="56"/>
                  </a:lnTo>
                  <a:lnTo>
                    <a:pt x="944" y="66"/>
                  </a:lnTo>
                  <a:lnTo>
                    <a:pt x="944" y="66"/>
                  </a:lnTo>
                  <a:lnTo>
                    <a:pt x="950" y="78"/>
                  </a:lnTo>
                  <a:lnTo>
                    <a:pt x="956" y="92"/>
                  </a:lnTo>
                  <a:lnTo>
                    <a:pt x="962" y="110"/>
                  </a:lnTo>
                  <a:lnTo>
                    <a:pt x="966" y="130"/>
                  </a:lnTo>
                  <a:lnTo>
                    <a:pt x="970" y="174"/>
                  </a:lnTo>
                  <a:lnTo>
                    <a:pt x="974" y="224"/>
                  </a:lnTo>
                  <a:lnTo>
                    <a:pt x="974" y="276"/>
                  </a:lnTo>
                  <a:lnTo>
                    <a:pt x="974" y="324"/>
                  </a:lnTo>
                  <a:lnTo>
                    <a:pt x="970" y="408"/>
                  </a:lnTo>
                  <a:lnTo>
                    <a:pt x="970" y="408"/>
                  </a:lnTo>
                  <a:lnTo>
                    <a:pt x="970" y="442"/>
                  </a:lnTo>
                  <a:lnTo>
                    <a:pt x="972" y="476"/>
                  </a:lnTo>
                  <a:lnTo>
                    <a:pt x="980" y="542"/>
                  </a:lnTo>
                  <a:lnTo>
                    <a:pt x="980" y="570"/>
                  </a:lnTo>
                  <a:lnTo>
                    <a:pt x="980" y="582"/>
                  </a:lnTo>
                  <a:lnTo>
                    <a:pt x="978" y="592"/>
                  </a:lnTo>
                  <a:lnTo>
                    <a:pt x="974" y="600"/>
                  </a:lnTo>
                  <a:lnTo>
                    <a:pt x="970" y="608"/>
                  </a:lnTo>
                  <a:lnTo>
                    <a:pt x="962" y="612"/>
                  </a:lnTo>
                  <a:lnTo>
                    <a:pt x="954" y="614"/>
                  </a:lnTo>
                  <a:lnTo>
                    <a:pt x="954" y="614"/>
                  </a:lnTo>
                  <a:lnTo>
                    <a:pt x="920" y="618"/>
                  </a:lnTo>
                  <a:lnTo>
                    <a:pt x="868" y="618"/>
                  </a:lnTo>
                  <a:lnTo>
                    <a:pt x="728" y="618"/>
                  </a:lnTo>
                  <a:lnTo>
                    <a:pt x="586" y="614"/>
                  </a:lnTo>
                  <a:lnTo>
                    <a:pt x="494" y="610"/>
                  </a:lnTo>
                  <a:lnTo>
                    <a:pt x="494" y="610"/>
                  </a:lnTo>
                  <a:lnTo>
                    <a:pt x="426" y="608"/>
                  </a:lnTo>
                  <a:lnTo>
                    <a:pt x="342" y="606"/>
                  </a:lnTo>
                  <a:lnTo>
                    <a:pt x="240" y="606"/>
                  </a:lnTo>
                  <a:lnTo>
                    <a:pt x="240" y="606"/>
                  </a:lnTo>
                  <a:close/>
                </a:path>
              </a:pathLst>
            </a:custGeom>
            <a:solidFill>
              <a:srgbClr val="5BB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4" name="Line 591"/>
            <p:cNvSpPr>
              <a:spLocks noChangeShapeType="1"/>
            </p:cNvSpPr>
            <p:nvPr/>
          </p:nvSpPr>
          <p:spPr bwMode="auto">
            <a:xfrm flipH="1">
              <a:off x="103108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5" name="Line 592"/>
            <p:cNvSpPr>
              <a:spLocks noChangeShapeType="1"/>
            </p:cNvSpPr>
            <p:nvPr/>
          </p:nvSpPr>
          <p:spPr bwMode="auto">
            <a:xfrm flipH="1">
              <a:off x="102854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6" name="Line 593"/>
            <p:cNvSpPr>
              <a:spLocks noChangeShapeType="1"/>
            </p:cNvSpPr>
            <p:nvPr/>
          </p:nvSpPr>
          <p:spPr bwMode="auto">
            <a:xfrm flipH="1">
              <a:off x="102600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7" name="Line 594"/>
            <p:cNvSpPr>
              <a:spLocks noChangeShapeType="1"/>
            </p:cNvSpPr>
            <p:nvPr/>
          </p:nvSpPr>
          <p:spPr bwMode="auto">
            <a:xfrm flipH="1">
              <a:off x="102346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8" name="Line 595"/>
            <p:cNvSpPr>
              <a:spLocks noChangeShapeType="1"/>
            </p:cNvSpPr>
            <p:nvPr/>
          </p:nvSpPr>
          <p:spPr bwMode="auto">
            <a:xfrm flipH="1">
              <a:off x="102092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9" name="Line 596"/>
            <p:cNvSpPr>
              <a:spLocks noChangeShapeType="1"/>
            </p:cNvSpPr>
            <p:nvPr/>
          </p:nvSpPr>
          <p:spPr bwMode="auto">
            <a:xfrm flipH="1">
              <a:off x="101838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0" name="Line 597"/>
            <p:cNvSpPr>
              <a:spLocks noChangeShapeType="1"/>
            </p:cNvSpPr>
            <p:nvPr/>
          </p:nvSpPr>
          <p:spPr bwMode="auto">
            <a:xfrm flipH="1">
              <a:off x="101584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1" name="Line 598"/>
            <p:cNvSpPr>
              <a:spLocks noChangeShapeType="1"/>
            </p:cNvSpPr>
            <p:nvPr/>
          </p:nvSpPr>
          <p:spPr bwMode="auto">
            <a:xfrm flipH="1">
              <a:off x="101330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2" name="Line 599"/>
            <p:cNvSpPr>
              <a:spLocks noChangeShapeType="1"/>
            </p:cNvSpPr>
            <p:nvPr/>
          </p:nvSpPr>
          <p:spPr bwMode="auto">
            <a:xfrm flipH="1">
              <a:off x="101076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3" name="Line 600"/>
            <p:cNvSpPr>
              <a:spLocks noChangeShapeType="1"/>
            </p:cNvSpPr>
            <p:nvPr/>
          </p:nvSpPr>
          <p:spPr bwMode="auto">
            <a:xfrm flipH="1">
              <a:off x="100822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4" name="Line 601"/>
            <p:cNvSpPr>
              <a:spLocks noChangeShapeType="1"/>
            </p:cNvSpPr>
            <p:nvPr/>
          </p:nvSpPr>
          <p:spPr bwMode="auto">
            <a:xfrm flipH="1">
              <a:off x="100568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5" name="Line 602"/>
            <p:cNvSpPr>
              <a:spLocks noChangeShapeType="1"/>
            </p:cNvSpPr>
            <p:nvPr/>
          </p:nvSpPr>
          <p:spPr bwMode="auto">
            <a:xfrm flipH="1">
              <a:off x="100314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6" name="Line 603"/>
            <p:cNvSpPr>
              <a:spLocks noChangeShapeType="1"/>
            </p:cNvSpPr>
            <p:nvPr/>
          </p:nvSpPr>
          <p:spPr bwMode="auto">
            <a:xfrm flipH="1">
              <a:off x="100060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7" name="Line 604"/>
            <p:cNvSpPr>
              <a:spLocks noChangeShapeType="1"/>
            </p:cNvSpPr>
            <p:nvPr/>
          </p:nvSpPr>
          <p:spPr bwMode="auto">
            <a:xfrm flipH="1">
              <a:off x="99806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8" name="Line 605"/>
            <p:cNvSpPr>
              <a:spLocks noChangeShapeType="1"/>
            </p:cNvSpPr>
            <p:nvPr/>
          </p:nvSpPr>
          <p:spPr bwMode="auto">
            <a:xfrm flipH="1">
              <a:off x="99552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9" name="Line 606"/>
            <p:cNvSpPr>
              <a:spLocks noChangeShapeType="1"/>
            </p:cNvSpPr>
            <p:nvPr/>
          </p:nvSpPr>
          <p:spPr bwMode="auto">
            <a:xfrm flipH="1">
              <a:off x="99298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0" name="Line 608"/>
            <p:cNvSpPr>
              <a:spLocks noChangeShapeType="1"/>
            </p:cNvSpPr>
            <p:nvPr/>
          </p:nvSpPr>
          <p:spPr bwMode="auto">
            <a:xfrm flipH="1">
              <a:off x="9904413" y="248443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1" name="Line 609"/>
            <p:cNvSpPr>
              <a:spLocks noChangeShapeType="1"/>
            </p:cNvSpPr>
            <p:nvPr/>
          </p:nvSpPr>
          <p:spPr bwMode="auto">
            <a:xfrm flipH="1">
              <a:off x="98790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2" name="Line 610"/>
            <p:cNvSpPr>
              <a:spLocks noChangeShapeType="1"/>
            </p:cNvSpPr>
            <p:nvPr/>
          </p:nvSpPr>
          <p:spPr bwMode="auto">
            <a:xfrm flipH="1">
              <a:off x="98536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3" name="Line 611"/>
            <p:cNvSpPr>
              <a:spLocks noChangeShapeType="1"/>
            </p:cNvSpPr>
            <p:nvPr/>
          </p:nvSpPr>
          <p:spPr bwMode="auto">
            <a:xfrm flipH="1">
              <a:off x="98282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4" name="Line 612"/>
            <p:cNvSpPr>
              <a:spLocks noChangeShapeType="1"/>
            </p:cNvSpPr>
            <p:nvPr/>
          </p:nvSpPr>
          <p:spPr bwMode="auto">
            <a:xfrm flipH="1">
              <a:off x="98028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5" name="Line 613"/>
            <p:cNvSpPr>
              <a:spLocks noChangeShapeType="1"/>
            </p:cNvSpPr>
            <p:nvPr/>
          </p:nvSpPr>
          <p:spPr bwMode="auto">
            <a:xfrm flipH="1">
              <a:off x="97774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6" name="Line 614"/>
            <p:cNvSpPr>
              <a:spLocks noChangeShapeType="1"/>
            </p:cNvSpPr>
            <p:nvPr/>
          </p:nvSpPr>
          <p:spPr bwMode="auto">
            <a:xfrm flipH="1">
              <a:off x="97520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7" name="Line 615"/>
            <p:cNvSpPr>
              <a:spLocks noChangeShapeType="1"/>
            </p:cNvSpPr>
            <p:nvPr/>
          </p:nvSpPr>
          <p:spPr bwMode="auto">
            <a:xfrm flipH="1">
              <a:off x="97266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8" name="Line 616"/>
            <p:cNvSpPr>
              <a:spLocks noChangeShapeType="1"/>
            </p:cNvSpPr>
            <p:nvPr/>
          </p:nvSpPr>
          <p:spPr bwMode="auto">
            <a:xfrm flipH="1">
              <a:off x="97012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9" name="Line 617"/>
            <p:cNvSpPr>
              <a:spLocks noChangeShapeType="1"/>
            </p:cNvSpPr>
            <p:nvPr/>
          </p:nvSpPr>
          <p:spPr bwMode="auto">
            <a:xfrm flipH="1">
              <a:off x="96758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0" name="Line 618"/>
            <p:cNvSpPr>
              <a:spLocks noChangeShapeType="1"/>
            </p:cNvSpPr>
            <p:nvPr/>
          </p:nvSpPr>
          <p:spPr bwMode="auto">
            <a:xfrm flipH="1">
              <a:off x="96504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1" name="Line 619"/>
            <p:cNvSpPr>
              <a:spLocks noChangeShapeType="1"/>
            </p:cNvSpPr>
            <p:nvPr/>
          </p:nvSpPr>
          <p:spPr bwMode="auto">
            <a:xfrm flipH="1">
              <a:off x="96250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2" name="Line 620"/>
            <p:cNvSpPr>
              <a:spLocks noChangeShapeType="1"/>
            </p:cNvSpPr>
            <p:nvPr/>
          </p:nvSpPr>
          <p:spPr bwMode="auto">
            <a:xfrm flipH="1">
              <a:off x="95996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3" name="Line 621"/>
            <p:cNvSpPr>
              <a:spLocks noChangeShapeType="1"/>
            </p:cNvSpPr>
            <p:nvPr/>
          </p:nvSpPr>
          <p:spPr bwMode="auto">
            <a:xfrm flipH="1">
              <a:off x="95742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4" name="Line 622"/>
            <p:cNvSpPr>
              <a:spLocks noChangeShapeType="1"/>
            </p:cNvSpPr>
            <p:nvPr/>
          </p:nvSpPr>
          <p:spPr bwMode="auto">
            <a:xfrm flipH="1">
              <a:off x="95488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5" name="Line 623"/>
            <p:cNvSpPr>
              <a:spLocks noChangeShapeType="1"/>
            </p:cNvSpPr>
            <p:nvPr/>
          </p:nvSpPr>
          <p:spPr bwMode="auto">
            <a:xfrm flipH="1">
              <a:off x="95234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6" name="Line 624"/>
            <p:cNvSpPr>
              <a:spLocks noChangeShapeType="1"/>
            </p:cNvSpPr>
            <p:nvPr/>
          </p:nvSpPr>
          <p:spPr bwMode="auto">
            <a:xfrm flipH="1">
              <a:off x="94980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7" name="Line 625"/>
            <p:cNvSpPr>
              <a:spLocks noChangeShapeType="1"/>
            </p:cNvSpPr>
            <p:nvPr/>
          </p:nvSpPr>
          <p:spPr bwMode="auto">
            <a:xfrm flipH="1">
              <a:off x="94726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8" name="Line 626"/>
            <p:cNvSpPr>
              <a:spLocks noChangeShapeType="1"/>
            </p:cNvSpPr>
            <p:nvPr/>
          </p:nvSpPr>
          <p:spPr bwMode="auto">
            <a:xfrm flipH="1">
              <a:off x="94472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9" name="Line 627"/>
            <p:cNvSpPr>
              <a:spLocks noChangeShapeType="1"/>
            </p:cNvSpPr>
            <p:nvPr/>
          </p:nvSpPr>
          <p:spPr bwMode="auto">
            <a:xfrm flipH="1">
              <a:off x="94218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0" name="Line 628"/>
            <p:cNvSpPr>
              <a:spLocks noChangeShapeType="1"/>
            </p:cNvSpPr>
            <p:nvPr/>
          </p:nvSpPr>
          <p:spPr bwMode="auto">
            <a:xfrm flipH="1">
              <a:off x="93964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1" name="Line 629"/>
            <p:cNvSpPr>
              <a:spLocks noChangeShapeType="1"/>
            </p:cNvSpPr>
            <p:nvPr/>
          </p:nvSpPr>
          <p:spPr bwMode="auto">
            <a:xfrm flipH="1">
              <a:off x="93710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2" name="Line 630"/>
            <p:cNvSpPr>
              <a:spLocks noChangeShapeType="1"/>
            </p:cNvSpPr>
            <p:nvPr/>
          </p:nvSpPr>
          <p:spPr bwMode="auto">
            <a:xfrm flipH="1">
              <a:off x="93456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3" name="Line 631"/>
            <p:cNvSpPr>
              <a:spLocks noChangeShapeType="1"/>
            </p:cNvSpPr>
            <p:nvPr/>
          </p:nvSpPr>
          <p:spPr bwMode="auto">
            <a:xfrm flipH="1">
              <a:off x="93202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4" name="Line 632"/>
            <p:cNvSpPr>
              <a:spLocks noChangeShapeType="1"/>
            </p:cNvSpPr>
            <p:nvPr/>
          </p:nvSpPr>
          <p:spPr bwMode="auto">
            <a:xfrm flipH="1">
              <a:off x="92948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5" name="Line 633"/>
            <p:cNvSpPr>
              <a:spLocks noChangeShapeType="1"/>
            </p:cNvSpPr>
            <p:nvPr/>
          </p:nvSpPr>
          <p:spPr bwMode="auto">
            <a:xfrm flipH="1">
              <a:off x="92694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6" name="Line 634"/>
            <p:cNvSpPr>
              <a:spLocks noChangeShapeType="1"/>
            </p:cNvSpPr>
            <p:nvPr/>
          </p:nvSpPr>
          <p:spPr bwMode="auto">
            <a:xfrm flipH="1">
              <a:off x="92440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7" name="Line 635"/>
            <p:cNvSpPr>
              <a:spLocks noChangeShapeType="1"/>
            </p:cNvSpPr>
            <p:nvPr/>
          </p:nvSpPr>
          <p:spPr bwMode="auto">
            <a:xfrm flipH="1">
              <a:off x="92186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8" name="Line 636"/>
            <p:cNvSpPr>
              <a:spLocks noChangeShapeType="1"/>
            </p:cNvSpPr>
            <p:nvPr/>
          </p:nvSpPr>
          <p:spPr bwMode="auto">
            <a:xfrm flipH="1">
              <a:off x="91932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9" name="Line 637"/>
            <p:cNvSpPr>
              <a:spLocks noChangeShapeType="1"/>
            </p:cNvSpPr>
            <p:nvPr/>
          </p:nvSpPr>
          <p:spPr bwMode="auto">
            <a:xfrm flipH="1">
              <a:off x="103108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0" name="Line 638"/>
            <p:cNvSpPr>
              <a:spLocks noChangeShapeType="1"/>
            </p:cNvSpPr>
            <p:nvPr/>
          </p:nvSpPr>
          <p:spPr bwMode="auto">
            <a:xfrm flipH="1">
              <a:off x="102854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1" name="Line 639"/>
            <p:cNvSpPr>
              <a:spLocks noChangeShapeType="1"/>
            </p:cNvSpPr>
            <p:nvPr/>
          </p:nvSpPr>
          <p:spPr bwMode="auto">
            <a:xfrm flipH="1">
              <a:off x="102600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2" name="Line 640"/>
            <p:cNvSpPr>
              <a:spLocks noChangeShapeType="1"/>
            </p:cNvSpPr>
            <p:nvPr/>
          </p:nvSpPr>
          <p:spPr bwMode="auto">
            <a:xfrm flipH="1">
              <a:off x="102346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3" name="Line 641"/>
            <p:cNvSpPr>
              <a:spLocks noChangeShapeType="1"/>
            </p:cNvSpPr>
            <p:nvPr/>
          </p:nvSpPr>
          <p:spPr bwMode="auto">
            <a:xfrm flipH="1">
              <a:off x="102092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4" name="Line 642"/>
            <p:cNvSpPr>
              <a:spLocks noChangeShapeType="1"/>
            </p:cNvSpPr>
            <p:nvPr/>
          </p:nvSpPr>
          <p:spPr bwMode="auto">
            <a:xfrm flipH="1">
              <a:off x="101838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5" name="Line 643"/>
            <p:cNvSpPr>
              <a:spLocks noChangeShapeType="1"/>
            </p:cNvSpPr>
            <p:nvPr/>
          </p:nvSpPr>
          <p:spPr bwMode="auto">
            <a:xfrm flipH="1">
              <a:off x="101584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6" name="Line 644"/>
            <p:cNvSpPr>
              <a:spLocks noChangeShapeType="1"/>
            </p:cNvSpPr>
            <p:nvPr/>
          </p:nvSpPr>
          <p:spPr bwMode="auto">
            <a:xfrm flipH="1">
              <a:off x="101330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7" name="Line 645"/>
            <p:cNvSpPr>
              <a:spLocks noChangeShapeType="1"/>
            </p:cNvSpPr>
            <p:nvPr/>
          </p:nvSpPr>
          <p:spPr bwMode="auto">
            <a:xfrm flipH="1">
              <a:off x="101076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8" name="Line 646"/>
            <p:cNvSpPr>
              <a:spLocks noChangeShapeType="1"/>
            </p:cNvSpPr>
            <p:nvPr/>
          </p:nvSpPr>
          <p:spPr bwMode="auto">
            <a:xfrm flipH="1">
              <a:off x="100822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9" name="Line 647"/>
            <p:cNvSpPr>
              <a:spLocks noChangeShapeType="1"/>
            </p:cNvSpPr>
            <p:nvPr/>
          </p:nvSpPr>
          <p:spPr bwMode="auto">
            <a:xfrm flipH="1">
              <a:off x="100568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0" name="Line 648"/>
            <p:cNvSpPr>
              <a:spLocks noChangeShapeType="1"/>
            </p:cNvSpPr>
            <p:nvPr/>
          </p:nvSpPr>
          <p:spPr bwMode="auto">
            <a:xfrm flipH="1">
              <a:off x="100314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1" name="Line 649"/>
            <p:cNvSpPr>
              <a:spLocks noChangeShapeType="1"/>
            </p:cNvSpPr>
            <p:nvPr/>
          </p:nvSpPr>
          <p:spPr bwMode="auto">
            <a:xfrm flipH="1">
              <a:off x="100060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2" name="Line 650"/>
            <p:cNvSpPr>
              <a:spLocks noChangeShapeType="1"/>
            </p:cNvSpPr>
            <p:nvPr/>
          </p:nvSpPr>
          <p:spPr bwMode="auto">
            <a:xfrm flipH="1">
              <a:off x="99806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3" name="Line 651"/>
            <p:cNvSpPr>
              <a:spLocks noChangeShapeType="1"/>
            </p:cNvSpPr>
            <p:nvPr/>
          </p:nvSpPr>
          <p:spPr bwMode="auto">
            <a:xfrm flipH="1">
              <a:off x="99552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4" name="Line 652"/>
            <p:cNvSpPr>
              <a:spLocks noChangeShapeType="1"/>
            </p:cNvSpPr>
            <p:nvPr/>
          </p:nvSpPr>
          <p:spPr bwMode="auto">
            <a:xfrm flipH="1">
              <a:off x="9929813" y="2665413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5" name="Line 653"/>
            <p:cNvSpPr>
              <a:spLocks noChangeShapeType="1"/>
            </p:cNvSpPr>
            <p:nvPr/>
          </p:nvSpPr>
          <p:spPr bwMode="auto">
            <a:xfrm flipH="1">
              <a:off x="99044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6" name="Line 654"/>
            <p:cNvSpPr>
              <a:spLocks noChangeShapeType="1"/>
            </p:cNvSpPr>
            <p:nvPr/>
          </p:nvSpPr>
          <p:spPr bwMode="auto">
            <a:xfrm flipH="1">
              <a:off x="98790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7" name="Line 655"/>
            <p:cNvSpPr>
              <a:spLocks noChangeShapeType="1"/>
            </p:cNvSpPr>
            <p:nvPr/>
          </p:nvSpPr>
          <p:spPr bwMode="auto">
            <a:xfrm flipH="1">
              <a:off x="98536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8" name="Line 656"/>
            <p:cNvSpPr>
              <a:spLocks noChangeShapeType="1"/>
            </p:cNvSpPr>
            <p:nvPr/>
          </p:nvSpPr>
          <p:spPr bwMode="auto">
            <a:xfrm flipH="1">
              <a:off x="98282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9" name="Line 657"/>
            <p:cNvSpPr>
              <a:spLocks noChangeShapeType="1"/>
            </p:cNvSpPr>
            <p:nvPr/>
          </p:nvSpPr>
          <p:spPr bwMode="auto">
            <a:xfrm flipH="1">
              <a:off x="98028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0" name="Line 658"/>
            <p:cNvSpPr>
              <a:spLocks noChangeShapeType="1"/>
            </p:cNvSpPr>
            <p:nvPr/>
          </p:nvSpPr>
          <p:spPr bwMode="auto">
            <a:xfrm flipH="1">
              <a:off x="97774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1" name="Line 659"/>
            <p:cNvSpPr>
              <a:spLocks noChangeShapeType="1"/>
            </p:cNvSpPr>
            <p:nvPr/>
          </p:nvSpPr>
          <p:spPr bwMode="auto">
            <a:xfrm flipH="1">
              <a:off x="97520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2" name="Line 660"/>
            <p:cNvSpPr>
              <a:spLocks noChangeShapeType="1"/>
            </p:cNvSpPr>
            <p:nvPr/>
          </p:nvSpPr>
          <p:spPr bwMode="auto">
            <a:xfrm flipH="1">
              <a:off x="97266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3" name="Line 661"/>
            <p:cNvSpPr>
              <a:spLocks noChangeShapeType="1"/>
            </p:cNvSpPr>
            <p:nvPr/>
          </p:nvSpPr>
          <p:spPr bwMode="auto">
            <a:xfrm flipH="1">
              <a:off x="97012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4" name="Line 662"/>
            <p:cNvSpPr>
              <a:spLocks noChangeShapeType="1"/>
            </p:cNvSpPr>
            <p:nvPr/>
          </p:nvSpPr>
          <p:spPr bwMode="auto">
            <a:xfrm flipH="1">
              <a:off x="96758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5" name="Line 663"/>
            <p:cNvSpPr>
              <a:spLocks noChangeShapeType="1"/>
            </p:cNvSpPr>
            <p:nvPr/>
          </p:nvSpPr>
          <p:spPr bwMode="auto">
            <a:xfrm flipH="1">
              <a:off x="96504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6" name="Line 664"/>
            <p:cNvSpPr>
              <a:spLocks noChangeShapeType="1"/>
            </p:cNvSpPr>
            <p:nvPr/>
          </p:nvSpPr>
          <p:spPr bwMode="auto">
            <a:xfrm flipH="1">
              <a:off x="96250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7" name="Line 665"/>
            <p:cNvSpPr>
              <a:spLocks noChangeShapeType="1"/>
            </p:cNvSpPr>
            <p:nvPr/>
          </p:nvSpPr>
          <p:spPr bwMode="auto">
            <a:xfrm flipH="1">
              <a:off x="95996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8" name="Line 666"/>
            <p:cNvSpPr>
              <a:spLocks noChangeShapeType="1"/>
            </p:cNvSpPr>
            <p:nvPr/>
          </p:nvSpPr>
          <p:spPr bwMode="auto">
            <a:xfrm flipH="1">
              <a:off x="95742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9" name="Line 667"/>
            <p:cNvSpPr>
              <a:spLocks noChangeShapeType="1"/>
            </p:cNvSpPr>
            <p:nvPr/>
          </p:nvSpPr>
          <p:spPr bwMode="auto">
            <a:xfrm flipH="1">
              <a:off x="95488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0" name="Line 668"/>
            <p:cNvSpPr>
              <a:spLocks noChangeShapeType="1"/>
            </p:cNvSpPr>
            <p:nvPr/>
          </p:nvSpPr>
          <p:spPr bwMode="auto">
            <a:xfrm flipH="1">
              <a:off x="95234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1" name="Line 669"/>
            <p:cNvSpPr>
              <a:spLocks noChangeShapeType="1"/>
            </p:cNvSpPr>
            <p:nvPr/>
          </p:nvSpPr>
          <p:spPr bwMode="auto">
            <a:xfrm flipH="1">
              <a:off x="94980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2" name="Line 670"/>
            <p:cNvSpPr>
              <a:spLocks noChangeShapeType="1"/>
            </p:cNvSpPr>
            <p:nvPr/>
          </p:nvSpPr>
          <p:spPr bwMode="auto">
            <a:xfrm flipH="1">
              <a:off x="94726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3" name="Line 671"/>
            <p:cNvSpPr>
              <a:spLocks noChangeShapeType="1"/>
            </p:cNvSpPr>
            <p:nvPr/>
          </p:nvSpPr>
          <p:spPr bwMode="auto">
            <a:xfrm flipH="1">
              <a:off x="94472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4" name="Line 672"/>
            <p:cNvSpPr>
              <a:spLocks noChangeShapeType="1"/>
            </p:cNvSpPr>
            <p:nvPr/>
          </p:nvSpPr>
          <p:spPr bwMode="auto">
            <a:xfrm flipH="1">
              <a:off x="94218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5" name="Line 673"/>
            <p:cNvSpPr>
              <a:spLocks noChangeShapeType="1"/>
            </p:cNvSpPr>
            <p:nvPr/>
          </p:nvSpPr>
          <p:spPr bwMode="auto">
            <a:xfrm flipH="1">
              <a:off x="93964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6" name="Line 674"/>
            <p:cNvSpPr>
              <a:spLocks noChangeShapeType="1"/>
            </p:cNvSpPr>
            <p:nvPr/>
          </p:nvSpPr>
          <p:spPr bwMode="auto">
            <a:xfrm flipH="1">
              <a:off x="93710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7" name="Line 675"/>
            <p:cNvSpPr>
              <a:spLocks noChangeShapeType="1"/>
            </p:cNvSpPr>
            <p:nvPr/>
          </p:nvSpPr>
          <p:spPr bwMode="auto">
            <a:xfrm flipH="1">
              <a:off x="93456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8" name="Line 676"/>
            <p:cNvSpPr>
              <a:spLocks noChangeShapeType="1"/>
            </p:cNvSpPr>
            <p:nvPr/>
          </p:nvSpPr>
          <p:spPr bwMode="auto">
            <a:xfrm flipH="1">
              <a:off x="93202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9" name="Line 677"/>
            <p:cNvSpPr>
              <a:spLocks noChangeShapeType="1"/>
            </p:cNvSpPr>
            <p:nvPr/>
          </p:nvSpPr>
          <p:spPr bwMode="auto">
            <a:xfrm flipH="1">
              <a:off x="92948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0" name="Line 678"/>
            <p:cNvSpPr>
              <a:spLocks noChangeShapeType="1"/>
            </p:cNvSpPr>
            <p:nvPr/>
          </p:nvSpPr>
          <p:spPr bwMode="auto">
            <a:xfrm flipH="1">
              <a:off x="92694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1" name="Line 679"/>
            <p:cNvSpPr>
              <a:spLocks noChangeShapeType="1"/>
            </p:cNvSpPr>
            <p:nvPr/>
          </p:nvSpPr>
          <p:spPr bwMode="auto">
            <a:xfrm flipH="1">
              <a:off x="92440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2" name="Line 680"/>
            <p:cNvSpPr>
              <a:spLocks noChangeShapeType="1"/>
            </p:cNvSpPr>
            <p:nvPr/>
          </p:nvSpPr>
          <p:spPr bwMode="auto">
            <a:xfrm flipH="1">
              <a:off x="92186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3" name="Line 681"/>
            <p:cNvSpPr>
              <a:spLocks noChangeShapeType="1"/>
            </p:cNvSpPr>
            <p:nvPr/>
          </p:nvSpPr>
          <p:spPr bwMode="auto">
            <a:xfrm flipH="1">
              <a:off x="91932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4" name="Freeform 682"/>
            <p:cNvSpPr>
              <a:spLocks/>
            </p:cNvSpPr>
            <p:nvPr/>
          </p:nvSpPr>
          <p:spPr bwMode="auto">
            <a:xfrm>
              <a:off x="9209088" y="2516188"/>
              <a:ext cx="1054100" cy="127000"/>
            </a:xfrm>
            <a:custGeom>
              <a:avLst/>
              <a:gdLst>
                <a:gd name="T0" fmla="*/ 664 w 664"/>
                <a:gd name="T1" fmla="*/ 80 h 80"/>
                <a:gd name="T2" fmla="*/ 0 w 664"/>
                <a:gd name="T3" fmla="*/ 80 h 80"/>
                <a:gd name="T4" fmla="*/ 0 w 664"/>
                <a:gd name="T5" fmla="*/ 2 h 80"/>
                <a:gd name="T6" fmla="*/ 664 w 664"/>
                <a:gd name="T7" fmla="*/ 0 h 80"/>
                <a:gd name="T8" fmla="*/ 664 w 66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80">
                  <a:moveTo>
                    <a:pt x="664" y="80"/>
                  </a:moveTo>
                  <a:lnTo>
                    <a:pt x="0" y="80"/>
                  </a:lnTo>
                  <a:lnTo>
                    <a:pt x="0" y="2"/>
                  </a:lnTo>
                  <a:lnTo>
                    <a:pt x="664" y="0"/>
                  </a:lnTo>
                  <a:lnTo>
                    <a:pt x="664" y="8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5" name="Freeform 683"/>
            <p:cNvSpPr>
              <a:spLocks/>
            </p:cNvSpPr>
            <p:nvPr/>
          </p:nvSpPr>
          <p:spPr bwMode="auto">
            <a:xfrm>
              <a:off x="10263188" y="2516188"/>
              <a:ext cx="60325" cy="127000"/>
            </a:xfrm>
            <a:custGeom>
              <a:avLst/>
              <a:gdLst>
                <a:gd name="T0" fmla="*/ 0 w 38"/>
                <a:gd name="T1" fmla="*/ 0 h 80"/>
                <a:gd name="T2" fmla="*/ 0 w 38"/>
                <a:gd name="T3" fmla="*/ 80 h 80"/>
                <a:gd name="T4" fmla="*/ 0 w 38"/>
                <a:gd name="T5" fmla="*/ 80 h 80"/>
                <a:gd name="T6" fmla="*/ 6 w 38"/>
                <a:gd name="T7" fmla="*/ 80 h 80"/>
                <a:gd name="T8" fmla="*/ 10 w 38"/>
                <a:gd name="T9" fmla="*/ 80 h 80"/>
                <a:gd name="T10" fmla="*/ 18 w 38"/>
                <a:gd name="T11" fmla="*/ 78 h 80"/>
                <a:gd name="T12" fmla="*/ 24 w 38"/>
                <a:gd name="T13" fmla="*/ 76 h 80"/>
                <a:gd name="T14" fmla="*/ 30 w 38"/>
                <a:gd name="T15" fmla="*/ 68 h 80"/>
                <a:gd name="T16" fmla="*/ 36 w 38"/>
                <a:gd name="T17" fmla="*/ 58 h 80"/>
                <a:gd name="T18" fmla="*/ 38 w 38"/>
                <a:gd name="T19" fmla="*/ 44 h 80"/>
                <a:gd name="T20" fmla="*/ 38 w 38"/>
                <a:gd name="T21" fmla="*/ 44 h 80"/>
                <a:gd name="T22" fmla="*/ 38 w 38"/>
                <a:gd name="T23" fmla="*/ 28 h 80"/>
                <a:gd name="T24" fmla="*/ 34 w 38"/>
                <a:gd name="T25" fmla="*/ 18 h 80"/>
                <a:gd name="T26" fmla="*/ 28 w 38"/>
                <a:gd name="T27" fmla="*/ 10 h 80"/>
                <a:gd name="T28" fmla="*/ 22 w 38"/>
                <a:gd name="T29" fmla="*/ 4 h 80"/>
                <a:gd name="T30" fmla="*/ 14 w 38"/>
                <a:gd name="T31" fmla="*/ 2 h 80"/>
                <a:gd name="T32" fmla="*/ 6 w 38"/>
                <a:gd name="T33" fmla="*/ 0 h 80"/>
                <a:gd name="T34" fmla="*/ 0 w 38"/>
                <a:gd name="T35" fmla="*/ 0 h 80"/>
                <a:gd name="T36" fmla="*/ 0 w 38"/>
                <a:gd name="T3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80">
                  <a:moveTo>
                    <a:pt x="0" y="0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0" y="80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30" y="68"/>
                  </a:lnTo>
                  <a:lnTo>
                    <a:pt x="36" y="58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28"/>
                  </a:lnTo>
                  <a:lnTo>
                    <a:pt x="34" y="18"/>
                  </a:lnTo>
                  <a:lnTo>
                    <a:pt x="28" y="10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6" name="Freeform 684"/>
            <p:cNvSpPr>
              <a:spLocks/>
            </p:cNvSpPr>
            <p:nvPr/>
          </p:nvSpPr>
          <p:spPr bwMode="auto">
            <a:xfrm>
              <a:off x="9155113" y="2516188"/>
              <a:ext cx="63500" cy="127000"/>
            </a:xfrm>
            <a:custGeom>
              <a:avLst/>
              <a:gdLst>
                <a:gd name="T0" fmla="*/ 40 w 40"/>
                <a:gd name="T1" fmla="*/ 0 h 80"/>
                <a:gd name="T2" fmla="*/ 40 w 40"/>
                <a:gd name="T3" fmla="*/ 80 h 80"/>
                <a:gd name="T4" fmla="*/ 40 w 40"/>
                <a:gd name="T5" fmla="*/ 80 h 80"/>
                <a:gd name="T6" fmla="*/ 34 w 40"/>
                <a:gd name="T7" fmla="*/ 80 h 80"/>
                <a:gd name="T8" fmla="*/ 28 w 40"/>
                <a:gd name="T9" fmla="*/ 80 h 80"/>
                <a:gd name="T10" fmla="*/ 22 w 40"/>
                <a:gd name="T11" fmla="*/ 78 h 80"/>
                <a:gd name="T12" fmla="*/ 14 w 40"/>
                <a:gd name="T13" fmla="*/ 76 h 80"/>
                <a:gd name="T14" fmla="*/ 8 w 40"/>
                <a:gd name="T15" fmla="*/ 68 h 80"/>
                <a:gd name="T16" fmla="*/ 4 w 40"/>
                <a:gd name="T17" fmla="*/ 58 h 80"/>
                <a:gd name="T18" fmla="*/ 0 w 40"/>
                <a:gd name="T19" fmla="*/ 44 h 80"/>
                <a:gd name="T20" fmla="*/ 0 w 40"/>
                <a:gd name="T21" fmla="*/ 44 h 80"/>
                <a:gd name="T22" fmla="*/ 0 w 40"/>
                <a:gd name="T23" fmla="*/ 28 h 80"/>
                <a:gd name="T24" fmla="*/ 4 w 40"/>
                <a:gd name="T25" fmla="*/ 18 h 80"/>
                <a:gd name="T26" fmla="*/ 10 w 40"/>
                <a:gd name="T27" fmla="*/ 10 h 80"/>
                <a:gd name="T28" fmla="*/ 18 w 40"/>
                <a:gd name="T29" fmla="*/ 4 h 80"/>
                <a:gd name="T30" fmla="*/ 26 w 40"/>
                <a:gd name="T31" fmla="*/ 2 h 80"/>
                <a:gd name="T32" fmla="*/ 32 w 40"/>
                <a:gd name="T33" fmla="*/ 0 h 80"/>
                <a:gd name="T34" fmla="*/ 40 w 40"/>
                <a:gd name="T35" fmla="*/ 0 h 80"/>
                <a:gd name="T36" fmla="*/ 40 w 40"/>
                <a:gd name="T3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80">
                  <a:moveTo>
                    <a:pt x="40" y="0"/>
                  </a:moveTo>
                  <a:lnTo>
                    <a:pt x="40" y="80"/>
                  </a:lnTo>
                  <a:lnTo>
                    <a:pt x="40" y="80"/>
                  </a:lnTo>
                  <a:lnTo>
                    <a:pt x="34" y="80"/>
                  </a:lnTo>
                  <a:lnTo>
                    <a:pt x="28" y="80"/>
                  </a:lnTo>
                  <a:lnTo>
                    <a:pt x="22" y="78"/>
                  </a:lnTo>
                  <a:lnTo>
                    <a:pt x="14" y="76"/>
                  </a:lnTo>
                  <a:lnTo>
                    <a:pt x="8" y="68"/>
                  </a:lnTo>
                  <a:lnTo>
                    <a:pt x="4" y="5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7" name="Rectangle 685"/>
            <p:cNvSpPr>
              <a:spLocks noChangeArrowheads="1"/>
            </p:cNvSpPr>
            <p:nvPr/>
          </p:nvSpPr>
          <p:spPr bwMode="auto">
            <a:xfrm>
              <a:off x="9259888" y="2563813"/>
              <a:ext cx="965200" cy="158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8" name="Rectangle 686"/>
            <p:cNvSpPr>
              <a:spLocks noChangeArrowheads="1"/>
            </p:cNvSpPr>
            <p:nvPr/>
          </p:nvSpPr>
          <p:spPr bwMode="auto">
            <a:xfrm>
              <a:off x="9259888" y="2579688"/>
              <a:ext cx="965200" cy="1587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9" name="Freeform 687"/>
            <p:cNvSpPr>
              <a:spLocks noEditPoints="1"/>
            </p:cNvSpPr>
            <p:nvPr/>
          </p:nvSpPr>
          <p:spPr bwMode="auto">
            <a:xfrm>
              <a:off x="10142538" y="2560638"/>
              <a:ext cx="117475" cy="231775"/>
            </a:xfrm>
            <a:custGeom>
              <a:avLst/>
              <a:gdLst>
                <a:gd name="T0" fmla="*/ 58 w 74"/>
                <a:gd name="T1" fmla="*/ 60 h 146"/>
                <a:gd name="T2" fmla="*/ 58 w 74"/>
                <a:gd name="T3" fmla="*/ 0 h 146"/>
                <a:gd name="T4" fmla="*/ 14 w 74"/>
                <a:gd name="T5" fmla="*/ 0 h 146"/>
                <a:gd name="T6" fmla="*/ 14 w 74"/>
                <a:gd name="T7" fmla="*/ 60 h 146"/>
                <a:gd name="T8" fmla="*/ 14 w 74"/>
                <a:gd name="T9" fmla="*/ 60 h 146"/>
                <a:gd name="T10" fmla="*/ 8 w 74"/>
                <a:gd name="T11" fmla="*/ 68 h 146"/>
                <a:gd name="T12" fmla="*/ 4 w 74"/>
                <a:gd name="T13" fmla="*/ 76 h 146"/>
                <a:gd name="T14" fmla="*/ 0 w 74"/>
                <a:gd name="T15" fmla="*/ 86 h 146"/>
                <a:gd name="T16" fmla="*/ 0 w 74"/>
                <a:gd name="T17" fmla="*/ 98 h 146"/>
                <a:gd name="T18" fmla="*/ 0 w 74"/>
                <a:gd name="T19" fmla="*/ 98 h 146"/>
                <a:gd name="T20" fmla="*/ 0 w 74"/>
                <a:gd name="T21" fmla="*/ 108 h 146"/>
                <a:gd name="T22" fmla="*/ 2 w 74"/>
                <a:gd name="T23" fmla="*/ 116 h 146"/>
                <a:gd name="T24" fmla="*/ 6 w 74"/>
                <a:gd name="T25" fmla="*/ 124 h 146"/>
                <a:gd name="T26" fmla="*/ 10 w 74"/>
                <a:gd name="T27" fmla="*/ 132 h 146"/>
                <a:gd name="T28" fmla="*/ 16 w 74"/>
                <a:gd name="T29" fmla="*/ 138 h 146"/>
                <a:gd name="T30" fmla="*/ 22 w 74"/>
                <a:gd name="T31" fmla="*/ 142 h 146"/>
                <a:gd name="T32" fmla="*/ 30 w 74"/>
                <a:gd name="T33" fmla="*/ 144 h 146"/>
                <a:gd name="T34" fmla="*/ 36 w 74"/>
                <a:gd name="T35" fmla="*/ 146 h 146"/>
                <a:gd name="T36" fmla="*/ 36 w 74"/>
                <a:gd name="T37" fmla="*/ 146 h 146"/>
                <a:gd name="T38" fmla="*/ 44 w 74"/>
                <a:gd name="T39" fmla="*/ 144 h 146"/>
                <a:gd name="T40" fmla="*/ 52 w 74"/>
                <a:gd name="T41" fmla="*/ 142 h 146"/>
                <a:gd name="T42" fmla="*/ 58 w 74"/>
                <a:gd name="T43" fmla="*/ 138 h 146"/>
                <a:gd name="T44" fmla="*/ 64 w 74"/>
                <a:gd name="T45" fmla="*/ 132 h 146"/>
                <a:gd name="T46" fmla="*/ 68 w 74"/>
                <a:gd name="T47" fmla="*/ 124 h 146"/>
                <a:gd name="T48" fmla="*/ 72 w 74"/>
                <a:gd name="T49" fmla="*/ 116 h 146"/>
                <a:gd name="T50" fmla="*/ 74 w 74"/>
                <a:gd name="T51" fmla="*/ 108 h 146"/>
                <a:gd name="T52" fmla="*/ 74 w 74"/>
                <a:gd name="T53" fmla="*/ 98 h 146"/>
                <a:gd name="T54" fmla="*/ 74 w 74"/>
                <a:gd name="T55" fmla="*/ 98 h 146"/>
                <a:gd name="T56" fmla="*/ 74 w 74"/>
                <a:gd name="T57" fmla="*/ 86 h 146"/>
                <a:gd name="T58" fmla="*/ 70 w 74"/>
                <a:gd name="T59" fmla="*/ 76 h 146"/>
                <a:gd name="T60" fmla="*/ 66 w 74"/>
                <a:gd name="T61" fmla="*/ 68 h 146"/>
                <a:gd name="T62" fmla="*/ 58 w 74"/>
                <a:gd name="T63" fmla="*/ 60 h 146"/>
                <a:gd name="T64" fmla="*/ 58 w 74"/>
                <a:gd name="T65" fmla="*/ 60 h 146"/>
                <a:gd name="T66" fmla="*/ 36 w 74"/>
                <a:gd name="T67" fmla="*/ 128 h 146"/>
                <a:gd name="T68" fmla="*/ 36 w 74"/>
                <a:gd name="T69" fmla="*/ 128 h 146"/>
                <a:gd name="T70" fmla="*/ 32 w 74"/>
                <a:gd name="T71" fmla="*/ 128 h 146"/>
                <a:gd name="T72" fmla="*/ 28 w 74"/>
                <a:gd name="T73" fmla="*/ 126 h 146"/>
                <a:gd name="T74" fmla="*/ 20 w 74"/>
                <a:gd name="T75" fmla="*/ 120 h 146"/>
                <a:gd name="T76" fmla="*/ 14 w 74"/>
                <a:gd name="T77" fmla="*/ 110 h 146"/>
                <a:gd name="T78" fmla="*/ 12 w 74"/>
                <a:gd name="T79" fmla="*/ 98 h 146"/>
                <a:gd name="T80" fmla="*/ 12 w 74"/>
                <a:gd name="T81" fmla="*/ 98 h 146"/>
                <a:gd name="T82" fmla="*/ 14 w 74"/>
                <a:gd name="T83" fmla="*/ 86 h 146"/>
                <a:gd name="T84" fmla="*/ 20 w 74"/>
                <a:gd name="T85" fmla="*/ 76 h 146"/>
                <a:gd name="T86" fmla="*/ 28 w 74"/>
                <a:gd name="T87" fmla="*/ 70 h 146"/>
                <a:gd name="T88" fmla="*/ 32 w 74"/>
                <a:gd name="T89" fmla="*/ 68 h 146"/>
                <a:gd name="T90" fmla="*/ 36 w 74"/>
                <a:gd name="T91" fmla="*/ 66 h 146"/>
                <a:gd name="T92" fmla="*/ 36 w 74"/>
                <a:gd name="T93" fmla="*/ 66 h 146"/>
                <a:gd name="T94" fmla="*/ 42 w 74"/>
                <a:gd name="T95" fmla="*/ 68 h 146"/>
                <a:gd name="T96" fmla="*/ 46 w 74"/>
                <a:gd name="T97" fmla="*/ 70 h 146"/>
                <a:gd name="T98" fmla="*/ 54 w 74"/>
                <a:gd name="T99" fmla="*/ 76 h 146"/>
                <a:gd name="T100" fmla="*/ 60 w 74"/>
                <a:gd name="T101" fmla="*/ 86 h 146"/>
                <a:gd name="T102" fmla="*/ 62 w 74"/>
                <a:gd name="T103" fmla="*/ 98 h 146"/>
                <a:gd name="T104" fmla="*/ 62 w 74"/>
                <a:gd name="T105" fmla="*/ 98 h 146"/>
                <a:gd name="T106" fmla="*/ 60 w 74"/>
                <a:gd name="T107" fmla="*/ 110 h 146"/>
                <a:gd name="T108" fmla="*/ 54 w 74"/>
                <a:gd name="T109" fmla="*/ 120 h 146"/>
                <a:gd name="T110" fmla="*/ 46 w 74"/>
                <a:gd name="T111" fmla="*/ 126 h 146"/>
                <a:gd name="T112" fmla="*/ 42 w 74"/>
                <a:gd name="T113" fmla="*/ 128 h 146"/>
                <a:gd name="T114" fmla="*/ 36 w 74"/>
                <a:gd name="T115" fmla="*/ 128 h 146"/>
                <a:gd name="T116" fmla="*/ 36 w 74"/>
                <a:gd name="T117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" h="146">
                  <a:moveTo>
                    <a:pt x="58" y="60"/>
                  </a:moveTo>
                  <a:lnTo>
                    <a:pt x="58" y="0"/>
                  </a:lnTo>
                  <a:lnTo>
                    <a:pt x="14" y="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8" y="68"/>
                  </a:lnTo>
                  <a:lnTo>
                    <a:pt x="4" y="76"/>
                  </a:lnTo>
                  <a:lnTo>
                    <a:pt x="0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6"/>
                  </a:lnTo>
                  <a:lnTo>
                    <a:pt x="6" y="124"/>
                  </a:lnTo>
                  <a:lnTo>
                    <a:pt x="10" y="132"/>
                  </a:lnTo>
                  <a:lnTo>
                    <a:pt x="16" y="138"/>
                  </a:lnTo>
                  <a:lnTo>
                    <a:pt x="22" y="142"/>
                  </a:lnTo>
                  <a:lnTo>
                    <a:pt x="30" y="144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44" y="144"/>
                  </a:lnTo>
                  <a:lnTo>
                    <a:pt x="52" y="142"/>
                  </a:lnTo>
                  <a:lnTo>
                    <a:pt x="58" y="138"/>
                  </a:lnTo>
                  <a:lnTo>
                    <a:pt x="64" y="132"/>
                  </a:lnTo>
                  <a:lnTo>
                    <a:pt x="68" y="124"/>
                  </a:lnTo>
                  <a:lnTo>
                    <a:pt x="72" y="116"/>
                  </a:lnTo>
                  <a:lnTo>
                    <a:pt x="74" y="10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86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58" y="60"/>
                  </a:lnTo>
                  <a:lnTo>
                    <a:pt x="58" y="60"/>
                  </a:lnTo>
                  <a:close/>
                  <a:moveTo>
                    <a:pt x="36" y="128"/>
                  </a:moveTo>
                  <a:lnTo>
                    <a:pt x="36" y="128"/>
                  </a:lnTo>
                  <a:lnTo>
                    <a:pt x="32" y="128"/>
                  </a:lnTo>
                  <a:lnTo>
                    <a:pt x="28" y="126"/>
                  </a:lnTo>
                  <a:lnTo>
                    <a:pt x="20" y="120"/>
                  </a:lnTo>
                  <a:lnTo>
                    <a:pt x="14" y="11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4" y="86"/>
                  </a:lnTo>
                  <a:lnTo>
                    <a:pt x="20" y="76"/>
                  </a:lnTo>
                  <a:lnTo>
                    <a:pt x="28" y="70"/>
                  </a:lnTo>
                  <a:lnTo>
                    <a:pt x="32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42" y="68"/>
                  </a:lnTo>
                  <a:lnTo>
                    <a:pt x="46" y="70"/>
                  </a:lnTo>
                  <a:lnTo>
                    <a:pt x="54" y="76"/>
                  </a:lnTo>
                  <a:lnTo>
                    <a:pt x="60" y="86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0" y="110"/>
                  </a:lnTo>
                  <a:lnTo>
                    <a:pt x="54" y="120"/>
                  </a:lnTo>
                  <a:lnTo>
                    <a:pt x="46" y="126"/>
                  </a:lnTo>
                  <a:lnTo>
                    <a:pt x="42" y="128"/>
                  </a:lnTo>
                  <a:lnTo>
                    <a:pt x="36" y="128"/>
                  </a:lnTo>
                  <a:lnTo>
                    <a:pt x="36" y="12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0" name="Freeform 688"/>
            <p:cNvSpPr>
              <a:spLocks/>
            </p:cNvSpPr>
            <p:nvPr/>
          </p:nvSpPr>
          <p:spPr bwMode="auto">
            <a:xfrm>
              <a:off x="9358313" y="2786063"/>
              <a:ext cx="727075" cy="333375"/>
            </a:xfrm>
            <a:custGeom>
              <a:avLst/>
              <a:gdLst>
                <a:gd name="T0" fmla="*/ 458 w 458"/>
                <a:gd name="T1" fmla="*/ 210 h 210"/>
                <a:gd name="T2" fmla="*/ 458 w 458"/>
                <a:gd name="T3" fmla="*/ 210 h 210"/>
                <a:gd name="T4" fmla="*/ 458 w 458"/>
                <a:gd name="T5" fmla="*/ 202 h 210"/>
                <a:gd name="T6" fmla="*/ 456 w 458"/>
                <a:gd name="T7" fmla="*/ 184 h 210"/>
                <a:gd name="T8" fmla="*/ 454 w 458"/>
                <a:gd name="T9" fmla="*/ 156 h 210"/>
                <a:gd name="T10" fmla="*/ 446 w 458"/>
                <a:gd name="T11" fmla="*/ 124 h 210"/>
                <a:gd name="T12" fmla="*/ 442 w 458"/>
                <a:gd name="T13" fmla="*/ 106 h 210"/>
                <a:gd name="T14" fmla="*/ 434 w 458"/>
                <a:gd name="T15" fmla="*/ 90 h 210"/>
                <a:gd name="T16" fmla="*/ 424 w 458"/>
                <a:gd name="T17" fmla="*/ 72 h 210"/>
                <a:gd name="T18" fmla="*/ 412 w 458"/>
                <a:gd name="T19" fmla="*/ 58 h 210"/>
                <a:gd name="T20" fmla="*/ 398 w 458"/>
                <a:gd name="T21" fmla="*/ 44 h 210"/>
                <a:gd name="T22" fmla="*/ 382 w 458"/>
                <a:gd name="T23" fmla="*/ 32 h 210"/>
                <a:gd name="T24" fmla="*/ 362 w 458"/>
                <a:gd name="T25" fmla="*/ 22 h 210"/>
                <a:gd name="T26" fmla="*/ 340 w 458"/>
                <a:gd name="T27" fmla="*/ 14 h 210"/>
                <a:gd name="T28" fmla="*/ 340 w 458"/>
                <a:gd name="T29" fmla="*/ 14 h 210"/>
                <a:gd name="T30" fmla="*/ 292 w 458"/>
                <a:gd name="T31" fmla="*/ 6 h 210"/>
                <a:gd name="T32" fmla="*/ 248 w 458"/>
                <a:gd name="T33" fmla="*/ 0 h 210"/>
                <a:gd name="T34" fmla="*/ 206 w 458"/>
                <a:gd name="T35" fmla="*/ 0 h 210"/>
                <a:gd name="T36" fmla="*/ 186 w 458"/>
                <a:gd name="T37" fmla="*/ 0 h 210"/>
                <a:gd name="T38" fmla="*/ 166 w 458"/>
                <a:gd name="T39" fmla="*/ 4 h 210"/>
                <a:gd name="T40" fmla="*/ 148 w 458"/>
                <a:gd name="T41" fmla="*/ 8 h 210"/>
                <a:gd name="T42" fmla="*/ 132 w 458"/>
                <a:gd name="T43" fmla="*/ 12 h 210"/>
                <a:gd name="T44" fmla="*/ 116 w 458"/>
                <a:gd name="T45" fmla="*/ 20 h 210"/>
                <a:gd name="T46" fmla="*/ 102 w 458"/>
                <a:gd name="T47" fmla="*/ 28 h 210"/>
                <a:gd name="T48" fmla="*/ 88 w 458"/>
                <a:gd name="T49" fmla="*/ 38 h 210"/>
                <a:gd name="T50" fmla="*/ 76 w 458"/>
                <a:gd name="T51" fmla="*/ 48 h 210"/>
                <a:gd name="T52" fmla="*/ 64 w 458"/>
                <a:gd name="T53" fmla="*/ 62 h 210"/>
                <a:gd name="T54" fmla="*/ 54 w 458"/>
                <a:gd name="T55" fmla="*/ 76 h 210"/>
                <a:gd name="T56" fmla="*/ 54 w 458"/>
                <a:gd name="T57" fmla="*/ 76 h 210"/>
                <a:gd name="T58" fmla="*/ 38 w 458"/>
                <a:gd name="T59" fmla="*/ 106 h 210"/>
                <a:gd name="T60" fmla="*/ 26 w 458"/>
                <a:gd name="T61" fmla="*/ 130 h 210"/>
                <a:gd name="T62" fmla="*/ 10 w 458"/>
                <a:gd name="T63" fmla="*/ 168 h 210"/>
                <a:gd name="T64" fmla="*/ 2 w 458"/>
                <a:gd name="T65" fmla="*/ 192 h 210"/>
                <a:gd name="T66" fmla="*/ 0 w 458"/>
                <a:gd name="T67" fmla="*/ 198 h 210"/>
                <a:gd name="T68" fmla="*/ 0 w 458"/>
                <a:gd name="T69" fmla="*/ 198 h 210"/>
                <a:gd name="T70" fmla="*/ 220 w 458"/>
                <a:gd name="T71" fmla="*/ 204 h 210"/>
                <a:gd name="T72" fmla="*/ 458 w 458"/>
                <a:gd name="T73" fmla="*/ 210 h 210"/>
                <a:gd name="T74" fmla="*/ 458 w 458"/>
                <a:gd name="T7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8" h="210">
                  <a:moveTo>
                    <a:pt x="458" y="210"/>
                  </a:moveTo>
                  <a:lnTo>
                    <a:pt x="458" y="210"/>
                  </a:lnTo>
                  <a:lnTo>
                    <a:pt x="458" y="202"/>
                  </a:lnTo>
                  <a:lnTo>
                    <a:pt x="456" y="184"/>
                  </a:lnTo>
                  <a:lnTo>
                    <a:pt x="454" y="156"/>
                  </a:lnTo>
                  <a:lnTo>
                    <a:pt x="446" y="124"/>
                  </a:lnTo>
                  <a:lnTo>
                    <a:pt x="442" y="106"/>
                  </a:lnTo>
                  <a:lnTo>
                    <a:pt x="434" y="90"/>
                  </a:lnTo>
                  <a:lnTo>
                    <a:pt x="424" y="72"/>
                  </a:lnTo>
                  <a:lnTo>
                    <a:pt x="412" y="58"/>
                  </a:lnTo>
                  <a:lnTo>
                    <a:pt x="398" y="44"/>
                  </a:lnTo>
                  <a:lnTo>
                    <a:pt x="382" y="32"/>
                  </a:lnTo>
                  <a:lnTo>
                    <a:pt x="362" y="22"/>
                  </a:lnTo>
                  <a:lnTo>
                    <a:pt x="340" y="14"/>
                  </a:lnTo>
                  <a:lnTo>
                    <a:pt x="340" y="14"/>
                  </a:lnTo>
                  <a:lnTo>
                    <a:pt x="292" y="6"/>
                  </a:lnTo>
                  <a:lnTo>
                    <a:pt x="248" y="0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6" y="4"/>
                  </a:lnTo>
                  <a:lnTo>
                    <a:pt x="148" y="8"/>
                  </a:lnTo>
                  <a:lnTo>
                    <a:pt x="132" y="12"/>
                  </a:lnTo>
                  <a:lnTo>
                    <a:pt x="116" y="20"/>
                  </a:lnTo>
                  <a:lnTo>
                    <a:pt x="102" y="28"/>
                  </a:lnTo>
                  <a:lnTo>
                    <a:pt x="88" y="38"/>
                  </a:lnTo>
                  <a:lnTo>
                    <a:pt x="76" y="48"/>
                  </a:lnTo>
                  <a:lnTo>
                    <a:pt x="64" y="62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38" y="106"/>
                  </a:lnTo>
                  <a:lnTo>
                    <a:pt x="26" y="130"/>
                  </a:lnTo>
                  <a:lnTo>
                    <a:pt x="10" y="168"/>
                  </a:lnTo>
                  <a:lnTo>
                    <a:pt x="2" y="19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220" y="204"/>
                  </a:lnTo>
                  <a:lnTo>
                    <a:pt x="458" y="210"/>
                  </a:lnTo>
                  <a:lnTo>
                    <a:pt x="458" y="210"/>
                  </a:lnTo>
                  <a:close/>
                </a:path>
              </a:pathLst>
            </a:custGeom>
            <a:solidFill>
              <a:srgbClr val="2F9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1" name="Freeform 689"/>
            <p:cNvSpPr>
              <a:spLocks/>
            </p:cNvSpPr>
            <p:nvPr/>
          </p:nvSpPr>
          <p:spPr bwMode="auto">
            <a:xfrm>
              <a:off x="9723438" y="2903538"/>
              <a:ext cx="111125" cy="69850"/>
            </a:xfrm>
            <a:custGeom>
              <a:avLst/>
              <a:gdLst>
                <a:gd name="T0" fmla="*/ 0 w 70"/>
                <a:gd name="T1" fmla="*/ 22 h 44"/>
                <a:gd name="T2" fmla="*/ 0 w 70"/>
                <a:gd name="T3" fmla="*/ 22 h 44"/>
                <a:gd name="T4" fmla="*/ 0 w 70"/>
                <a:gd name="T5" fmla="*/ 18 h 44"/>
                <a:gd name="T6" fmla="*/ 2 w 70"/>
                <a:gd name="T7" fmla="*/ 14 h 44"/>
                <a:gd name="T8" fmla="*/ 10 w 70"/>
                <a:gd name="T9" fmla="*/ 6 h 44"/>
                <a:gd name="T10" fmla="*/ 20 w 70"/>
                <a:gd name="T11" fmla="*/ 2 h 44"/>
                <a:gd name="T12" fmla="*/ 34 w 70"/>
                <a:gd name="T13" fmla="*/ 0 h 44"/>
                <a:gd name="T14" fmla="*/ 34 w 70"/>
                <a:gd name="T15" fmla="*/ 0 h 44"/>
                <a:gd name="T16" fmla="*/ 48 w 70"/>
                <a:gd name="T17" fmla="*/ 2 h 44"/>
                <a:gd name="T18" fmla="*/ 60 w 70"/>
                <a:gd name="T19" fmla="*/ 6 h 44"/>
                <a:gd name="T20" fmla="*/ 68 w 70"/>
                <a:gd name="T21" fmla="*/ 14 h 44"/>
                <a:gd name="T22" fmla="*/ 70 w 70"/>
                <a:gd name="T23" fmla="*/ 18 h 44"/>
                <a:gd name="T24" fmla="*/ 70 w 70"/>
                <a:gd name="T25" fmla="*/ 22 h 44"/>
                <a:gd name="T26" fmla="*/ 70 w 70"/>
                <a:gd name="T27" fmla="*/ 22 h 44"/>
                <a:gd name="T28" fmla="*/ 70 w 70"/>
                <a:gd name="T29" fmla="*/ 26 h 44"/>
                <a:gd name="T30" fmla="*/ 68 w 70"/>
                <a:gd name="T31" fmla="*/ 30 h 44"/>
                <a:gd name="T32" fmla="*/ 60 w 70"/>
                <a:gd name="T33" fmla="*/ 38 h 44"/>
                <a:gd name="T34" fmla="*/ 48 w 70"/>
                <a:gd name="T35" fmla="*/ 44 h 44"/>
                <a:gd name="T36" fmla="*/ 34 w 70"/>
                <a:gd name="T37" fmla="*/ 44 h 44"/>
                <a:gd name="T38" fmla="*/ 34 w 70"/>
                <a:gd name="T39" fmla="*/ 44 h 44"/>
                <a:gd name="T40" fmla="*/ 20 w 70"/>
                <a:gd name="T41" fmla="*/ 44 h 44"/>
                <a:gd name="T42" fmla="*/ 10 w 70"/>
                <a:gd name="T43" fmla="*/ 38 h 44"/>
                <a:gd name="T44" fmla="*/ 2 w 70"/>
                <a:gd name="T45" fmla="*/ 30 h 44"/>
                <a:gd name="T46" fmla="*/ 0 w 70"/>
                <a:gd name="T47" fmla="*/ 26 h 44"/>
                <a:gd name="T48" fmla="*/ 0 w 70"/>
                <a:gd name="T49" fmla="*/ 22 h 44"/>
                <a:gd name="T50" fmla="*/ 0 w 70"/>
                <a:gd name="T51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4">
                  <a:moveTo>
                    <a:pt x="0" y="22"/>
                  </a:move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8" y="14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68" y="30"/>
                  </a:lnTo>
                  <a:lnTo>
                    <a:pt x="60" y="38"/>
                  </a:lnTo>
                  <a:lnTo>
                    <a:pt x="48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20" y="44"/>
                  </a:lnTo>
                  <a:lnTo>
                    <a:pt x="10" y="38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2" name="Line 690"/>
            <p:cNvSpPr>
              <a:spLocks noChangeShapeType="1"/>
            </p:cNvSpPr>
            <p:nvPr/>
          </p:nvSpPr>
          <p:spPr bwMode="auto">
            <a:xfrm flipV="1">
              <a:off x="9386888" y="3084513"/>
              <a:ext cx="3175" cy="1270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3" name="Freeform 691"/>
            <p:cNvSpPr>
              <a:spLocks/>
            </p:cNvSpPr>
            <p:nvPr/>
          </p:nvSpPr>
          <p:spPr bwMode="auto">
            <a:xfrm>
              <a:off x="9393238" y="30591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4" name="Line 692"/>
            <p:cNvSpPr>
              <a:spLocks noChangeShapeType="1"/>
            </p:cNvSpPr>
            <p:nvPr/>
          </p:nvSpPr>
          <p:spPr bwMode="auto">
            <a:xfrm flipV="1">
              <a:off x="9402763" y="3036888"/>
              <a:ext cx="6350" cy="1270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5" name="Freeform 693"/>
            <p:cNvSpPr>
              <a:spLocks/>
            </p:cNvSpPr>
            <p:nvPr/>
          </p:nvSpPr>
          <p:spPr bwMode="auto">
            <a:xfrm>
              <a:off x="9412288" y="3014663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4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6" name="Line 694"/>
            <p:cNvSpPr>
              <a:spLocks noChangeShapeType="1"/>
            </p:cNvSpPr>
            <p:nvPr/>
          </p:nvSpPr>
          <p:spPr bwMode="auto">
            <a:xfrm flipV="1">
              <a:off x="9424988" y="2992438"/>
              <a:ext cx="6350" cy="952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7" name="Freeform 695"/>
            <p:cNvSpPr>
              <a:spLocks/>
            </p:cNvSpPr>
            <p:nvPr/>
          </p:nvSpPr>
          <p:spPr bwMode="auto">
            <a:xfrm>
              <a:off x="9434513" y="2970213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2" y="6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8" name="Line 696"/>
            <p:cNvSpPr>
              <a:spLocks noChangeShapeType="1"/>
            </p:cNvSpPr>
            <p:nvPr/>
          </p:nvSpPr>
          <p:spPr bwMode="auto">
            <a:xfrm flipV="1">
              <a:off x="9450388" y="2947988"/>
              <a:ext cx="6350" cy="952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9" name="Freeform 697"/>
            <p:cNvSpPr>
              <a:spLocks/>
            </p:cNvSpPr>
            <p:nvPr/>
          </p:nvSpPr>
          <p:spPr bwMode="auto">
            <a:xfrm>
              <a:off x="9463088" y="2925763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2 w 4"/>
                <a:gd name="T3" fmla="*/ 4 h 8"/>
                <a:gd name="T4" fmla="*/ 4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0" name="Freeform 698"/>
            <p:cNvSpPr>
              <a:spLocks/>
            </p:cNvSpPr>
            <p:nvPr/>
          </p:nvSpPr>
          <p:spPr bwMode="auto">
            <a:xfrm>
              <a:off x="9478963" y="2906713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4 w 6"/>
                <a:gd name="T3" fmla="*/ 2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1" name="Freeform 699"/>
            <p:cNvSpPr>
              <a:spLocks/>
            </p:cNvSpPr>
            <p:nvPr/>
          </p:nvSpPr>
          <p:spPr bwMode="auto">
            <a:xfrm>
              <a:off x="9494838" y="2890838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6 w 6"/>
                <a:gd name="T3" fmla="*/ 0 h 4"/>
                <a:gd name="T4" fmla="*/ 6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2" name="Line 700"/>
            <p:cNvSpPr>
              <a:spLocks noChangeShapeType="1"/>
            </p:cNvSpPr>
            <p:nvPr/>
          </p:nvSpPr>
          <p:spPr bwMode="auto">
            <a:xfrm flipV="1">
              <a:off x="9513888" y="2871788"/>
              <a:ext cx="9525" cy="952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3" name="Line 701"/>
            <p:cNvSpPr>
              <a:spLocks noChangeShapeType="1"/>
            </p:cNvSpPr>
            <p:nvPr/>
          </p:nvSpPr>
          <p:spPr bwMode="auto">
            <a:xfrm flipV="1">
              <a:off x="9536113" y="2859088"/>
              <a:ext cx="9525" cy="635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4" name="Line 702"/>
            <p:cNvSpPr>
              <a:spLocks noChangeShapeType="1"/>
            </p:cNvSpPr>
            <p:nvPr/>
          </p:nvSpPr>
          <p:spPr bwMode="auto">
            <a:xfrm flipV="1">
              <a:off x="9555163" y="2846388"/>
              <a:ext cx="12700" cy="635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5" name="Line 703"/>
            <p:cNvSpPr>
              <a:spLocks noChangeShapeType="1"/>
            </p:cNvSpPr>
            <p:nvPr/>
          </p:nvSpPr>
          <p:spPr bwMode="auto">
            <a:xfrm flipV="1">
              <a:off x="9580563" y="2840038"/>
              <a:ext cx="9525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6" name="Line 704"/>
            <p:cNvSpPr>
              <a:spLocks noChangeShapeType="1"/>
            </p:cNvSpPr>
            <p:nvPr/>
          </p:nvSpPr>
          <p:spPr bwMode="auto">
            <a:xfrm>
              <a:off x="9602788" y="28336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7" name="Line 705"/>
            <p:cNvSpPr>
              <a:spLocks noChangeShapeType="1"/>
            </p:cNvSpPr>
            <p:nvPr/>
          </p:nvSpPr>
          <p:spPr bwMode="auto">
            <a:xfrm>
              <a:off x="9628188" y="28305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8" name="Line 706"/>
            <p:cNvSpPr>
              <a:spLocks noChangeShapeType="1"/>
            </p:cNvSpPr>
            <p:nvPr/>
          </p:nvSpPr>
          <p:spPr bwMode="auto">
            <a:xfrm>
              <a:off x="9653588" y="28273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9" name="Line 707"/>
            <p:cNvSpPr>
              <a:spLocks noChangeShapeType="1"/>
            </p:cNvSpPr>
            <p:nvPr/>
          </p:nvSpPr>
          <p:spPr bwMode="auto">
            <a:xfrm>
              <a:off x="9678988" y="28273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0" name="Line 708"/>
            <p:cNvSpPr>
              <a:spLocks noChangeShapeType="1"/>
            </p:cNvSpPr>
            <p:nvPr/>
          </p:nvSpPr>
          <p:spPr bwMode="auto">
            <a:xfrm>
              <a:off x="9704388" y="28273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1" name="Line 709"/>
            <p:cNvSpPr>
              <a:spLocks noChangeShapeType="1"/>
            </p:cNvSpPr>
            <p:nvPr/>
          </p:nvSpPr>
          <p:spPr bwMode="auto">
            <a:xfrm>
              <a:off x="9729788" y="282733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2" name="Freeform 710"/>
            <p:cNvSpPr>
              <a:spLocks/>
            </p:cNvSpPr>
            <p:nvPr/>
          </p:nvSpPr>
          <p:spPr bwMode="auto">
            <a:xfrm>
              <a:off x="9755188" y="2830513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3" name="Line 711"/>
            <p:cNvSpPr>
              <a:spLocks noChangeShapeType="1"/>
            </p:cNvSpPr>
            <p:nvPr/>
          </p:nvSpPr>
          <p:spPr bwMode="auto">
            <a:xfrm>
              <a:off x="9780588" y="28336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4" name="Freeform 712"/>
            <p:cNvSpPr>
              <a:spLocks/>
            </p:cNvSpPr>
            <p:nvPr/>
          </p:nvSpPr>
          <p:spPr bwMode="auto">
            <a:xfrm>
              <a:off x="9805988" y="2836863"/>
              <a:ext cx="12700" cy="0"/>
            </a:xfrm>
            <a:custGeom>
              <a:avLst/>
              <a:gdLst>
                <a:gd name="T0" fmla="*/ 0 w 8"/>
                <a:gd name="T1" fmla="*/ 8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5" name="Line 713"/>
            <p:cNvSpPr>
              <a:spLocks noChangeShapeType="1"/>
            </p:cNvSpPr>
            <p:nvPr/>
          </p:nvSpPr>
          <p:spPr bwMode="auto">
            <a:xfrm>
              <a:off x="9831388" y="284003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6" name="Line 714"/>
            <p:cNvSpPr>
              <a:spLocks noChangeShapeType="1"/>
            </p:cNvSpPr>
            <p:nvPr/>
          </p:nvSpPr>
          <p:spPr bwMode="auto">
            <a:xfrm>
              <a:off x="9856788" y="28463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7" name="Line 715"/>
            <p:cNvSpPr>
              <a:spLocks noChangeShapeType="1"/>
            </p:cNvSpPr>
            <p:nvPr/>
          </p:nvSpPr>
          <p:spPr bwMode="auto">
            <a:xfrm>
              <a:off x="9882188" y="2849563"/>
              <a:ext cx="9525" cy="635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8" name="Freeform 716"/>
            <p:cNvSpPr>
              <a:spLocks/>
            </p:cNvSpPr>
            <p:nvPr/>
          </p:nvSpPr>
          <p:spPr bwMode="auto">
            <a:xfrm>
              <a:off x="9904413" y="2859088"/>
              <a:ext cx="12700" cy="3175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8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9" name="Freeform 717"/>
            <p:cNvSpPr>
              <a:spLocks/>
            </p:cNvSpPr>
            <p:nvPr/>
          </p:nvSpPr>
          <p:spPr bwMode="auto">
            <a:xfrm>
              <a:off x="9929813" y="2868613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0" name="Freeform 718"/>
            <p:cNvSpPr>
              <a:spLocks/>
            </p:cNvSpPr>
            <p:nvPr/>
          </p:nvSpPr>
          <p:spPr bwMode="auto">
            <a:xfrm>
              <a:off x="9952038" y="2878138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1" name="Freeform 719"/>
            <p:cNvSpPr>
              <a:spLocks/>
            </p:cNvSpPr>
            <p:nvPr/>
          </p:nvSpPr>
          <p:spPr bwMode="auto">
            <a:xfrm>
              <a:off x="9974263" y="28908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2 w 6"/>
                <a:gd name="T3" fmla="*/ 2 h 6"/>
                <a:gd name="T4" fmla="*/ 6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2" name="Freeform 720"/>
            <p:cNvSpPr>
              <a:spLocks/>
            </p:cNvSpPr>
            <p:nvPr/>
          </p:nvSpPr>
          <p:spPr bwMode="auto">
            <a:xfrm>
              <a:off x="9993313" y="2909888"/>
              <a:ext cx="6350" cy="9525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6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3" name="Freeform 721"/>
            <p:cNvSpPr>
              <a:spLocks/>
            </p:cNvSpPr>
            <p:nvPr/>
          </p:nvSpPr>
          <p:spPr bwMode="auto">
            <a:xfrm>
              <a:off x="10009188" y="2928938"/>
              <a:ext cx="6350" cy="9525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4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4" name="Freeform 722"/>
            <p:cNvSpPr>
              <a:spLocks/>
            </p:cNvSpPr>
            <p:nvPr/>
          </p:nvSpPr>
          <p:spPr bwMode="auto">
            <a:xfrm>
              <a:off x="10021888" y="295116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6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6"/>
                  </a:lnTo>
                  <a:lnTo>
                    <a:pt x="2" y="6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5" name="Line 723"/>
            <p:cNvSpPr>
              <a:spLocks noChangeShapeType="1"/>
            </p:cNvSpPr>
            <p:nvPr/>
          </p:nvSpPr>
          <p:spPr bwMode="auto">
            <a:xfrm>
              <a:off x="10031413" y="2973388"/>
              <a:ext cx="3175" cy="1270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6" name="Line 724"/>
            <p:cNvSpPr>
              <a:spLocks noChangeShapeType="1"/>
            </p:cNvSpPr>
            <p:nvPr/>
          </p:nvSpPr>
          <p:spPr bwMode="auto">
            <a:xfrm>
              <a:off x="10037763" y="2998788"/>
              <a:ext cx="3175" cy="952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7" name="Freeform 725"/>
            <p:cNvSpPr>
              <a:spLocks/>
            </p:cNvSpPr>
            <p:nvPr/>
          </p:nvSpPr>
          <p:spPr bwMode="auto">
            <a:xfrm>
              <a:off x="10044113" y="3021013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4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4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8" name="Freeform 726"/>
            <p:cNvSpPr>
              <a:spLocks/>
            </p:cNvSpPr>
            <p:nvPr/>
          </p:nvSpPr>
          <p:spPr bwMode="auto">
            <a:xfrm>
              <a:off x="10047288" y="3046413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6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6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9" name="Line 727"/>
            <p:cNvSpPr>
              <a:spLocks noChangeShapeType="1"/>
            </p:cNvSpPr>
            <p:nvPr/>
          </p:nvSpPr>
          <p:spPr bwMode="auto">
            <a:xfrm>
              <a:off x="10050463" y="3071813"/>
              <a:ext cx="0" cy="1270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0" name="Freeform 728"/>
            <p:cNvSpPr>
              <a:spLocks/>
            </p:cNvSpPr>
            <p:nvPr/>
          </p:nvSpPr>
          <p:spPr bwMode="auto">
            <a:xfrm>
              <a:off x="10050463" y="3097213"/>
              <a:ext cx="0" cy="12700"/>
            </a:xfrm>
            <a:custGeom>
              <a:avLst/>
              <a:gdLst>
                <a:gd name="T0" fmla="*/ 0 h 8"/>
                <a:gd name="T1" fmla="*/ 4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1" name="Freeform 729"/>
            <p:cNvSpPr>
              <a:spLocks/>
            </p:cNvSpPr>
            <p:nvPr/>
          </p:nvSpPr>
          <p:spPr bwMode="auto">
            <a:xfrm>
              <a:off x="9666288" y="2135188"/>
              <a:ext cx="336550" cy="415925"/>
            </a:xfrm>
            <a:custGeom>
              <a:avLst/>
              <a:gdLst>
                <a:gd name="T0" fmla="*/ 0 w 212"/>
                <a:gd name="T1" fmla="*/ 0 h 262"/>
                <a:gd name="T2" fmla="*/ 0 w 212"/>
                <a:gd name="T3" fmla="*/ 0 h 262"/>
                <a:gd name="T4" fmla="*/ 6 w 212"/>
                <a:gd name="T5" fmla="*/ 10 h 262"/>
                <a:gd name="T6" fmla="*/ 12 w 212"/>
                <a:gd name="T7" fmla="*/ 20 h 262"/>
                <a:gd name="T8" fmla="*/ 18 w 212"/>
                <a:gd name="T9" fmla="*/ 36 h 262"/>
                <a:gd name="T10" fmla="*/ 26 w 212"/>
                <a:gd name="T11" fmla="*/ 54 h 262"/>
                <a:gd name="T12" fmla="*/ 30 w 212"/>
                <a:gd name="T13" fmla="*/ 78 h 262"/>
                <a:gd name="T14" fmla="*/ 34 w 212"/>
                <a:gd name="T15" fmla="*/ 104 h 262"/>
                <a:gd name="T16" fmla="*/ 36 w 212"/>
                <a:gd name="T17" fmla="*/ 134 h 262"/>
                <a:gd name="T18" fmla="*/ 36 w 212"/>
                <a:gd name="T19" fmla="*/ 134 h 262"/>
                <a:gd name="T20" fmla="*/ 32 w 212"/>
                <a:gd name="T21" fmla="*/ 190 h 262"/>
                <a:gd name="T22" fmla="*/ 28 w 212"/>
                <a:gd name="T23" fmla="*/ 230 h 262"/>
                <a:gd name="T24" fmla="*/ 24 w 212"/>
                <a:gd name="T25" fmla="*/ 260 h 262"/>
                <a:gd name="T26" fmla="*/ 210 w 212"/>
                <a:gd name="T27" fmla="*/ 262 h 262"/>
                <a:gd name="T28" fmla="*/ 210 w 212"/>
                <a:gd name="T29" fmla="*/ 262 h 262"/>
                <a:gd name="T30" fmla="*/ 212 w 212"/>
                <a:gd name="T31" fmla="*/ 212 h 262"/>
                <a:gd name="T32" fmla="*/ 212 w 212"/>
                <a:gd name="T33" fmla="*/ 162 h 262"/>
                <a:gd name="T34" fmla="*/ 212 w 212"/>
                <a:gd name="T35" fmla="*/ 108 h 262"/>
                <a:gd name="T36" fmla="*/ 212 w 212"/>
                <a:gd name="T37" fmla="*/ 108 h 262"/>
                <a:gd name="T38" fmla="*/ 208 w 212"/>
                <a:gd name="T39" fmla="*/ 64 h 262"/>
                <a:gd name="T40" fmla="*/ 204 w 212"/>
                <a:gd name="T41" fmla="*/ 32 h 262"/>
                <a:gd name="T42" fmla="*/ 202 w 212"/>
                <a:gd name="T43" fmla="*/ 8 h 262"/>
                <a:gd name="T44" fmla="*/ 0 w 212"/>
                <a:gd name="T4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262">
                  <a:moveTo>
                    <a:pt x="0" y="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12" y="20"/>
                  </a:lnTo>
                  <a:lnTo>
                    <a:pt x="18" y="36"/>
                  </a:lnTo>
                  <a:lnTo>
                    <a:pt x="26" y="54"/>
                  </a:lnTo>
                  <a:lnTo>
                    <a:pt x="30" y="78"/>
                  </a:lnTo>
                  <a:lnTo>
                    <a:pt x="34" y="10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2" y="190"/>
                  </a:lnTo>
                  <a:lnTo>
                    <a:pt x="28" y="230"/>
                  </a:lnTo>
                  <a:lnTo>
                    <a:pt x="24" y="260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2" y="212"/>
                  </a:lnTo>
                  <a:lnTo>
                    <a:pt x="212" y="162"/>
                  </a:lnTo>
                  <a:lnTo>
                    <a:pt x="212" y="108"/>
                  </a:lnTo>
                  <a:lnTo>
                    <a:pt x="212" y="108"/>
                  </a:lnTo>
                  <a:lnTo>
                    <a:pt x="208" y="64"/>
                  </a:lnTo>
                  <a:lnTo>
                    <a:pt x="204" y="32"/>
                  </a:lnTo>
                  <a:lnTo>
                    <a:pt x="20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2" name="Line 730"/>
            <p:cNvSpPr>
              <a:spLocks noChangeShapeType="1"/>
            </p:cNvSpPr>
            <p:nvPr/>
          </p:nvSpPr>
          <p:spPr bwMode="auto">
            <a:xfrm flipH="1">
              <a:off x="104155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3" name="Line 731"/>
            <p:cNvSpPr>
              <a:spLocks noChangeShapeType="1"/>
            </p:cNvSpPr>
            <p:nvPr/>
          </p:nvSpPr>
          <p:spPr bwMode="auto">
            <a:xfrm flipH="1">
              <a:off x="103901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4" name="Line 732"/>
            <p:cNvSpPr>
              <a:spLocks noChangeShapeType="1"/>
            </p:cNvSpPr>
            <p:nvPr/>
          </p:nvSpPr>
          <p:spPr bwMode="auto">
            <a:xfrm flipH="1">
              <a:off x="103647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5" name="Line 733"/>
            <p:cNvSpPr>
              <a:spLocks noChangeShapeType="1"/>
            </p:cNvSpPr>
            <p:nvPr/>
          </p:nvSpPr>
          <p:spPr bwMode="auto">
            <a:xfrm flipH="1">
              <a:off x="103393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6" name="Line 734"/>
            <p:cNvSpPr>
              <a:spLocks noChangeShapeType="1"/>
            </p:cNvSpPr>
            <p:nvPr/>
          </p:nvSpPr>
          <p:spPr bwMode="auto">
            <a:xfrm flipH="1">
              <a:off x="103139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7" name="Line 735"/>
            <p:cNvSpPr>
              <a:spLocks noChangeShapeType="1"/>
            </p:cNvSpPr>
            <p:nvPr/>
          </p:nvSpPr>
          <p:spPr bwMode="auto">
            <a:xfrm flipH="1">
              <a:off x="102885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8" name="Line 736"/>
            <p:cNvSpPr>
              <a:spLocks noChangeShapeType="1"/>
            </p:cNvSpPr>
            <p:nvPr/>
          </p:nvSpPr>
          <p:spPr bwMode="auto">
            <a:xfrm flipH="1">
              <a:off x="102631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9" name="Line 737"/>
            <p:cNvSpPr>
              <a:spLocks noChangeShapeType="1"/>
            </p:cNvSpPr>
            <p:nvPr/>
          </p:nvSpPr>
          <p:spPr bwMode="auto">
            <a:xfrm flipH="1">
              <a:off x="102377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0" name="Line 738"/>
            <p:cNvSpPr>
              <a:spLocks noChangeShapeType="1"/>
            </p:cNvSpPr>
            <p:nvPr/>
          </p:nvSpPr>
          <p:spPr bwMode="auto">
            <a:xfrm flipH="1">
              <a:off x="102123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1" name="Line 739"/>
            <p:cNvSpPr>
              <a:spLocks noChangeShapeType="1"/>
            </p:cNvSpPr>
            <p:nvPr/>
          </p:nvSpPr>
          <p:spPr bwMode="auto">
            <a:xfrm flipH="1">
              <a:off x="101869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2" name="Line 740"/>
            <p:cNvSpPr>
              <a:spLocks noChangeShapeType="1"/>
            </p:cNvSpPr>
            <p:nvPr/>
          </p:nvSpPr>
          <p:spPr bwMode="auto">
            <a:xfrm flipH="1">
              <a:off x="101615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3" name="Line 741"/>
            <p:cNvSpPr>
              <a:spLocks noChangeShapeType="1"/>
            </p:cNvSpPr>
            <p:nvPr/>
          </p:nvSpPr>
          <p:spPr bwMode="auto">
            <a:xfrm flipH="1">
              <a:off x="101361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4" name="Line 742"/>
            <p:cNvSpPr>
              <a:spLocks noChangeShapeType="1"/>
            </p:cNvSpPr>
            <p:nvPr/>
          </p:nvSpPr>
          <p:spPr bwMode="auto">
            <a:xfrm flipH="1">
              <a:off x="101107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5" name="Line 743"/>
            <p:cNvSpPr>
              <a:spLocks noChangeShapeType="1"/>
            </p:cNvSpPr>
            <p:nvPr/>
          </p:nvSpPr>
          <p:spPr bwMode="auto">
            <a:xfrm flipH="1">
              <a:off x="100853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6" name="Line 744"/>
            <p:cNvSpPr>
              <a:spLocks noChangeShapeType="1"/>
            </p:cNvSpPr>
            <p:nvPr/>
          </p:nvSpPr>
          <p:spPr bwMode="auto">
            <a:xfrm flipH="1">
              <a:off x="100599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7" name="Line 745"/>
            <p:cNvSpPr>
              <a:spLocks noChangeShapeType="1"/>
            </p:cNvSpPr>
            <p:nvPr/>
          </p:nvSpPr>
          <p:spPr bwMode="auto">
            <a:xfrm flipH="1">
              <a:off x="100345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8" name="Line 746"/>
            <p:cNvSpPr>
              <a:spLocks noChangeShapeType="1"/>
            </p:cNvSpPr>
            <p:nvPr/>
          </p:nvSpPr>
          <p:spPr bwMode="auto">
            <a:xfrm flipH="1">
              <a:off x="100091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9" name="Line 747"/>
            <p:cNvSpPr>
              <a:spLocks noChangeShapeType="1"/>
            </p:cNvSpPr>
            <p:nvPr/>
          </p:nvSpPr>
          <p:spPr bwMode="auto">
            <a:xfrm flipH="1">
              <a:off x="99837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0" name="Line 748"/>
            <p:cNvSpPr>
              <a:spLocks noChangeShapeType="1"/>
            </p:cNvSpPr>
            <p:nvPr/>
          </p:nvSpPr>
          <p:spPr bwMode="auto">
            <a:xfrm flipH="1">
              <a:off x="99583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1" name="Line 749"/>
            <p:cNvSpPr>
              <a:spLocks noChangeShapeType="1"/>
            </p:cNvSpPr>
            <p:nvPr/>
          </p:nvSpPr>
          <p:spPr bwMode="auto">
            <a:xfrm flipH="1">
              <a:off x="99329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2" name="Line 750"/>
            <p:cNvSpPr>
              <a:spLocks noChangeShapeType="1"/>
            </p:cNvSpPr>
            <p:nvPr/>
          </p:nvSpPr>
          <p:spPr bwMode="auto">
            <a:xfrm flipH="1">
              <a:off x="99075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3" name="Line 751"/>
            <p:cNvSpPr>
              <a:spLocks noChangeShapeType="1"/>
            </p:cNvSpPr>
            <p:nvPr/>
          </p:nvSpPr>
          <p:spPr bwMode="auto">
            <a:xfrm flipH="1">
              <a:off x="98821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4" name="Line 752"/>
            <p:cNvSpPr>
              <a:spLocks noChangeShapeType="1"/>
            </p:cNvSpPr>
            <p:nvPr/>
          </p:nvSpPr>
          <p:spPr bwMode="auto">
            <a:xfrm flipH="1">
              <a:off x="98567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5" name="Line 753"/>
            <p:cNvSpPr>
              <a:spLocks noChangeShapeType="1"/>
            </p:cNvSpPr>
            <p:nvPr/>
          </p:nvSpPr>
          <p:spPr bwMode="auto">
            <a:xfrm flipH="1" flipV="1">
              <a:off x="9831388" y="1243013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6" name="Line 754"/>
            <p:cNvSpPr>
              <a:spLocks noChangeShapeType="1"/>
            </p:cNvSpPr>
            <p:nvPr/>
          </p:nvSpPr>
          <p:spPr bwMode="auto">
            <a:xfrm flipH="1">
              <a:off x="98059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7" name="Line 755"/>
            <p:cNvSpPr>
              <a:spLocks noChangeShapeType="1"/>
            </p:cNvSpPr>
            <p:nvPr/>
          </p:nvSpPr>
          <p:spPr bwMode="auto">
            <a:xfrm flipH="1">
              <a:off x="97805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8" name="Line 756"/>
            <p:cNvSpPr>
              <a:spLocks noChangeShapeType="1"/>
            </p:cNvSpPr>
            <p:nvPr/>
          </p:nvSpPr>
          <p:spPr bwMode="auto">
            <a:xfrm flipH="1">
              <a:off x="97551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9" name="Line 757"/>
            <p:cNvSpPr>
              <a:spLocks noChangeShapeType="1"/>
            </p:cNvSpPr>
            <p:nvPr/>
          </p:nvSpPr>
          <p:spPr bwMode="auto">
            <a:xfrm flipH="1">
              <a:off x="97297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0" name="Line 758"/>
            <p:cNvSpPr>
              <a:spLocks noChangeShapeType="1"/>
            </p:cNvSpPr>
            <p:nvPr/>
          </p:nvSpPr>
          <p:spPr bwMode="auto">
            <a:xfrm flipH="1">
              <a:off x="97043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1" name="Line 759"/>
            <p:cNvSpPr>
              <a:spLocks noChangeShapeType="1"/>
            </p:cNvSpPr>
            <p:nvPr/>
          </p:nvSpPr>
          <p:spPr bwMode="auto">
            <a:xfrm flipH="1" flipV="1">
              <a:off x="9678988" y="123983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2" name="Line 760"/>
            <p:cNvSpPr>
              <a:spLocks noChangeShapeType="1"/>
            </p:cNvSpPr>
            <p:nvPr/>
          </p:nvSpPr>
          <p:spPr bwMode="auto">
            <a:xfrm flipH="1">
              <a:off x="96535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3" name="Line 761"/>
            <p:cNvSpPr>
              <a:spLocks noChangeShapeType="1"/>
            </p:cNvSpPr>
            <p:nvPr/>
          </p:nvSpPr>
          <p:spPr bwMode="auto">
            <a:xfrm flipH="1">
              <a:off x="96281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4" name="Line 762"/>
            <p:cNvSpPr>
              <a:spLocks noChangeShapeType="1"/>
            </p:cNvSpPr>
            <p:nvPr/>
          </p:nvSpPr>
          <p:spPr bwMode="auto">
            <a:xfrm flipH="1">
              <a:off x="96027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5" name="Line 763"/>
            <p:cNvSpPr>
              <a:spLocks noChangeShapeType="1"/>
            </p:cNvSpPr>
            <p:nvPr/>
          </p:nvSpPr>
          <p:spPr bwMode="auto">
            <a:xfrm flipH="1">
              <a:off x="95773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6" name="Line 764"/>
            <p:cNvSpPr>
              <a:spLocks noChangeShapeType="1"/>
            </p:cNvSpPr>
            <p:nvPr/>
          </p:nvSpPr>
          <p:spPr bwMode="auto">
            <a:xfrm flipH="1">
              <a:off x="95519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7" name="Line 765"/>
            <p:cNvSpPr>
              <a:spLocks noChangeShapeType="1"/>
            </p:cNvSpPr>
            <p:nvPr/>
          </p:nvSpPr>
          <p:spPr bwMode="auto">
            <a:xfrm flipH="1" flipV="1">
              <a:off x="9526588" y="1236663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8" name="Line 766"/>
            <p:cNvSpPr>
              <a:spLocks noChangeShapeType="1"/>
            </p:cNvSpPr>
            <p:nvPr/>
          </p:nvSpPr>
          <p:spPr bwMode="auto">
            <a:xfrm flipH="1">
              <a:off x="95011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9" name="Line 767"/>
            <p:cNvSpPr>
              <a:spLocks noChangeShapeType="1"/>
            </p:cNvSpPr>
            <p:nvPr/>
          </p:nvSpPr>
          <p:spPr bwMode="auto">
            <a:xfrm flipH="1">
              <a:off x="94757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0" name="Line 768"/>
            <p:cNvSpPr>
              <a:spLocks noChangeShapeType="1"/>
            </p:cNvSpPr>
            <p:nvPr/>
          </p:nvSpPr>
          <p:spPr bwMode="auto">
            <a:xfrm flipH="1">
              <a:off x="94503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1" name="Line 769"/>
            <p:cNvSpPr>
              <a:spLocks noChangeShapeType="1"/>
            </p:cNvSpPr>
            <p:nvPr/>
          </p:nvSpPr>
          <p:spPr bwMode="auto">
            <a:xfrm flipH="1">
              <a:off x="94249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2" name="Line 770"/>
            <p:cNvSpPr>
              <a:spLocks noChangeShapeType="1"/>
            </p:cNvSpPr>
            <p:nvPr/>
          </p:nvSpPr>
          <p:spPr bwMode="auto">
            <a:xfrm flipH="1">
              <a:off x="93995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3" name="Line 771"/>
            <p:cNvSpPr>
              <a:spLocks noChangeShapeType="1"/>
            </p:cNvSpPr>
            <p:nvPr/>
          </p:nvSpPr>
          <p:spPr bwMode="auto">
            <a:xfrm flipH="1" flipV="1">
              <a:off x="9374188" y="123348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4" name="Line 772"/>
            <p:cNvSpPr>
              <a:spLocks noChangeShapeType="1"/>
            </p:cNvSpPr>
            <p:nvPr/>
          </p:nvSpPr>
          <p:spPr bwMode="auto">
            <a:xfrm flipH="1">
              <a:off x="9348788" y="12334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5" name="Freeform 773"/>
            <p:cNvSpPr>
              <a:spLocks/>
            </p:cNvSpPr>
            <p:nvPr/>
          </p:nvSpPr>
          <p:spPr bwMode="auto">
            <a:xfrm>
              <a:off x="9291638" y="1211263"/>
              <a:ext cx="1089025" cy="708025"/>
            </a:xfrm>
            <a:custGeom>
              <a:avLst/>
              <a:gdLst>
                <a:gd name="T0" fmla="*/ 686 w 686"/>
                <a:gd name="T1" fmla="*/ 184 h 446"/>
                <a:gd name="T2" fmla="*/ 414 w 686"/>
                <a:gd name="T3" fmla="*/ 178 h 446"/>
                <a:gd name="T4" fmla="*/ 420 w 686"/>
                <a:gd name="T5" fmla="*/ 8 h 446"/>
                <a:gd name="T6" fmla="*/ 294 w 686"/>
                <a:gd name="T7" fmla="*/ 0 h 446"/>
                <a:gd name="T8" fmla="*/ 288 w 686"/>
                <a:gd name="T9" fmla="*/ 176 h 446"/>
                <a:gd name="T10" fmla="*/ 4 w 686"/>
                <a:gd name="T11" fmla="*/ 172 h 446"/>
                <a:gd name="T12" fmla="*/ 0 w 686"/>
                <a:gd name="T13" fmla="*/ 256 h 446"/>
                <a:gd name="T14" fmla="*/ 286 w 686"/>
                <a:gd name="T15" fmla="*/ 264 h 446"/>
                <a:gd name="T16" fmla="*/ 280 w 686"/>
                <a:gd name="T17" fmla="*/ 440 h 446"/>
                <a:gd name="T18" fmla="*/ 402 w 686"/>
                <a:gd name="T19" fmla="*/ 446 h 446"/>
                <a:gd name="T20" fmla="*/ 410 w 686"/>
                <a:gd name="T21" fmla="*/ 268 h 446"/>
                <a:gd name="T22" fmla="*/ 686 w 686"/>
                <a:gd name="T23" fmla="*/ 276 h 446"/>
                <a:gd name="T24" fmla="*/ 686 w 686"/>
                <a:gd name="T25" fmla="*/ 18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446">
                  <a:moveTo>
                    <a:pt x="686" y="184"/>
                  </a:moveTo>
                  <a:lnTo>
                    <a:pt x="414" y="178"/>
                  </a:lnTo>
                  <a:lnTo>
                    <a:pt x="420" y="8"/>
                  </a:lnTo>
                  <a:lnTo>
                    <a:pt x="294" y="0"/>
                  </a:lnTo>
                  <a:lnTo>
                    <a:pt x="288" y="176"/>
                  </a:lnTo>
                  <a:lnTo>
                    <a:pt x="4" y="172"/>
                  </a:lnTo>
                  <a:lnTo>
                    <a:pt x="0" y="256"/>
                  </a:lnTo>
                  <a:lnTo>
                    <a:pt x="286" y="264"/>
                  </a:lnTo>
                  <a:lnTo>
                    <a:pt x="280" y="440"/>
                  </a:lnTo>
                  <a:lnTo>
                    <a:pt x="402" y="446"/>
                  </a:lnTo>
                  <a:lnTo>
                    <a:pt x="410" y="268"/>
                  </a:lnTo>
                  <a:lnTo>
                    <a:pt x="686" y="276"/>
                  </a:lnTo>
                  <a:lnTo>
                    <a:pt x="686" y="18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6" name="Freeform 774"/>
            <p:cNvSpPr>
              <a:spLocks/>
            </p:cNvSpPr>
            <p:nvPr/>
          </p:nvSpPr>
          <p:spPr bwMode="auto">
            <a:xfrm>
              <a:off x="9155113" y="1223963"/>
              <a:ext cx="1377950" cy="854075"/>
            </a:xfrm>
            <a:custGeom>
              <a:avLst/>
              <a:gdLst>
                <a:gd name="T0" fmla="*/ 126 w 868"/>
                <a:gd name="T1" fmla="*/ 0 h 538"/>
                <a:gd name="T2" fmla="*/ 102 w 868"/>
                <a:gd name="T3" fmla="*/ 116 h 538"/>
                <a:gd name="T4" fmla="*/ 88 w 868"/>
                <a:gd name="T5" fmla="*/ 214 h 538"/>
                <a:gd name="T6" fmla="*/ 86 w 868"/>
                <a:gd name="T7" fmla="*/ 280 h 538"/>
                <a:gd name="T8" fmla="*/ 88 w 868"/>
                <a:gd name="T9" fmla="*/ 296 h 538"/>
                <a:gd name="T10" fmla="*/ 104 w 868"/>
                <a:gd name="T11" fmla="*/ 356 h 538"/>
                <a:gd name="T12" fmla="*/ 116 w 868"/>
                <a:gd name="T13" fmla="*/ 382 h 538"/>
                <a:gd name="T14" fmla="*/ 132 w 868"/>
                <a:gd name="T15" fmla="*/ 404 h 538"/>
                <a:gd name="T16" fmla="*/ 156 w 868"/>
                <a:gd name="T17" fmla="*/ 422 h 538"/>
                <a:gd name="T18" fmla="*/ 190 w 868"/>
                <a:gd name="T19" fmla="*/ 436 h 538"/>
                <a:gd name="T20" fmla="*/ 234 w 868"/>
                <a:gd name="T21" fmla="*/ 446 h 538"/>
                <a:gd name="T22" fmla="*/ 290 w 868"/>
                <a:gd name="T23" fmla="*/ 450 h 538"/>
                <a:gd name="T24" fmla="*/ 350 w 868"/>
                <a:gd name="T25" fmla="*/ 452 h 538"/>
                <a:gd name="T26" fmla="*/ 520 w 868"/>
                <a:gd name="T27" fmla="*/ 464 h 538"/>
                <a:gd name="T28" fmla="*/ 610 w 868"/>
                <a:gd name="T29" fmla="*/ 466 h 538"/>
                <a:gd name="T30" fmla="*/ 660 w 868"/>
                <a:gd name="T31" fmla="*/ 460 h 538"/>
                <a:gd name="T32" fmla="*/ 674 w 868"/>
                <a:gd name="T33" fmla="*/ 456 h 538"/>
                <a:gd name="T34" fmla="*/ 696 w 868"/>
                <a:gd name="T35" fmla="*/ 444 h 538"/>
                <a:gd name="T36" fmla="*/ 714 w 868"/>
                <a:gd name="T37" fmla="*/ 428 h 538"/>
                <a:gd name="T38" fmla="*/ 742 w 868"/>
                <a:gd name="T39" fmla="*/ 386 h 538"/>
                <a:gd name="T40" fmla="*/ 756 w 868"/>
                <a:gd name="T41" fmla="*/ 336 h 538"/>
                <a:gd name="T42" fmla="*/ 764 w 868"/>
                <a:gd name="T43" fmla="*/ 288 h 538"/>
                <a:gd name="T44" fmla="*/ 764 w 868"/>
                <a:gd name="T45" fmla="*/ 220 h 538"/>
                <a:gd name="T46" fmla="*/ 764 w 868"/>
                <a:gd name="T47" fmla="*/ 14 h 538"/>
                <a:gd name="T48" fmla="*/ 840 w 868"/>
                <a:gd name="T49" fmla="*/ 18 h 538"/>
                <a:gd name="T50" fmla="*/ 858 w 868"/>
                <a:gd name="T51" fmla="*/ 130 h 538"/>
                <a:gd name="T52" fmla="*/ 868 w 868"/>
                <a:gd name="T53" fmla="*/ 236 h 538"/>
                <a:gd name="T54" fmla="*/ 868 w 868"/>
                <a:gd name="T55" fmla="*/ 310 h 538"/>
                <a:gd name="T56" fmla="*/ 858 w 868"/>
                <a:gd name="T57" fmla="*/ 380 h 538"/>
                <a:gd name="T58" fmla="*/ 844 w 868"/>
                <a:gd name="T59" fmla="*/ 424 h 538"/>
                <a:gd name="T60" fmla="*/ 832 w 868"/>
                <a:gd name="T61" fmla="*/ 448 h 538"/>
                <a:gd name="T62" fmla="*/ 824 w 868"/>
                <a:gd name="T63" fmla="*/ 458 h 538"/>
                <a:gd name="T64" fmla="*/ 788 w 868"/>
                <a:gd name="T65" fmla="*/ 492 h 538"/>
                <a:gd name="T66" fmla="*/ 750 w 868"/>
                <a:gd name="T67" fmla="*/ 514 h 538"/>
                <a:gd name="T68" fmla="*/ 708 w 868"/>
                <a:gd name="T69" fmla="*/ 528 h 538"/>
                <a:gd name="T70" fmla="*/ 666 w 868"/>
                <a:gd name="T71" fmla="*/ 536 h 538"/>
                <a:gd name="T72" fmla="*/ 580 w 868"/>
                <a:gd name="T73" fmla="*/ 538 h 538"/>
                <a:gd name="T74" fmla="*/ 498 w 868"/>
                <a:gd name="T75" fmla="*/ 530 h 538"/>
                <a:gd name="T76" fmla="*/ 396 w 868"/>
                <a:gd name="T77" fmla="*/ 524 h 538"/>
                <a:gd name="T78" fmla="*/ 272 w 868"/>
                <a:gd name="T79" fmla="*/ 514 h 538"/>
                <a:gd name="T80" fmla="*/ 180 w 868"/>
                <a:gd name="T81" fmla="*/ 502 h 538"/>
                <a:gd name="T82" fmla="*/ 128 w 868"/>
                <a:gd name="T83" fmla="*/ 490 h 538"/>
                <a:gd name="T84" fmla="*/ 88 w 868"/>
                <a:gd name="T85" fmla="*/ 474 h 538"/>
                <a:gd name="T86" fmla="*/ 74 w 868"/>
                <a:gd name="T87" fmla="*/ 464 h 538"/>
                <a:gd name="T88" fmla="*/ 42 w 868"/>
                <a:gd name="T89" fmla="*/ 428 h 538"/>
                <a:gd name="T90" fmla="*/ 26 w 868"/>
                <a:gd name="T91" fmla="*/ 400 h 538"/>
                <a:gd name="T92" fmla="*/ 12 w 868"/>
                <a:gd name="T93" fmla="*/ 370 h 538"/>
                <a:gd name="T94" fmla="*/ 2 w 868"/>
                <a:gd name="T95" fmla="*/ 316 h 538"/>
                <a:gd name="T96" fmla="*/ 2 w 868"/>
                <a:gd name="T97" fmla="*/ 234 h 538"/>
                <a:gd name="T98" fmla="*/ 8 w 868"/>
                <a:gd name="T99" fmla="*/ 186 h 538"/>
                <a:gd name="T100" fmla="*/ 26 w 868"/>
                <a:gd name="T101" fmla="*/ 100 h 538"/>
                <a:gd name="T102" fmla="*/ 44 w 868"/>
                <a:gd name="T103" fmla="*/ 44 h 538"/>
                <a:gd name="T104" fmla="*/ 60 w 868"/>
                <a:gd name="T105" fmla="*/ 10 h 538"/>
                <a:gd name="T106" fmla="*/ 126 w 868"/>
                <a:gd name="T10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538">
                  <a:moveTo>
                    <a:pt x="126" y="0"/>
                  </a:moveTo>
                  <a:lnTo>
                    <a:pt x="126" y="0"/>
                  </a:lnTo>
                  <a:lnTo>
                    <a:pt x="118" y="34"/>
                  </a:lnTo>
                  <a:lnTo>
                    <a:pt x="102" y="116"/>
                  </a:lnTo>
                  <a:lnTo>
                    <a:pt x="94" y="166"/>
                  </a:lnTo>
                  <a:lnTo>
                    <a:pt x="88" y="214"/>
                  </a:lnTo>
                  <a:lnTo>
                    <a:pt x="86" y="260"/>
                  </a:lnTo>
                  <a:lnTo>
                    <a:pt x="86" y="280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96" y="328"/>
                  </a:lnTo>
                  <a:lnTo>
                    <a:pt x="104" y="356"/>
                  </a:lnTo>
                  <a:lnTo>
                    <a:pt x="108" y="370"/>
                  </a:lnTo>
                  <a:lnTo>
                    <a:pt x="116" y="382"/>
                  </a:lnTo>
                  <a:lnTo>
                    <a:pt x="124" y="394"/>
                  </a:lnTo>
                  <a:lnTo>
                    <a:pt x="132" y="404"/>
                  </a:lnTo>
                  <a:lnTo>
                    <a:pt x="144" y="414"/>
                  </a:lnTo>
                  <a:lnTo>
                    <a:pt x="156" y="422"/>
                  </a:lnTo>
                  <a:lnTo>
                    <a:pt x="172" y="430"/>
                  </a:lnTo>
                  <a:lnTo>
                    <a:pt x="190" y="436"/>
                  </a:lnTo>
                  <a:lnTo>
                    <a:pt x="210" y="442"/>
                  </a:lnTo>
                  <a:lnTo>
                    <a:pt x="234" y="446"/>
                  </a:lnTo>
                  <a:lnTo>
                    <a:pt x="260" y="448"/>
                  </a:lnTo>
                  <a:lnTo>
                    <a:pt x="290" y="450"/>
                  </a:lnTo>
                  <a:lnTo>
                    <a:pt x="290" y="450"/>
                  </a:lnTo>
                  <a:lnTo>
                    <a:pt x="350" y="452"/>
                  </a:lnTo>
                  <a:lnTo>
                    <a:pt x="410" y="456"/>
                  </a:lnTo>
                  <a:lnTo>
                    <a:pt x="520" y="464"/>
                  </a:lnTo>
                  <a:lnTo>
                    <a:pt x="568" y="466"/>
                  </a:lnTo>
                  <a:lnTo>
                    <a:pt x="610" y="466"/>
                  </a:lnTo>
                  <a:lnTo>
                    <a:pt x="646" y="464"/>
                  </a:lnTo>
                  <a:lnTo>
                    <a:pt x="660" y="460"/>
                  </a:lnTo>
                  <a:lnTo>
                    <a:pt x="674" y="456"/>
                  </a:lnTo>
                  <a:lnTo>
                    <a:pt x="674" y="456"/>
                  </a:lnTo>
                  <a:lnTo>
                    <a:pt x="686" y="452"/>
                  </a:lnTo>
                  <a:lnTo>
                    <a:pt x="696" y="444"/>
                  </a:lnTo>
                  <a:lnTo>
                    <a:pt x="706" y="438"/>
                  </a:lnTo>
                  <a:lnTo>
                    <a:pt x="714" y="428"/>
                  </a:lnTo>
                  <a:lnTo>
                    <a:pt x="730" y="408"/>
                  </a:lnTo>
                  <a:lnTo>
                    <a:pt x="742" y="386"/>
                  </a:lnTo>
                  <a:lnTo>
                    <a:pt x="750" y="362"/>
                  </a:lnTo>
                  <a:lnTo>
                    <a:pt x="756" y="336"/>
                  </a:lnTo>
                  <a:lnTo>
                    <a:pt x="762" y="312"/>
                  </a:lnTo>
                  <a:lnTo>
                    <a:pt x="764" y="288"/>
                  </a:lnTo>
                  <a:lnTo>
                    <a:pt x="764" y="288"/>
                  </a:lnTo>
                  <a:lnTo>
                    <a:pt x="764" y="220"/>
                  </a:lnTo>
                  <a:lnTo>
                    <a:pt x="766" y="128"/>
                  </a:lnTo>
                  <a:lnTo>
                    <a:pt x="764" y="14"/>
                  </a:lnTo>
                  <a:lnTo>
                    <a:pt x="840" y="18"/>
                  </a:lnTo>
                  <a:lnTo>
                    <a:pt x="840" y="18"/>
                  </a:lnTo>
                  <a:lnTo>
                    <a:pt x="850" y="72"/>
                  </a:lnTo>
                  <a:lnTo>
                    <a:pt x="858" y="130"/>
                  </a:lnTo>
                  <a:lnTo>
                    <a:pt x="866" y="200"/>
                  </a:lnTo>
                  <a:lnTo>
                    <a:pt x="868" y="236"/>
                  </a:lnTo>
                  <a:lnTo>
                    <a:pt x="868" y="274"/>
                  </a:lnTo>
                  <a:lnTo>
                    <a:pt x="868" y="310"/>
                  </a:lnTo>
                  <a:lnTo>
                    <a:pt x="864" y="346"/>
                  </a:lnTo>
                  <a:lnTo>
                    <a:pt x="858" y="380"/>
                  </a:lnTo>
                  <a:lnTo>
                    <a:pt x="850" y="410"/>
                  </a:lnTo>
                  <a:lnTo>
                    <a:pt x="844" y="424"/>
                  </a:lnTo>
                  <a:lnTo>
                    <a:pt x="838" y="436"/>
                  </a:lnTo>
                  <a:lnTo>
                    <a:pt x="832" y="448"/>
                  </a:lnTo>
                  <a:lnTo>
                    <a:pt x="824" y="458"/>
                  </a:lnTo>
                  <a:lnTo>
                    <a:pt x="824" y="458"/>
                  </a:lnTo>
                  <a:lnTo>
                    <a:pt x="806" y="476"/>
                  </a:lnTo>
                  <a:lnTo>
                    <a:pt x="788" y="492"/>
                  </a:lnTo>
                  <a:lnTo>
                    <a:pt x="770" y="504"/>
                  </a:lnTo>
                  <a:lnTo>
                    <a:pt x="750" y="514"/>
                  </a:lnTo>
                  <a:lnTo>
                    <a:pt x="730" y="522"/>
                  </a:lnTo>
                  <a:lnTo>
                    <a:pt x="708" y="528"/>
                  </a:lnTo>
                  <a:lnTo>
                    <a:pt x="688" y="534"/>
                  </a:lnTo>
                  <a:lnTo>
                    <a:pt x="666" y="536"/>
                  </a:lnTo>
                  <a:lnTo>
                    <a:pt x="622" y="538"/>
                  </a:lnTo>
                  <a:lnTo>
                    <a:pt x="580" y="538"/>
                  </a:lnTo>
                  <a:lnTo>
                    <a:pt x="498" y="530"/>
                  </a:lnTo>
                  <a:lnTo>
                    <a:pt x="498" y="530"/>
                  </a:lnTo>
                  <a:lnTo>
                    <a:pt x="452" y="526"/>
                  </a:lnTo>
                  <a:lnTo>
                    <a:pt x="396" y="524"/>
                  </a:lnTo>
                  <a:lnTo>
                    <a:pt x="334" y="520"/>
                  </a:lnTo>
                  <a:lnTo>
                    <a:pt x="272" y="514"/>
                  </a:lnTo>
                  <a:lnTo>
                    <a:pt x="210" y="508"/>
                  </a:lnTo>
                  <a:lnTo>
                    <a:pt x="180" y="502"/>
                  </a:lnTo>
                  <a:lnTo>
                    <a:pt x="152" y="496"/>
                  </a:lnTo>
                  <a:lnTo>
                    <a:pt x="128" y="490"/>
                  </a:lnTo>
                  <a:lnTo>
                    <a:pt x="106" y="482"/>
                  </a:lnTo>
                  <a:lnTo>
                    <a:pt x="88" y="474"/>
                  </a:lnTo>
                  <a:lnTo>
                    <a:pt x="74" y="464"/>
                  </a:lnTo>
                  <a:lnTo>
                    <a:pt x="74" y="464"/>
                  </a:lnTo>
                  <a:lnTo>
                    <a:pt x="52" y="440"/>
                  </a:lnTo>
                  <a:lnTo>
                    <a:pt x="42" y="428"/>
                  </a:lnTo>
                  <a:lnTo>
                    <a:pt x="32" y="414"/>
                  </a:lnTo>
                  <a:lnTo>
                    <a:pt x="26" y="400"/>
                  </a:lnTo>
                  <a:lnTo>
                    <a:pt x="18" y="384"/>
                  </a:lnTo>
                  <a:lnTo>
                    <a:pt x="12" y="370"/>
                  </a:lnTo>
                  <a:lnTo>
                    <a:pt x="8" y="352"/>
                  </a:lnTo>
                  <a:lnTo>
                    <a:pt x="2" y="316"/>
                  </a:lnTo>
                  <a:lnTo>
                    <a:pt x="0" y="278"/>
                  </a:lnTo>
                  <a:lnTo>
                    <a:pt x="2" y="234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16" y="140"/>
                  </a:lnTo>
                  <a:lnTo>
                    <a:pt x="26" y="100"/>
                  </a:lnTo>
                  <a:lnTo>
                    <a:pt x="34" y="68"/>
                  </a:lnTo>
                  <a:lnTo>
                    <a:pt x="44" y="44"/>
                  </a:lnTo>
                  <a:lnTo>
                    <a:pt x="52" y="24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BB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7" name="Freeform 775"/>
            <p:cNvSpPr>
              <a:spLocks/>
            </p:cNvSpPr>
            <p:nvPr/>
          </p:nvSpPr>
          <p:spPr bwMode="auto">
            <a:xfrm>
              <a:off x="10412413" y="13001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8" name="Freeform 776"/>
            <p:cNvSpPr>
              <a:spLocks/>
            </p:cNvSpPr>
            <p:nvPr/>
          </p:nvSpPr>
          <p:spPr bwMode="auto">
            <a:xfrm>
              <a:off x="10425113" y="14017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9" name="Freeform 777"/>
            <p:cNvSpPr>
              <a:spLocks/>
            </p:cNvSpPr>
            <p:nvPr/>
          </p:nvSpPr>
          <p:spPr bwMode="auto">
            <a:xfrm>
              <a:off x="10434638" y="15001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0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0 h 36"/>
                <a:gd name="T38" fmla="*/ 0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0" name="Freeform 778"/>
            <p:cNvSpPr>
              <a:spLocks/>
            </p:cNvSpPr>
            <p:nvPr/>
          </p:nvSpPr>
          <p:spPr bwMode="auto">
            <a:xfrm>
              <a:off x="10434638" y="15922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2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2 h 36"/>
                <a:gd name="T38" fmla="*/ 0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1" name="Freeform 779"/>
            <p:cNvSpPr>
              <a:spLocks/>
            </p:cNvSpPr>
            <p:nvPr/>
          </p:nvSpPr>
          <p:spPr bwMode="auto">
            <a:xfrm>
              <a:off x="10425113" y="16875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6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6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2" name="Freeform 780"/>
            <p:cNvSpPr>
              <a:spLocks/>
            </p:cNvSpPr>
            <p:nvPr/>
          </p:nvSpPr>
          <p:spPr bwMode="auto">
            <a:xfrm>
              <a:off x="10415588" y="17764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6 w 36"/>
                <a:gd name="T37" fmla="*/ 30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3" name="Freeform 781"/>
            <p:cNvSpPr>
              <a:spLocks/>
            </p:cNvSpPr>
            <p:nvPr/>
          </p:nvSpPr>
          <p:spPr bwMode="auto">
            <a:xfrm>
              <a:off x="10383838" y="18557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6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6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4" name="Freeform 782"/>
            <p:cNvSpPr>
              <a:spLocks/>
            </p:cNvSpPr>
            <p:nvPr/>
          </p:nvSpPr>
          <p:spPr bwMode="auto">
            <a:xfrm>
              <a:off x="10323513" y="19319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2 w 36"/>
                <a:gd name="T17" fmla="*/ 6 h 36"/>
                <a:gd name="T18" fmla="*/ 36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6 w 36"/>
                <a:gd name="T25" fmla="*/ 24 h 36"/>
                <a:gd name="T26" fmla="*/ 32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5" name="Freeform 783"/>
            <p:cNvSpPr>
              <a:spLocks/>
            </p:cNvSpPr>
            <p:nvPr/>
          </p:nvSpPr>
          <p:spPr bwMode="auto">
            <a:xfrm>
              <a:off x="10240963" y="1982788"/>
              <a:ext cx="53975" cy="53975"/>
            </a:xfrm>
            <a:custGeom>
              <a:avLst/>
              <a:gdLst>
                <a:gd name="T0" fmla="*/ 0 w 34"/>
                <a:gd name="T1" fmla="*/ 16 h 34"/>
                <a:gd name="T2" fmla="*/ 0 w 34"/>
                <a:gd name="T3" fmla="*/ 16 h 34"/>
                <a:gd name="T4" fmla="*/ 0 w 34"/>
                <a:gd name="T5" fmla="*/ 10 h 34"/>
                <a:gd name="T6" fmla="*/ 4 w 34"/>
                <a:gd name="T7" fmla="*/ 4 h 34"/>
                <a:gd name="T8" fmla="*/ 10 w 34"/>
                <a:gd name="T9" fmla="*/ 0 h 34"/>
                <a:gd name="T10" fmla="*/ 16 w 34"/>
                <a:gd name="T11" fmla="*/ 0 h 34"/>
                <a:gd name="T12" fmla="*/ 16 w 34"/>
                <a:gd name="T13" fmla="*/ 0 h 34"/>
                <a:gd name="T14" fmla="*/ 24 w 34"/>
                <a:gd name="T15" fmla="*/ 0 h 34"/>
                <a:gd name="T16" fmla="*/ 30 w 34"/>
                <a:gd name="T17" fmla="*/ 4 h 34"/>
                <a:gd name="T18" fmla="*/ 34 w 34"/>
                <a:gd name="T19" fmla="*/ 10 h 34"/>
                <a:gd name="T20" fmla="*/ 34 w 34"/>
                <a:gd name="T21" fmla="*/ 16 h 34"/>
                <a:gd name="T22" fmla="*/ 34 w 34"/>
                <a:gd name="T23" fmla="*/ 16 h 34"/>
                <a:gd name="T24" fmla="*/ 34 w 34"/>
                <a:gd name="T25" fmla="*/ 24 h 34"/>
                <a:gd name="T26" fmla="*/ 30 w 34"/>
                <a:gd name="T27" fmla="*/ 30 h 34"/>
                <a:gd name="T28" fmla="*/ 24 w 34"/>
                <a:gd name="T29" fmla="*/ 34 h 34"/>
                <a:gd name="T30" fmla="*/ 16 w 34"/>
                <a:gd name="T31" fmla="*/ 34 h 34"/>
                <a:gd name="T32" fmla="*/ 16 w 34"/>
                <a:gd name="T33" fmla="*/ 34 h 34"/>
                <a:gd name="T34" fmla="*/ 10 w 34"/>
                <a:gd name="T35" fmla="*/ 34 h 34"/>
                <a:gd name="T36" fmla="*/ 4 w 34"/>
                <a:gd name="T37" fmla="*/ 30 h 34"/>
                <a:gd name="T38" fmla="*/ 0 w 34"/>
                <a:gd name="T39" fmla="*/ 24 h 34"/>
                <a:gd name="T40" fmla="*/ 0 w 34"/>
                <a:gd name="T41" fmla="*/ 16 h 34"/>
                <a:gd name="T42" fmla="*/ 0 w 34"/>
                <a:gd name="T4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4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6" name="Freeform 784"/>
            <p:cNvSpPr>
              <a:spLocks/>
            </p:cNvSpPr>
            <p:nvPr/>
          </p:nvSpPr>
          <p:spPr bwMode="auto">
            <a:xfrm>
              <a:off x="10148888" y="19986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7" name="Freeform 785"/>
            <p:cNvSpPr>
              <a:spLocks/>
            </p:cNvSpPr>
            <p:nvPr/>
          </p:nvSpPr>
          <p:spPr bwMode="auto">
            <a:xfrm>
              <a:off x="10056813" y="20050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0 h 36"/>
                <a:gd name="T6" fmla="*/ 4 w 36"/>
                <a:gd name="T7" fmla="*/ 4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4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0 h 36"/>
                <a:gd name="T38" fmla="*/ 0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8" name="Freeform 786"/>
            <p:cNvSpPr>
              <a:spLocks/>
            </p:cNvSpPr>
            <p:nvPr/>
          </p:nvSpPr>
          <p:spPr bwMode="auto">
            <a:xfrm>
              <a:off x="9523413" y="19669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2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6 h 36"/>
                <a:gd name="T36" fmla="*/ 4 w 36"/>
                <a:gd name="T37" fmla="*/ 32 h 36"/>
                <a:gd name="T38" fmla="*/ 0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9" name="Freeform 787"/>
            <p:cNvSpPr>
              <a:spLocks/>
            </p:cNvSpPr>
            <p:nvPr/>
          </p:nvSpPr>
          <p:spPr bwMode="auto">
            <a:xfrm>
              <a:off x="9396413" y="19478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0" name="Freeform 788"/>
            <p:cNvSpPr>
              <a:spLocks/>
            </p:cNvSpPr>
            <p:nvPr/>
          </p:nvSpPr>
          <p:spPr bwMode="auto">
            <a:xfrm>
              <a:off x="9307513" y="19097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6 w 36"/>
                <a:gd name="T7" fmla="*/ 4 h 36"/>
                <a:gd name="T8" fmla="*/ 12 w 36"/>
                <a:gd name="T9" fmla="*/ 0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0 h 36"/>
                <a:gd name="T16" fmla="*/ 30 w 36"/>
                <a:gd name="T17" fmla="*/ 4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1" name="Freeform 789"/>
            <p:cNvSpPr>
              <a:spLocks/>
            </p:cNvSpPr>
            <p:nvPr/>
          </p:nvSpPr>
          <p:spPr bwMode="auto">
            <a:xfrm>
              <a:off x="9250363" y="18399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6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6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2" name="Freeform 790"/>
            <p:cNvSpPr>
              <a:spLocks/>
            </p:cNvSpPr>
            <p:nvPr/>
          </p:nvSpPr>
          <p:spPr bwMode="auto">
            <a:xfrm>
              <a:off x="9218613" y="17446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2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6 h 36"/>
                <a:gd name="T36" fmla="*/ 4 w 36"/>
                <a:gd name="T37" fmla="*/ 32 h 36"/>
                <a:gd name="T38" fmla="*/ 0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3" name="Freeform 791"/>
            <p:cNvSpPr>
              <a:spLocks/>
            </p:cNvSpPr>
            <p:nvPr/>
          </p:nvSpPr>
          <p:spPr bwMode="auto">
            <a:xfrm>
              <a:off x="9202738" y="164623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2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6 h 36"/>
                <a:gd name="T36" fmla="*/ 4 w 36"/>
                <a:gd name="T37" fmla="*/ 32 h 36"/>
                <a:gd name="T38" fmla="*/ 0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4" name="Freeform 792"/>
            <p:cNvSpPr>
              <a:spLocks/>
            </p:cNvSpPr>
            <p:nvPr/>
          </p:nvSpPr>
          <p:spPr bwMode="auto">
            <a:xfrm>
              <a:off x="9193213" y="15541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2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2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5" name="Freeform 793"/>
            <p:cNvSpPr>
              <a:spLocks/>
            </p:cNvSpPr>
            <p:nvPr/>
          </p:nvSpPr>
          <p:spPr bwMode="auto">
            <a:xfrm>
              <a:off x="9205913" y="1465263"/>
              <a:ext cx="53975" cy="57150"/>
            </a:xfrm>
            <a:custGeom>
              <a:avLst/>
              <a:gdLst>
                <a:gd name="T0" fmla="*/ 0 w 34"/>
                <a:gd name="T1" fmla="*/ 18 h 36"/>
                <a:gd name="T2" fmla="*/ 0 w 34"/>
                <a:gd name="T3" fmla="*/ 18 h 36"/>
                <a:gd name="T4" fmla="*/ 0 w 34"/>
                <a:gd name="T5" fmla="*/ 12 h 36"/>
                <a:gd name="T6" fmla="*/ 4 w 34"/>
                <a:gd name="T7" fmla="*/ 6 h 36"/>
                <a:gd name="T8" fmla="*/ 10 w 34"/>
                <a:gd name="T9" fmla="*/ 2 h 36"/>
                <a:gd name="T10" fmla="*/ 16 w 34"/>
                <a:gd name="T11" fmla="*/ 0 h 36"/>
                <a:gd name="T12" fmla="*/ 16 w 34"/>
                <a:gd name="T13" fmla="*/ 0 h 36"/>
                <a:gd name="T14" fmla="*/ 24 w 34"/>
                <a:gd name="T15" fmla="*/ 2 h 36"/>
                <a:gd name="T16" fmla="*/ 30 w 34"/>
                <a:gd name="T17" fmla="*/ 6 h 36"/>
                <a:gd name="T18" fmla="*/ 34 w 34"/>
                <a:gd name="T19" fmla="*/ 12 h 36"/>
                <a:gd name="T20" fmla="*/ 34 w 34"/>
                <a:gd name="T21" fmla="*/ 18 h 36"/>
                <a:gd name="T22" fmla="*/ 34 w 34"/>
                <a:gd name="T23" fmla="*/ 18 h 36"/>
                <a:gd name="T24" fmla="*/ 34 w 34"/>
                <a:gd name="T25" fmla="*/ 26 h 36"/>
                <a:gd name="T26" fmla="*/ 30 w 34"/>
                <a:gd name="T27" fmla="*/ 32 h 36"/>
                <a:gd name="T28" fmla="*/ 24 w 34"/>
                <a:gd name="T29" fmla="*/ 36 h 36"/>
                <a:gd name="T30" fmla="*/ 16 w 34"/>
                <a:gd name="T31" fmla="*/ 36 h 36"/>
                <a:gd name="T32" fmla="*/ 16 w 34"/>
                <a:gd name="T33" fmla="*/ 36 h 36"/>
                <a:gd name="T34" fmla="*/ 10 w 34"/>
                <a:gd name="T35" fmla="*/ 36 h 36"/>
                <a:gd name="T36" fmla="*/ 4 w 34"/>
                <a:gd name="T37" fmla="*/ 32 h 36"/>
                <a:gd name="T38" fmla="*/ 0 w 34"/>
                <a:gd name="T39" fmla="*/ 26 h 36"/>
                <a:gd name="T40" fmla="*/ 0 w 34"/>
                <a:gd name="T41" fmla="*/ 18 h 36"/>
                <a:gd name="T42" fmla="*/ 0 w 34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6" name="Freeform 794"/>
            <p:cNvSpPr>
              <a:spLocks/>
            </p:cNvSpPr>
            <p:nvPr/>
          </p:nvSpPr>
          <p:spPr bwMode="auto">
            <a:xfrm>
              <a:off x="9228138" y="13731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7" name="Freeform 795"/>
            <p:cNvSpPr>
              <a:spLocks/>
            </p:cNvSpPr>
            <p:nvPr/>
          </p:nvSpPr>
          <p:spPr bwMode="auto">
            <a:xfrm>
              <a:off x="9253538" y="12715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8" name="Freeform 796"/>
            <p:cNvSpPr>
              <a:spLocks/>
            </p:cNvSpPr>
            <p:nvPr/>
          </p:nvSpPr>
          <p:spPr bwMode="auto">
            <a:xfrm>
              <a:off x="9602788" y="1887538"/>
              <a:ext cx="438150" cy="263525"/>
            </a:xfrm>
            <a:custGeom>
              <a:avLst/>
              <a:gdLst>
                <a:gd name="T0" fmla="*/ 40 w 276"/>
                <a:gd name="T1" fmla="*/ 156 h 166"/>
                <a:gd name="T2" fmla="*/ 40 w 276"/>
                <a:gd name="T3" fmla="*/ 156 h 166"/>
                <a:gd name="T4" fmla="*/ 38 w 276"/>
                <a:gd name="T5" fmla="*/ 136 h 166"/>
                <a:gd name="T6" fmla="*/ 38 w 276"/>
                <a:gd name="T7" fmla="*/ 116 h 166"/>
                <a:gd name="T8" fmla="*/ 40 w 276"/>
                <a:gd name="T9" fmla="*/ 90 h 166"/>
                <a:gd name="T10" fmla="*/ 46 w 276"/>
                <a:gd name="T11" fmla="*/ 66 h 166"/>
                <a:gd name="T12" fmla="*/ 52 w 276"/>
                <a:gd name="T13" fmla="*/ 56 h 166"/>
                <a:gd name="T14" fmla="*/ 58 w 276"/>
                <a:gd name="T15" fmla="*/ 46 h 166"/>
                <a:gd name="T16" fmla="*/ 64 w 276"/>
                <a:gd name="T17" fmla="*/ 36 h 166"/>
                <a:gd name="T18" fmla="*/ 74 w 276"/>
                <a:gd name="T19" fmla="*/ 30 h 166"/>
                <a:gd name="T20" fmla="*/ 84 w 276"/>
                <a:gd name="T21" fmla="*/ 26 h 166"/>
                <a:gd name="T22" fmla="*/ 98 w 276"/>
                <a:gd name="T23" fmla="*/ 24 h 166"/>
                <a:gd name="T24" fmla="*/ 98 w 276"/>
                <a:gd name="T25" fmla="*/ 24 h 166"/>
                <a:gd name="T26" fmla="*/ 150 w 276"/>
                <a:gd name="T27" fmla="*/ 26 h 166"/>
                <a:gd name="T28" fmla="*/ 172 w 276"/>
                <a:gd name="T29" fmla="*/ 26 h 166"/>
                <a:gd name="T30" fmla="*/ 190 w 276"/>
                <a:gd name="T31" fmla="*/ 30 h 166"/>
                <a:gd name="T32" fmla="*/ 206 w 276"/>
                <a:gd name="T33" fmla="*/ 34 h 166"/>
                <a:gd name="T34" fmla="*/ 220 w 276"/>
                <a:gd name="T35" fmla="*/ 38 h 166"/>
                <a:gd name="T36" fmla="*/ 230 w 276"/>
                <a:gd name="T37" fmla="*/ 46 h 166"/>
                <a:gd name="T38" fmla="*/ 236 w 276"/>
                <a:gd name="T39" fmla="*/ 56 h 166"/>
                <a:gd name="T40" fmla="*/ 236 w 276"/>
                <a:gd name="T41" fmla="*/ 56 h 166"/>
                <a:gd name="T42" fmla="*/ 240 w 276"/>
                <a:gd name="T43" fmla="*/ 68 h 166"/>
                <a:gd name="T44" fmla="*/ 242 w 276"/>
                <a:gd name="T45" fmla="*/ 86 h 166"/>
                <a:gd name="T46" fmla="*/ 244 w 276"/>
                <a:gd name="T47" fmla="*/ 122 h 166"/>
                <a:gd name="T48" fmla="*/ 242 w 276"/>
                <a:gd name="T49" fmla="*/ 152 h 166"/>
                <a:gd name="T50" fmla="*/ 242 w 276"/>
                <a:gd name="T51" fmla="*/ 164 h 166"/>
                <a:gd name="T52" fmla="*/ 270 w 276"/>
                <a:gd name="T53" fmla="*/ 166 h 166"/>
                <a:gd name="T54" fmla="*/ 270 w 276"/>
                <a:gd name="T55" fmla="*/ 166 h 166"/>
                <a:gd name="T56" fmla="*/ 274 w 276"/>
                <a:gd name="T57" fmla="*/ 144 h 166"/>
                <a:gd name="T58" fmla="*/ 276 w 276"/>
                <a:gd name="T59" fmla="*/ 122 h 166"/>
                <a:gd name="T60" fmla="*/ 276 w 276"/>
                <a:gd name="T61" fmla="*/ 94 h 166"/>
                <a:gd name="T62" fmla="*/ 274 w 276"/>
                <a:gd name="T63" fmla="*/ 68 h 166"/>
                <a:gd name="T64" fmla="*/ 270 w 276"/>
                <a:gd name="T65" fmla="*/ 54 h 166"/>
                <a:gd name="T66" fmla="*/ 266 w 276"/>
                <a:gd name="T67" fmla="*/ 42 h 166"/>
                <a:gd name="T68" fmla="*/ 262 w 276"/>
                <a:gd name="T69" fmla="*/ 32 h 166"/>
                <a:gd name="T70" fmla="*/ 254 w 276"/>
                <a:gd name="T71" fmla="*/ 24 h 166"/>
                <a:gd name="T72" fmla="*/ 246 w 276"/>
                <a:gd name="T73" fmla="*/ 18 h 166"/>
                <a:gd name="T74" fmla="*/ 234 w 276"/>
                <a:gd name="T75" fmla="*/ 14 h 166"/>
                <a:gd name="T76" fmla="*/ 234 w 276"/>
                <a:gd name="T77" fmla="*/ 14 h 166"/>
                <a:gd name="T78" fmla="*/ 210 w 276"/>
                <a:gd name="T79" fmla="*/ 8 h 166"/>
                <a:gd name="T80" fmla="*/ 180 w 276"/>
                <a:gd name="T81" fmla="*/ 4 h 166"/>
                <a:gd name="T82" fmla="*/ 148 w 276"/>
                <a:gd name="T83" fmla="*/ 2 h 166"/>
                <a:gd name="T84" fmla="*/ 116 w 276"/>
                <a:gd name="T85" fmla="*/ 0 h 166"/>
                <a:gd name="T86" fmla="*/ 86 w 276"/>
                <a:gd name="T87" fmla="*/ 2 h 166"/>
                <a:gd name="T88" fmla="*/ 60 w 276"/>
                <a:gd name="T89" fmla="*/ 8 h 166"/>
                <a:gd name="T90" fmla="*/ 50 w 276"/>
                <a:gd name="T91" fmla="*/ 12 h 166"/>
                <a:gd name="T92" fmla="*/ 40 w 276"/>
                <a:gd name="T93" fmla="*/ 16 h 166"/>
                <a:gd name="T94" fmla="*/ 32 w 276"/>
                <a:gd name="T95" fmla="*/ 22 h 166"/>
                <a:gd name="T96" fmla="*/ 26 w 276"/>
                <a:gd name="T97" fmla="*/ 30 h 166"/>
                <a:gd name="T98" fmla="*/ 26 w 276"/>
                <a:gd name="T99" fmla="*/ 30 h 166"/>
                <a:gd name="T100" fmla="*/ 18 w 276"/>
                <a:gd name="T101" fmla="*/ 48 h 166"/>
                <a:gd name="T102" fmla="*/ 12 w 276"/>
                <a:gd name="T103" fmla="*/ 68 h 166"/>
                <a:gd name="T104" fmla="*/ 8 w 276"/>
                <a:gd name="T105" fmla="*/ 88 h 166"/>
                <a:gd name="T106" fmla="*/ 4 w 276"/>
                <a:gd name="T107" fmla="*/ 110 h 166"/>
                <a:gd name="T108" fmla="*/ 0 w 276"/>
                <a:gd name="T109" fmla="*/ 142 h 166"/>
                <a:gd name="T110" fmla="*/ 0 w 276"/>
                <a:gd name="T111" fmla="*/ 156 h 166"/>
                <a:gd name="T112" fmla="*/ 40 w 276"/>
                <a:gd name="T113" fmla="*/ 15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6" h="166">
                  <a:moveTo>
                    <a:pt x="40" y="156"/>
                  </a:moveTo>
                  <a:lnTo>
                    <a:pt x="40" y="156"/>
                  </a:lnTo>
                  <a:lnTo>
                    <a:pt x="38" y="136"/>
                  </a:lnTo>
                  <a:lnTo>
                    <a:pt x="38" y="116"/>
                  </a:lnTo>
                  <a:lnTo>
                    <a:pt x="40" y="90"/>
                  </a:lnTo>
                  <a:lnTo>
                    <a:pt x="46" y="66"/>
                  </a:lnTo>
                  <a:lnTo>
                    <a:pt x="52" y="56"/>
                  </a:lnTo>
                  <a:lnTo>
                    <a:pt x="58" y="46"/>
                  </a:lnTo>
                  <a:lnTo>
                    <a:pt x="64" y="36"/>
                  </a:lnTo>
                  <a:lnTo>
                    <a:pt x="74" y="30"/>
                  </a:lnTo>
                  <a:lnTo>
                    <a:pt x="84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50" y="26"/>
                  </a:lnTo>
                  <a:lnTo>
                    <a:pt x="172" y="26"/>
                  </a:lnTo>
                  <a:lnTo>
                    <a:pt x="190" y="30"/>
                  </a:lnTo>
                  <a:lnTo>
                    <a:pt x="206" y="34"/>
                  </a:lnTo>
                  <a:lnTo>
                    <a:pt x="220" y="38"/>
                  </a:lnTo>
                  <a:lnTo>
                    <a:pt x="230" y="4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40" y="68"/>
                  </a:lnTo>
                  <a:lnTo>
                    <a:pt x="242" y="86"/>
                  </a:lnTo>
                  <a:lnTo>
                    <a:pt x="244" y="122"/>
                  </a:lnTo>
                  <a:lnTo>
                    <a:pt x="242" y="152"/>
                  </a:lnTo>
                  <a:lnTo>
                    <a:pt x="242" y="164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76" y="94"/>
                  </a:lnTo>
                  <a:lnTo>
                    <a:pt x="274" y="68"/>
                  </a:lnTo>
                  <a:lnTo>
                    <a:pt x="270" y="54"/>
                  </a:lnTo>
                  <a:lnTo>
                    <a:pt x="266" y="42"/>
                  </a:lnTo>
                  <a:lnTo>
                    <a:pt x="262" y="32"/>
                  </a:lnTo>
                  <a:lnTo>
                    <a:pt x="254" y="24"/>
                  </a:lnTo>
                  <a:lnTo>
                    <a:pt x="246" y="1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10" y="8"/>
                  </a:lnTo>
                  <a:lnTo>
                    <a:pt x="180" y="4"/>
                  </a:lnTo>
                  <a:lnTo>
                    <a:pt x="148" y="2"/>
                  </a:lnTo>
                  <a:lnTo>
                    <a:pt x="116" y="0"/>
                  </a:lnTo>
                  <a:lnTo>
                    <a:pt x="86" y="2"/>
                  </a:lnTo>
                  <a:lnTo>
                    <a:pt x="60" y="8"/>
                  </a:lnTo>
                  <a:lnTo>
                    <a:pt x="50" y="12"/>
                  </a:lnTo>
                  <a:lnTo>
                    <a:pt x="40" y="16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18" y="48"/>
                  </a:lnTo>
                  <a:lnTo>
                    <a:pt x="12" y="68"/>
                  </a:lnTo>
                  <a:lnTo>
                    <a:pt x="8" y="88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40" y="15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881" name="Rectangle 880"/>
          <p:cNvSpPr/>
          <p:nvPr/>
        </p:nvSpPr>
        <p:spPr>
          <a:xfrm>
            <a:off x="704190" y="4322917"/>
            <a:ext cx="31268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tục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thiên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dự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báo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thời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82" name="Rectangle 881"/>
          <p:cNvSpPr/>
          <p:nvPr/>
        </p:nvSpPr>
        <p:spPr>
          <a:xfrm>
            <a:off x="4640320" y="4333428"/>
            <a:ext cx="3305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tục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LĐSX,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kinh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gieo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cây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83" name="Rectangle 882"/>
          <p:cNvSpPr/>
          <p:nvPr/>
        </p:nvSpPr>
        <p:spPr>
          <a:xfrm>
            <a:off x="8581687" y="4506853"/>
            <a:ext cx="2942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tục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lưu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hành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địa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em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81" grpId="0"/>
      <p:bldP spid="882" grpId="0"/>
      <p:bldP spid="88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f27f09977f3a249bb988b4986ed5f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8920" y="331076"/>
            <a:ext cx="4793080" cy="6526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744" y="1376959"/>
            <a:ext cx="7025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8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8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!!!</a:t>
            </a:r>
            <a:endParaRPr lang="en-US" sz="8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476999" y="1166153"/>
            <a:ext cx="6728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TỤC NGỮ VỚI THÀNH NGỮ VÀ CA DAO – DÂN CA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39569" y="2172122"/>
            <a:ext cx="3001158" cy="2159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0908" y="4370513"/>
            <a:ext cx="1628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70810"/>
              </p:ext>
            </p:extLst>
          </p:nvPr>
        </p:nvGraphicFramePr>
        <p:xfrm>
          <a:off x="4070839" y="2797837"/>
          <a:ext cx="7186968" cy="2775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3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07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dao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818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083164" y="679267"/>
            <a:ext cx="10122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TỤC NGỮ VỚI THÀNH NGỮ VÀ CA DAO – DÂN CA</a:t>
            </a:r>
            <a:endParaRPr lang="en-US" sz="2800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7526" y="1764684"/>
          <a:ext cx="10212780" cy="4258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5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5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88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 </a:t>
                      </a:r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dao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149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52950" y="2682327"/>
            <a:ext cx="27946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thơ, bài hát hoàn chỉnh diễn đạt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nhận xét, đánh giá, kinh nghiệm sống của con người.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4057403" y="2694203"/>
            <a:ext cx="28739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1" y="4556651"/>
            <a:ext cx="28739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6447" y="2559707"/>
            <a:ext cx="38284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Câu nói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8218" y="3469790"/>
            <a:ext cx="38284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47221" y="4762222"/>
            <a:ext cx="38284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1" y="619890"/>
            <a:ext cx="916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s-BO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endParaRPr 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6125" y="1650545"/>
            <a:ext cx="10255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—Pngtree—cartoon circle love heart cloud_4029830.png"/>
          <p:cNvPicPr>
            <a:picLocks noChangeAspect="1"/>
          </p:cNvPicPr>
          <p:nvPr/>
        </p:nvPicPr>
        <p:blipFill>
          <a:blip r:embed="rId3"/>
          <a:srcRect r="51852" b="66813"/>
          <a:stretch>
            <a:fillRect/>
          </a:stretch>
        </p:blipFill>
        <p:spPr>
          <a:xfrm>
            <a:off x="509962" y="4600856"/>
            <a:ext cx="2685185" cy="15739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35269" y="5187282"/>
            <a:ext cx="1576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Pentagon 28"/>
          <p:cNvSpPr/>
          <p:nvPr/>
        </p:nvSpPr>
        <p:spPr>
          <a:xfrm flipH="1">
            <a:off x="2695903" y="3263457"/>
            <a:ext cx="8339958" cy="1213945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:………………………………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……………………………….</a:t>
            </a:r>
          </a:p>
        </p:txBody>
      </p:sp>
      <p:pic>
        <p:nvPicPr>
          <p:cNvPr id="30" name="Picture 29" descr="—Pngtree—cartoon circle love heart cloud_4029830.png"/>
          <p:cNvPicPr>
            <a:picLocks noChangeAspect="1"/>
          </p:cNvPicPr>
          <p:nvPr/>
        </p:nvPicPr>
        <p:blipFill>
          <a:blip r:embed="rId3"/>
          <a:srcRect r="51852" b="66813"/>
          <a:stretch>
            <a:fillRect/>
          </a:stretch>
        </p:blipFill>
        <p:spPr>
          <a:xfrm>
            <a:off x="436387" y="3013791"/>
            <a:ext cx="2685185" cy="157398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61698" y="3568686"/>
            <a:ext cx="1576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Pentagon 31"/>
          <p:cNvSpPr/>
          <p:nvPr/>
        </p:nvSpPr>
        <p:spPr>
          <a:xfrm flipH="1">
            <a:off x="2753709" y="4882050"/>
            <a:ext cx="8339958" cy="1213945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:………………………………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92574" y="3228566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TN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endParaRPr lang="en-US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3443" y="4847160"/>
            <a:ext cx="4187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TN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lao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endParaRPr lang="en-US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44530" y="3806634"/>
            <a:ext cx="120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4</a:t>
            </a:r>
            <a:endParaRPr lang="en-US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75302" y="5393698"/>
            <a:ext cx="120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8</a:t>
            </a:r>
            <a:endParaRPr lang="en-US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8" grpId="0"/>
      <p:bldP spid="29" grpId="0" animBg="1"/>
      <p:bldP spid="31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read little mouse_27772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2747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86300" y="1544974"/>
            <a:ext cx="6726685" cy="42196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II. </a:t>
            </a:r>
            <a:r>
              <a:rPr kumimoji="0" lang="en-US" sz="9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Đọc</a:t>
            </a:r>
            <a:r>
              <a:rPr kumimoji="0" lang="en-US" sz="9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9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hiểu</a:t>
            </a:r>
            <a:r>
              <a:rPr kumimoji="0" lang="en-US" sz="9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9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văn</a:t>
            </a:r>
            <a:r>
              <a:rPr kumimoji="0" lang="en-US" sz="9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b</a:t>
            </a:r>
            <a:r>
              <a:rPr kumimoji="0" lang="en-US" sz="9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ản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EE60512-9329-43D6-8FB4-0DB92331F7D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40页图表-78"/>
  <p:tag name="INKNOELEADERBOARD" val="-368430983"/>
</p:tagLst>
</file>

<file path=ppt/theme/theme1.xml><?xml version="1.0" encoding="utf-8"?>
<a:theme xmlns:a="http://schemas.openxmlformats.org/drawingml/2006/main" name="Default Theme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2046</Words>
  <Application>Microsoft Office PowerPoint</Application>
  <PresentationFormat>Widescreen</PresentationFormat>
  <Paragraphs>285</Paragraphs>
  <Slides>52</Slides>
  <Notes>47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等线</vt:lpstr>
      <vt:lpstr>Lato Light</vt:lpstr>
      <vt:lpstr>Poppins Light</vt:lpstr>
      <vt:lpstr>Times New Roman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40页图表-78</dc:title>
  <dc:creator>Administrator</dc:creator>
  <cp:lastModifiedBy>Nguyễn Thanh Bình</cp:lastModifiedBy>
  <cp:revision>277</cp:revision>
  <dcterms:created xsi:type="dcterms:W3CDTF">2017-11-28T05:38:32Z</dcterms:created>
  <dcterms:modified xsi:type="dcterms:W3CDTF">2022-01-12T08:59:07Z</dcterms:modified>
</cp:coreProperties>
</file>