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99" r:id="rId2"/>
  </p:sldMasterIdLst>
  <p:notesMasterIdLst>
    <p:notesMasterId r:id="rId26"/>
  </p:notesMasterIdLst>
  <p:sldIdLst>
    <p:sldId id="426" r:id="rId3"/>
    <p:sldId id="432" r:id="rId4"/>
    <p:sldId id="429" r:id="rId5"/>
    <p:sldId id="428" r:id="rId6"/>
    <p:sldId id="430" r:id="rId7"/>
    <p:sldId id="444" r:id="rId8"/>
    <p:sldId id="261" r:id="rId9"/>
    <p:sldId id="433" r:id="rId10"/>
    <p:sldId id="257" r:id="rId11"/>
    <p:sldId id="435" r:id="rId12"/>
    <p:sldId id="436" r:id="rId13"/>
    <p:sldId id="437" r:id="rId14"/>
    <p:sldId id="438" r:id="rId15"/>
    <p:sldId id="439" r:id="rId16"/>
    <p:sldId id="440" r:id="rId17"/>
    <p:sldId id="370" r:id="rId18"/>
    <p:sldId id="441" r:id="rId19"/>
    <p:sldId id="442" r:id="rId20"/>
    <p:sldId id="265" r:id="rId21"/>
    <p:sldId id="307" r:id="rId22"/>
    <p:sldId id="443" r:id="rId23"/>
    <p:sldId id="404" r:id="rId24"/>
    <p:sldId id="309" r:id="rId25"/>
  </p:sldIdLst>
  <p:sldSz cx="9144000" cy="5143500" type="screen16x9"/>
  <p:notesSz cx="6858000" cy="9144000"/>
  <p:embeddedFontLst>
    <p:embeddedFont>
      <p:font typeface="Wingdings 3" pitchFamily="18" charset="2"/>
      <p:regular r:id="rId27"/>
    </p:embeddedFont>
    <p:embeddedFont>
      <p:font typeface="Nunito" charset="0"/>
      <p:regular r:id="rId28"/>
      <p:bold r:id="rId29"/>
      <p:italic r:id="rId30"/>
      <p:boldItalic r:id="rId31"/>
    </p:embeddedFont>
    <p:embeddedFont>
      <p:font typeface="Amatic SC" charset="-79"/>
      <p:regular r:id="rId32"/>
      <p:bold r:id="rId33"/>
    </p:embeddedFont>
    <p:embeddedFont>
      <p:font typeface="#9Slide03 Arima Madurai Black" charset="0"/>
      <p:bold r:id="rId34"/>
    </p:embeddedFont>
    <p:embeddedFont>
      <p:font typeface="Mali SemiBold" charset="-34"/>
      <p:regular r:id="rId35"/>
      <p:bold r:id="rId36"/>
      <p:italic r:id="rId37"/>
      <p:boldItalic r:id="rId38"/>
    </p:embeddedFont>
    <p:embeddedFont>
      <p:font typeface="맑은 고딕" pitchFamily="34" charset="-127"/>
      <p:regular r:id="rId39"/>
      <p:bold r:id="rId40"/>
    </p:embeddedFont>
    <p:embeddedFont>
      <p:font typeface="Roboto Condensed Light" charset="0"/>
      <p:regular r:id="rId41"/>
      <p: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559">
          <p15:clr>
            <a:srgbClr val="0000FF"/>
          </p15:clr>
        </p15:guide>
        <p15:guide id="2" orient="horz" pos="1607">
          <p15:clr>
            <a:srgbClr val="0000FF"/>
          </p15:clr>
        </p15:guide>
        <p15:guide id="3" orient="horz" pos="1309">
          <p15:clr>
            <a:srgbClr val="9AA0A6"/>
          </p15:clr>
        </p15:guide>
        <p15:guide id="4" orient="horz" pos="1965">
          <p15:clr>
            <a:srgbClr val="9AA0A6"/>
          </p15:clr>
        </p15:guide>
        <p15:guide id="5" orient="horz" pos="2310">
          <p15:clr>
            <a:srgbClr val="9AA0A6"/>
          </p15:clr>
        </p15:guide>
        <p15:guide id="6"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xmlns=""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B3"/>
    <a:srgbClr val="C0E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EE475CE5-CAD8-40CC-8343-720E93DDF69F}">
  <a:tblStyle styleId="{EE475CE5-CAD8-40CC-8343-720E93DDF69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846" y="-96"/>
      </p:cViewPr>
      <p:guideLst>
        <p:guide orient="horz" pos="559"/>
        <p:guide orient="horz" pos="1607"/>
        <p:guide orient="horz" pos="1309"/>
        <p:guide orient="horz" pos="1965"/>
        <p:guide orient="horz" pos="231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639408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SG" dirty="0"/>
          </a:p>
        </p:txBody>
      </p:sp>
    </p:spTree>
    <p:extLst>
      <p:ext uri="{BB962C8B-B14F-4D97-AF65-F5344CB8AC3E}">
        <p14:creationId xmlns:p14="http://schemas.microsoft.com/office/powerpoint/2010/main" val="4160427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SG" dirty="0"/>
          </a:p>
        </p:txBody>
      </p:sp>
    </p:spTree>
    <p:extLst>
      <p:ext uri="{BB962C8B-B14F-4D97-AF65-F5344CB8AC3E}">
        <p14:creationId xmlns:p14="http://schemas.microsoft.com/office/powerpoint/2010/main" val="3660528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SG" dirty="0"/>
          </a:p>
        </p:txBody>
      </p:sp>
    </p:spTree>
    <p:extLst>
      <p:ext uri="{BB962C8B-B14F-4D97-AF65-F5344CB8AC3E}">
        <p14:creationId xmlns:p14="http://schemas.microsoft.com/office/powerpoint/2010/main" val="1257100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640c982cef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640c982cef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SG" dirty="0"/>
          </a:p>
        </p:txBody>
      </p:sp>
    </p:spTree>
    <p:extLst>
      <p:ext uri="{BB962C8B-B14F-4D97-AF65-F5344CB8AC3E}">
        <p14:creationId xmlns:p14="http://schemas.microsoft.com/office/powerpoint/2010/main" val="181279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SG" dirty="0"/>
          </a:p>
        </p:txBody>
      </p:sp>
    </p:spTree>
    <p:extLst>
      <p:ext uri="{BB962C8B-B14F-4D97-AF65-F5344CB8AC3E}">
        <p14:creationId xmlns:p14="http://schemas.microsoft.com/office/powerpoint/2010/main" val="470067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SG" dirty="0"/>
          </a:p>
        </p:txBody>
      </p:sp>
    </p:spTree>
    <p:extLst>
      <p:ext uri="{BB962C8B-B14F-4D97-AF65-F5344CB8AC3E}">
        <p14:creationId xmlns:p14="http://schemas.microsoft.com/office/powerpoint/2010/main" val="575959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xmlns="" id="{7BEAB95E-1F60-47FF-A6EE-E68A864FCF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fld id="{6F501F0E-092F-4652-A2F9-73B665D5FDF2}" type="slidenum">
              <a:rPr lang="en-US" altLang="en-US">
                <a:latin typeface="Arial" panose="020B0604020202020204" pitchFamily="34" charset="0"/>
              </a:rPr>
              <a:pPr eaLnBrk="1" hangingPunct="1"/>
              <a:t>22</a:t>
            </a:fld>
            <a:endParaRPr lang="en-US" altLang="en-US">
              <a:latin typeface="Arial" panose="020B0604020202020204" pitchFamily="34" charset="0"/>
            </a:endParaRPr>
          </a:p>
        </p:txBody>
      </p:sp>
      <p:sp>
        <p:nvSpPr>
          <p:cNvPr id="27651" name="Rectangle 2">
            <a:extLst>
              <a:ext uri="{FF2B5EF4-FFF2-40B4-BE49-F238E27FC236}">
                <a16:creationId xmlns:a16="http://schemas.microsoft.com/office/drawing/2014/main" xmlns="" id="{5B7FE877-78F8-4EE4-A8F3-2E4999494F77}"/>
              </a:ext>
            </a:extLst>
          </p:cNvPr>
          <p:cNvSpPr>
            <a:spLocks noGrp="1" noRot="1" noChangeAspect="1" noChangeArrowheads="1" noTextEdit="1"/>
          </p:cNvSpPr>
          <p:nvPr>
            <p:ph type="sldImg"/>
          </p:nvPr>
        </p:nvSpPr>
        <p:spPr>
          <a:xfrm>
            <a:off x="381000" y="685800"/>
            <a:ext cx="6096000" cy="3429000"/>
          </a:xfrm>
          <a:ln/>
        </p:spPr>
      </p:sp>
      <p:sp>
        <p:nvSpPr>
          <p:cNvPr id="27652" name="Rectangle 3">
            <a:extLst>
              <a:ext uri="{FF2B5EF4-FFF2-40B4-BE49-F238E27FC236}">
                <a16:creationId xmlns:a16="http://schemas.microsoft.com/office/drawing/2014/main" xmlns="" id="{92C8F96F-904A-4CE3-B66E-74D22596C5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None/>
            </a:pPr>
            <a:endParaRPr lang="en-US" altLang="en-US" dirty="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SG" dirty="0"/>
          </a:p>
        </p:txBody>
      </p:sp>
    </p:spTree>
    <p:extLst>
      <p:ext uri="{BB962C8B-B14F-4D97-AF65-F5344CB8AC3E}">
        <p14:creationId xmlns:p14="http://schemas.microsoft.com/office/powerpoint/2010/main" val="414780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SG" dirty="0"/>
          </a:p>
        </p:txBody>
      </p:sp>
    </p:spTree>
    <p:extLst>
      <p:ext uri="{BB962C8B-B14F-4D97-AF65-F5344CB8AC3E}">
        <p14:creationId xmlns:p14="http://schemas.microsoft.com/office/powerpoint/2010/main" val="3782676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SG" dirty="0"/>
          </a:p>
        </p:txBody>
      </p:sp>
    </p:spTree>
    <p:extLst>
      <p:ext uri="{BB962C8B-B14F-4D97-AF65-F5344CB8AC3E}">
        <p14:creationId xmlns:p14="http://schemas.microsoft.com/office/powerpoint/2010/main" val="360097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SG" dirty="0"/>
          </a:p>
        </p:txBody>
      </p:sp>
    </p:spTree>
    <p:extLst>
      <p:ext uri="{BB962C8B-B14F-4D97-AF65-F5344CB8AC3E}">
        <p14:creationId xmlns:p14="http://schemas.microsoft.com/office/powerpoint/2010/main" val="3530458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SG" dirty="0"/>
          </a:p>
        </p:txBody>
      </p:sp>
    </p:spTree>
    <p:extLst>
      <p:ext uri="{BB962C8B-B14F-4D97-AF65-F5344CB8AC3E}">
        <p14:creationId xmlns:p14="http://schemas.microsoft.com/office/powerpoint/2010/main" val="1191888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SG" dirty="0"/>
          </a:p>
        </p:txBody>
      </p:sp>
    </p:spTree>
    <p:extLst>
      <p:ext uri="{BB962C8B-B14F-4D97-AF65-F5344CB8AC3E}">
        <p14:creationId xmlns:p14="http://schemas.microsoft.com/office/powerpoint/2010/main" val="3334376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314650" y="1169400"/>
            <a:ext cx="6515100" cy="32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200"/>
            </a:lvl1pPr>
            <a:lvl2pPr lvl="1" algn="ctr" rtl="0">
              <a:lnSpc>
                <a:spcPct val="100000"/>
              </a:lnSpc>
              <a:spcBef>
                <a:spcPts val="0"/>
              </a:spcBef>
              <a:spcAft>
                <a:spcPts val="0"/>
              </a:spcAft>
              <a:buSzPts val="1200"/>
              <a:buFont typeface="Roboto Condensed Light"/>
              <a:buAutoNum type="alphaLcPeriod"/>
              <a:defRPr sz="1200"/>
            </a:lvl2pPr>
            <a:lvl3pPr lvl="2" algn="ctr" rtl="0">
              <a:lnSpc>
                <a:spcPct val="100000"/>
              </a:lnSpc>
              <a:spcBef>
                <a:spcPts val="0"/>
              </a:spcBef>
              <a:spcAft>
                <a:spcPts val="0"/>
              </a:spcAft>
              <a:buSzPts val="1200"/>
              <a:buFont typeface="Roboto Condensed Light"/>
              <a:buAutoNum type="romanLcPeriod"/>
              <a:defRPr sz="1200"/>
            </a:lvl3pPr>
            <a:lvl4pPr lvl="3" algn="ctr" rtl="0">
              <a:lnSpc>
                <a:spcPct val="100000"/>
              </a:lnSpc>
              <a:spcBef>
                <a:spcPts val="0"/>
              </a:spcBef>
              <a:spcAft>
                <a:spcPts val="0"/>
              </a:spcAft>
              <a:buSzPts val="1200"/>
              <a:buFont typeface="Roboto Condensed Light"/>
              <a:buAutoNum type="arabicPeriod"/>
              <a:defRPr sz="1200"/>
            </a:lvl4pPr>
            <a:lvl5pPr lvl="4" algn="ctr" rtl="0">
              <a:lnSpc>
                <a:spcPct val="100000"/>
              </a:lnSpc>
              <a:spcBef>
                <a:spcPts val="0"/>
              </a:spcBef>
              <a:spcAft>
                <a:spcPts val="0"/>
              </a:spcAft>
              <a:buSzPts val="1200"/>
              <a:buFont typeface="Roboto Condensed Light"/>
              <a:buAutoNum type="alphaLcPeriod"/>
              <a:defRPr sz="1200"/>
            </a:lvl5pPr>
            <a:lvl6pPr lvl="5" algn="ctr" rtl="0">
              <a:lnSpc>
                <a:spcPct val="100000"/>
              </a:lnSpc>
              <a:spcBef>
                <a:spcPts val="0"/>
              </a:spcBef>
              <a:spcAft>
                <a:spcPts val="0"/>
              </a:spcAft>
              <a:buSzPts val="1200"/>
              <a:buFont typeface="Roboto Condensed Light"/>
              <a:buAutoNum type="romanLcPeriod"/>
              <a:defRPr sz="1200"/>
            </a:lvl6pPr>
            <a:lvl7pPr lvl="6" algn="ctr" rtl="0">
              <a:lnSpc>
                <a:spcPct val="100000"/>
              </a:lnSpc>
              <a:spcBef>
                <a:spcPts val="0"/>
              </a:spcBef>
              <a:spcAft>
                <a:spcPts val="0"/>
              </a:spcAft>
              <a:buSzPts val="1200"/>
              <a:buFont typeface="Roboto Condensed Light"/>
              <a:buAutoNum type="arabicPeriod"/>
              <a:defRPr sz="1200"/>
            </a:lvl7pPr>
            <a:lvl8pPr lvl="7" algn="ctr" rtl="0">
              <a:lnSpc>
                <a:spcPct val="100000"/>
              </a:lnSpc>
              <a:spcBef>
                <a:spcPts val="0"/>
              </a:spcBef>
              <a:spcAft>
                <a:spcPts val="0"/>
              </a:spcAft>
              <a:buSzPts val="1200"/>
              <a:buFont typeface="Roboto Condensed Light"/>
              <a:buAutoNum type="alphaLcPeriod"/>
              <a:defRPr sz="1200"/>
            </a:lvl8pPr>
            <a:lvl9pPr lvl="8" algn="ctr" rtl="0">
              <a:lnSpc>
                <a:spcPct val="100000"/>
              </a:lnSpc>
              <a:spcBef>
                <a:spcPts val="0"/>
              </a:spcBef>
              <a:spcAft>
                <a:spcPts val="0"/>
              </a:spcAft>
              <a:buSzPts val="1200"/>
              <a:buFont typeface="Roboto Condensed Light"/>
              <a:buAutoNum type="romanLcPeriod"/>
              <a:defRPr sz="1200"/>
            </a:lvl9pPr>
          </a:lstStyle>
          <a:p>
            <a:endParaRPr/>
          </a:p>
        </p:txBody>
      </p:sp>
      <p:sp>
        <p:nvSpPr>
          <p:cNvPr id="158" name="Google Shape;158;p7"/>
          <p:cNvSpPr txBox="1">
            <a:spLocks noGrp="1"/>
          </p:cNvSpPr>
          <p:nvPr>
            <p:ph type="title"/>
          </p:nvPr>
        </p:nvSpPr>
        <p:spPr>
          <a:xfrm>
            <a:off x="466725" y="355650"/>
            <a:ext cx="8210700" cy="6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grpSp>
        <p:nvGrpSpPr>
          <p:cNvPr id="159" name="Google Shape;159;p7"/>
          <p:cNvGrpSpPr/>
          <p:nvPr/>
        </p:nvGrpSpPr>
        <p:grpSpPr>
          <a:xfrm>
            <a:off x="8544911" y="233729"/>
            <a:ext cx="989634" cy="1280992"/>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7"/>
          <p:cNvGrpSpPr/>
          <p:nvPr/>
        </p:nvGrpSpPr>
        <p:grpSpPr>
          <a:xfrm>
            <a:off x="7658163" y="4192494"/>
            <a:ext cx="1065870" cy="1379780"/>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7"/>
          <p:cNvSpPr/>
          <p:nvPr/>
        </p:nvSpPr>
        <p:spPr>
          <a:xfrm>
            <a:off x="-309264" y="2990776"/>
            <a:ext cx="696191" cy="758586"/>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7"/>
          <p:cNvGrpSpPr/>
          <p:nvPr/>
        </p:nvGrpSpPr>
        <p:grpSpPr>
          <a:xfrm>
            <a:off x="-477280" y="-377857"/>
            <a:ext cx="1356757" cy="1280980"/>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4" name="Google Shape;16;p4">
            <a:extLst>
              <a:ext uri="{FF2B5EF4-FFF2-40B4-BE49-F238E27FC236}">
                <a16:creationId xmlns:a16="http://schemas.microsoft.com/office/drawing/2014/main" xmlns="" id="{35D141A5-44E4-4C6E-B747-B916FE8B0D5E}"/>
              </a:ext>
            </a:extLst>
          </p:cNvPr>
          <p:cNvSpPr>
            <a:spLocks/>
          </p:cNvSpPr>
          <p:nvPr/>
        </p:nvSpPr>
        <p:spPr bwMode="auto">
          <a:xfrm>
            <a:off x="382191" y="216694"/>
            <a:ext cx="8379619" cy="4737497"/>
          </a:xfrm>
          <a:custGeom>
            <a:avLst/>
            <a:gdLst>
              <a:gd name="T0" fmla="*/ 2147483646 w 40261"/>
              <a:gd name="T1" fmla="*/ 2147483646 h 29674"/>
              <a:gd name="T2" fmla="*/ 2147483646 w 40261"/>
              <a:gd name="T3" fmla="*/ 2147483646 h 29674"/>
              <a:gd name="T4" fmla="*/ 2147483646 w 40261"/>
              <a:gd name="T5" fmla="*/ 2147483646 h 29674"/>
              <a:gd name="T6" fmla="*/ 2147483646 w 40261"/>
              <a:gd name="T7" fmla="*/ 2147483646 h 29674"/>
              <a:gd name="T8" fmla="*/ 2147483646 w 40261"/>
              <a:gd name="T9" fmla="*/ 2147483646 h 29674"/>
              <a:gd name="T10" fmla="*/ 2147483646 w 40261"/>
              <a:gd name="T11" fmla="*/ 2147483646 h 29674"/>
              <a:gd name="T12" fmla="*/ 2147483646 w 40261"/>
              <a:gd name="T13" fmla="*/ 2147483646 h 29674"/>
              <a:gd name="T14" fmla="*/ 2147483646 w 40261"/>
              <a:gd name="T15" fmla="*/ 2147483646 h 29674"/>
              <a:gd name="T16" fmla="*/ 2147483646 w 40261"/>
              <a:gd name="T17" fmla="*/ 2147483646 h 29674"/>
              <a:gd name="T18" fmla="*/ 2147483646 w 40261"/>
              <a:gd name="T19" fmla="*/ 2147483646 h 29674"/>
              <a:gd name="T20" fmla="*/ 2147483646 w 40261"/>
              <a:gd name="T21" fmla="*/ 2147483646 h 29674"/>
              <a:gd name="T22" fmla="*/ 2147483646 w 40261"/>
              <a:gd name="T23" fmla="*/ 2147483646 h 29674"/>
              <a:gd name="T24" fmla="*/ 2147483646 w 40261"/>
              <a:gd name="T25" fmla="*/ 2147483646 h 29674"/>
              <a:gd name="T26" fmla="*/ 2147483646 w 40261"/>
              <a:gd name="T27" fmla="*/ 2147483646 h 29674"/>
              <a:gd name="T28" fmla="*/ 2147483646 w 40261"/>
              <a:gd name="T29" fmla="*/ 2147483646 h 29674"/>
              <a:gd name="T30" fmla="*/ 2147483646 w 40261"/>
              <a:gd name="T31" fmla="*/ 2147483646 h 29674"/>
              <a:gd name="T32" fmla="*/ 2147483646 w 40261"/>
              <a:gd name="T33" fmla="*/ 2147483646 h 29674"/>
              <a:gd name="T34" fmla="*/ 2147483646 w 40261"/>
              <a:gd name="T35" fmla="*/ 2147483646 h 29674"/>
              <a:gd name="T36" fmla="*/ 2147483646 w 40261"/>
              <a:gd name="T37" fmla="*/ 2147483646 h 29674"/>
              <a:gd name="T38" fmla="*/ 2147483646 w 40261"/>
              <a:gd name="T39" fmla="*/ 2147483646 h 29674"/>
              <a:gd name="T40" fmla="*/ 2147483646 w 40261"/>
              <a:gd name="T41" fmla="*/ 2147483646 h 29674"/>
              <a:gd name="T42" fmla="*/ 2147483646 w 40261"/>
              <a:gd name="T43" fmla="*/ 2147483646 h 29674"/>
              <a:gd name="T44" fmla="*/ 2147483646 w 40261"/>
              <a:gd name="T45" fmla="*/ 2147483646 h 29674"/>
              <a:gd name="T46" fmla="*/ 2147483646 w 40261"/>
              <a:gd name="T47" fmla="*/ 2147483646 h 29674"/>
              <a:gd name="T48" fmla="*/ 2147483646 w 40261"/>
              <a:gd name="T49" fmla="*/ 2147483646 h 29674"/>
              <a:gd name="T50" fmla="*/ 2147483646 w 40261"/>
              <a:gd name="T51" fmla="*/ 2147483646 h 29674"/>
              <a:gd name="T52" fmla="*/ 2147483646 w 40261"/>
              <a:gd name="T53" fmla="*/ 2147483646 h 29674"/>
              <a:gd name="T54" fmla="*/ 2147483646 w 40261"/>
              <a:gd name="T55" fmla="*/ 2147483646 h 29674"/>
              <a:gd name="T56" fmla="*/ 2147483646 w 40261"/>
              <a:gd name="T57" fmla="*/ 2147483646 h 29674"/>
              <a:gd name="T58" fmla="*/ 2147483646 w 40261"/>
              <a:gd name="T59" fmla="*/ 2147483646 h 29674"/>
              <a:gd name="T60" fmla="*/ 2147483646 w 40261"/>
              <a:gd name="T61" fmla="*/ 2147483646 h 29674"/>
              <a:gd name="T62" fmla="*/ 2147483646 w 40261"/>
              <a:gd name="T63" fmla="*/ 2147483646 h 29674"/>
              <a:gd name="T64" fmla="*/ 2147483646 w 40261"/>
              <a:gd name="T65" fmla="*/ 2147483646 h 29674"/>
              <a:gd name="T66" fmla="*/ 2147483646 w 40261"/>
              <a:gd name="T67" fmla="*/ 2147483646 h 29674"/>
              <a:gd name="T68" fmla="*/ 2147483646 w 40261"/>
              <a:gd name="T69" fmla="*/ 2147483646 h 29674"/>
              <a:gd name="T70" fmla="*/ 2147483646 w 40261"/>
              <a:gd name="T71" fmla="*/ 2147483646 h 29674"/>
              <a:gd name="T72" fmla="*/ 2147483646 w 40261"/>
              <a:gd name="T73" fmla="*/ 2147483646 h 29674"/>
              <a:gd name="T74" fmla="*/ 2147483646 w 40261"/>
              <a:gd name="T75" fmla="*/ 2147483646 h 29674"/>
              <a:gd name="T76" fmla="*/ 2147483646 w 40261"/>
              <a:gd name="T77" fmla="*/ 2147483646 h 29674"/>
              <a:gd name="T78" fmla="*/ 2147483646 w 40261"/>
              <a:gd name="T79" fmla="*/ 2147483646 h 29674"/>
              <a:gd name="T80" fmla="*/ 2147483646 w 40261"/>
              <a:gd name="T81" fmla="*/ 2147483646 h 29674"/>
              <a:gd name="T82" fmla="*/ 2147483646 w 40261"/>
              <a:gd name="T83" fmla="*/ 2147483646 h 29674"/>
              <a:gd name="T84" fmla="*/ 2147483646 w 40261"/>
              <a:gd name="T85" fmla="*/ 2147483646 h 29674"/>
              <a:gd name="T86" fmla="*/ 2147483646 w 40261"/>
              <a:gd name="T87" fmla="*/ 2147483646 h 29674"/>
              <a:gd name="T88" fmla="*/ 2147483646 w 40261"/>
              <a:gd name="T89" fmla="*/ 2147483646 h 29674"/>
              <a:gd name="T90" fmla="*/ 2147483646 w 40261"/>
              <a:gd name="T91" fmla="*/ 2147483646 h 29674"/>
              <a:gd name="T92" fmla="*/ 2147483646 w 40261"/>
              <a:gd name="T93" fmla="*/ 2147483646 h 29674"/>
              <a:gd name="T94" fmla="*/ 2147483646 w 40261"/>
              <a:gd name="T95" fmla="*/ 2147483646 h 29674"/>
              <a:gd name="T96" fmla="*/ 2147483646 w 40261"/>
              <a:gd name="T97" fmla="*/ 2147483646 h 29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261" h="29674" extrusionOk="0">
                <a:moveTo>
                  <a:pt x="36473" y="989"/>
                </a:moveTo>
                <a:cubicBezTo>
                  <a:pt x="36245" y="944"/>
                  <a:pt x="36017" y="903"/>
                  <a:pt x="35789" y="882"/>
                </a:cubicBezTo>
                <a:cubicBezTo>
                  <a:pt x="34672" y="778"/>
                  <a:pt x="33552" y="713"/>
                  <a:pt x="32429" y="685"/>
                </a:cubicBezTo>
                <a:cubicBezTo>
                  <a:pt x="30887" y="640"/>
                  <a:pt x="29349" y="654"/>
                  <a:pt x="27811" y="640"/>
                </a:cubicBezTo>
                <a:cubicBezTo>
                  <a:pt x="27210" y="636"/>
                  <a:pt x="26615" y="640"/>
                  <a:pt x="26013" y="630"/>
                </a:cubicBezTo>
                <a:cubicBezTo>
                  <a:pt x="25312" y="619"/>
                  <a:pt x="24607" y="598"/>
                  <a:pt x="23906" y="560"/>
                </a:cubicBezTo>
                <a:cubicBezTo>
                  <a:pt x="22419" y="477"/>
                  <a:pt x="20929" y="432"/>
                  <a:pt x="19447" y="260"/>
                </a:cubicBezTo>
                <a:cubicBezTo>
                  <a:pt x="17984" y="94"/>
                  <a:pt x="16529" y="18"/>
                  <a:pt x="15067" y="8"/>
                </a:cubicBezTo>
                <a:cubicBezTo>
                  <a:pt x="13765" y="0"/>
                  <a:pt x="12471" y="91"/>
                  <a:pt x="11172" y="198"/>
                </a:cubicBezTo>
                <a:cubicBezTo>
                  <a:pt x="10629" y="246"/>
                  <a:pt x="10080" y="177"/>
                  <a:pt x="9534" y="201"/>
                </a:cubicBezTo>
                <a:cubicBezTo>
                  <a:pt x="8593" y="239"/>
                  <a:pt x="7657" y="180"/>
                  <a:pt x="6720" y="94"/>
                </a:cubicBezTo>
                <a:cubicBezTo>
                  <a:pt x="6568" y="73"/>
                  <a:pt x="6409" y="73"/>
                  <a:pt x="6257" y="91"/>
                </a:cubicBezTo>
                <a:cubicBezTo>
                  <a:pt x="5289" y="270"/>
                  <a:pt x="4318" y="453"/>
                  <a:pt x="3350" y="640"/>
                </a:cubicBezTo>
                <a:cubicBezTo>
                  <a:pt x="2665" y="767"/>
                  <a:pt x="2081" y="1069"/>
                  <a:pt x="1677" y="1694"/>
                </a:cubicBezTo>
                <a:cubicBezTo>
                  <a:pt x="1338" y="2209"/>
                  <a:pt x="962" y="2720"/>
                  <a:pt x="810" y="3342"/>
                </a:cubicBezTo>
                <a:cubicBezTo>
                  <a:pt x="647" y="4010"/>
                  <a:pt x="502" y="4680"/>
                  <a:pt x="516" y="5400"/>
                </a:cubicBezTo>
                <a:cubicBezTo>
                  <a:pt x="519" y="5786"/>
                  <a:pt x="446" y="6170"/>
                  <a:pt x="416" y="6561"/>
                </a:cubicBezTo>
                <a:cubicBezTo>
                  <a:pt x="350" y="7283"/>
                  <a:pt x="280" y="8002"/>
                  <a:pt x="236" y="8731"/>
                </a:cubicBezTo>
                <a:cubicBezTo>
                  <a:pt x="188" y="9426"/>
                  <a:pt x="173" y="10128"/>
                  <a:pt x="149" y="10822"/>
                </a:cubicBezTo>
                <a:cubicBezTo>
                  <a:pt x="119" y="11915"/>
                  <a:pt x="73" y="13006"/>
                  <a:pt x="66" y="14096"/>
                </a:cubicBezTo>
                <a:cubicBezTo>
                  <a:pt x="57" y="15530"/>
                  <a:pt x="125" y="16961"/>
                  <a:pt x="63" y="18382"/>
                </a:cubicBezTo>
                <a:cubicBezTo>
                  <a:pt x="1" y="19844"/>
                  <a:pt x="14" y="21292"/>
                  <a:pt x="132" y="22750"/>
                </a:cubicBezTo>
                <a:cubicBezTo>
                  <a:pt x="215" y="23732"/>
                  <a:pt x="368" y="24700"/>
                  <a:pt x="709" y="25633"/>
                </a:cubicBezTo>
                <a:cubicBezTo>
                  <a:pt x="1193" y="26957"/>
                  <a:pt x="2030" y="27880"/>
                  <a:pt x="3250" y="28419"/>
                </a:cubicBezTo>
                <a:cubicBezTo>
                  <a:pt x="3858" y="28689"/>
                  <a:pt x="4477" y="28875"/>
                  <a:pt x="5109" y="29003"/>
                </a:cubicBezTo>
                <a:cubicBezTo>
                  <a:pt x="5787" y="29145"/>
                  <a:pt x="6478" y="29217"/>
                  <a:pt x="7170" y="29255"/>
                </a:cubicBezTo>
                <a:cubicBezTo>
                  <a:pt x="8967" y="29348"/>
                  <a:pt x="10764" y="29390"/>
                  <a:pt x="12565" y="29477"/>
                </a:cubicBezTo>
                <a:cubicBezTo>
                  <a:pt x="14237" y="29570"/>
                  <a:pt x="15901" y="29597"/>
                  <a:pt x="17570" y="29556"/>
                </a:cubicBezTo>
                <a:cubicBezTo>
                  <a:pt x="18634" y="29528"/>
                  <a:pt x="19706" y="29556"/>
                  <a:pt x="20774" y="29584"/>
                </a:cubicBezTo>
                <a:cubicBezTo>
                  <a:pt x="22392" y="29618"/>
                  <a:pt x="24005" y="29674"/>
                  <a:pt x="25619" y="29542"/>
                </a:cubicBezTo>
                <a:cubicBezTo>
                  <a:pt x="25983" y="29514"/>
                  <a:pt x="26349" y="29501"/>
                  <a:pt x="26709" y="29525"/>
                </a:cubicBezTo>
                <a:cubicBezTo>
                  <a:pt x="26771" y="29528"/>
                  <a:pt x="26830" y="29535"/>
                  <a:pt x="26888" y="29549"/>
                </a:cubicBezTo>
                <a:cubicBezTo>
                  <a:pt x="27133" y="29597"/>
                  <a:pt x="31195" y="28983"/>
                  <a:pt x="31322" y="28979"/>
                </a:cubicBezTo>
                <a:cubicBezTo>
                  <a:pt x="32335" y="28910"/>
                  <a:pt x="33348" y="28837"/>
                  <a:pt x="34361" y="28778"/>
                </a:cubicBezTo>
                <a:cubicBezTo>
                  <a:pt x="35370" y="28710"/>
                  <a:pt x="36379" y="28592"/>
                  <a:pt x="37399" y="28613"/>
                </a:cubicBezTo>
                <a:cubicBezTo>
                  <a:pt x="37941" y="28627"/>
                  <a:pt x="38353" y="28474"/>
                  <a:pt x="38713" y="28094"/>
                </a:cubicBezTo>
                <a:cubicBezTo>
                  <a:pt x="38871" y="27922"/>
                  <a:pt x="39024" y="27727"/>
                  <a:pt x="39152" y="27523"/>
                </a:cubicBezTo>
                <a:cubicBezTo>
                  <a:pt x="39559" y="26836"/>
                  <a:pt x="39804" y="26092"/>
                  <a:pt x="39857" y="25263"/>
                </a:cubicBezTo>
                <a:cubicBezTo>
                  <a:pt x="39978" y="23362"/>
                  <a:pt x="40109" y="21475"/>
                  <a:pt x="40227" y="19571"/>
                </a:cubicBezTo>
                <a:cubicBezTo>
                  <a:pt x="40261" y="19014"/>
                  <a:pt x="40257" y="18457"/>
                  <a:pt x="40251" y="17894"/>
                </a:cubicBezTo>
                <a:cubicBezTo>
                  <a:pt x="40251" y="16463"/>
                  <a:pt x="40227" y="15039"/>
                  <a:pt x="40219" y="13612"/>
                </a:cubicBezTo>
                <a:cubicBezTo>
                  <a:pt x="40219" y="12267"/>
                  <a:pt x="40147" y="10923"/>
                  <a:pt x="40029" y="9585"/>
                </a:cubicBezTo>
                <a:cubicBezTo>
                  <a:pt x="39946" y="8600"/>
                  <a:pt x="39911" y="7622"/>
                  <a:pt x="39843" y="6640"/>
                </a:cubicBezTo>
                <a:cubicBezTo>
                  <a:pt x="39795" y="6028"/>
                  <a:pt x="39742" y="5410"/>
                  <a:pt x="39656" y="4798"/>
                </a:cubicBezTo>
                <a:cubicBezTo>
                  <a:pt x="39493" y="3754"/>
                  <a:pt x="39134" y="2787"/>
                  <a:pt x="38529" y="1922"/>
                </a:cubicBezTo>
                <a:cubicBezTo>
                  <a:pt x="38291" y="1576"/>
                  <a:pt x="38011" y="1314"/>
                  <a:pt x="37610" y="1235"/>
                </a:cubicBezTo>
                <a:cubicBezTo>
                  <a:pt x="37596" y="1231"/>
                  <a:pt x="37582" y="1227"/>
                  <a:pt x="37568" y="1224"/>
                </a:cubicBezTo>
                <a:cubicBezTo>
                  <a:pt x="37499" y="1214"/>
                  <a:pt x="37430" y="1200"/>
                  <a:pt x="37361" y="1186"/>
                </a:cubicBezTo>
                <a:cubicBezTo>
                  <a:pt x="37064" y="1128"/>
                  <a:pt x="36770" y="1051"/>
                  <a:pt x="36473" y="989"/>
                </a:cubicBezTo>
                <a:close/>
              </a:path>
            </a:pathLst>
          </a:custGeom>
          <a:solidFill>
            <a:srgbClr val="F8F5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17" name="Google Shape;17;p4"/>
          <p:cNvSpPr txBox="1">
            <a:spLocks noGrp="1"/>
          </p:cNvSpPr>
          <p:nvPr>
            <p:ph type="title"/>
          </p:nvPr>
        </p:nvSpPr>
        <p:spPr>
          <a:xfrm>
            <a:off x="1081875" y="291577"/>
            <a:ext cx="3226800" cy="1583700"/>
          </a:xfrm>
          <a:prstGeom prst="rect">
            <a:avLst/>
          </a:prstGeom>
        </p:spPr>
        <p:txBody>
          <a:bodyPr spcFirstLastPara="1">
            <a:noAutofit/>
          </a:bodyPr>
          <a:lstStyle>
            <a:lvl1pPr lvl="0" rtl="0">
              <a:spcBef>
                <a:spcPts val="0"/>
              </a:spcBef>
              <a:spcAft>
                <a:spcPts val="0"/>
              </a:spcAft>
              <a:buNone/>
              <a:defRPr/>
            </a:lvl1pPr>
            <a:lvl2pPr lvl="1" rtl="0">
              <a:spcBef>
                <a:spcPts val="0"/>
              </a:spcBef>
              <a:spcAft>
                <a:spcPts val="0"/>
              </a:spcAft>
              <a:buNone/>
              <a:defRPr>
                <a:latin typeface="Roboto Slab"/>
                <a:ea typeface="Roboto Slab"/>
                <a:cs typeface="Roboto Slab"/>
                <a:sym typeface="Roboto Slab"/>
              </a:defRPr>
            </a:lvl2pPr>
            <a:lvl3pPr lvl="2" rtl="0">
              <a:spcBef>
                <a:spcPts val="0"/>
              </a:spcBef>
              <a:spcAft>
                <a:spcPts val="0"/>
              </a:spcAft>
              <a:buNone/>
              <a:defRPr>
                <a:latin typeface="Roboto Slab"/>
                <a:ea typeface="Roboto Slab"/>
                <a:cs typeface="Roboto Slab"/>
                <a:sym typeface="Roboto Slab"/>
              </a:defRPr>
            </a:lvl3pPr>
            <a:lvl4pPr lvl="3" rtl="0">
              <a:spcBef>
                <a:spcPts val="0"/>
              </a:spcBef>
              <a:spcAft>
                <a:spcPts val="0"/>
              </a:spcAft>
              <a:buNone/>
              <a:defRPr>
                <a:latin typeface="Roboto Slab"/>
                <a:ea typeface="Roboto Slab"/>
                <a:cs typeface="Roboto Slab"/>
                <a:sym typeface="Roboto Slab"/>
              </a:defRPr>
            </a:lvl4pPr>
            <a:lvl5pPr lvl="4" rtl="0">
              <a:spcBef>
                <a:spcPts val="0"/>
              </a:spcBef>
              <a:spcAft>
                <a:spcPts val="0"/>
              </a:spcAft>
              <a:buNone/>
              <a:defRPr>
                <a:latin typeface="Roboto Slab"/>
                <a:ea typeface="Roboto Slab"/>
                <a:cs typeface="Roboto Slab"/>
                <a:sym typeface="Roboto Slab"/>
              </a:defRPr>
            </a:lvl5pPr>
            <a:lvl6pPr lvl="5" rtl="0">
              <a:spcBef>
                <a:spcPts val="0"/>
              </a:spcBef>
              <a:spcAft>
                <a:spcPts val="0"/>
              </a:spcAft>
              <a:buNone/>
              <a:defRPr>
                <a:latin typeface="Roboto Slab"/>
                <a:ea typeface="Roboto Slab"/>
                <a:cs typeface="Roboto Slab"/>
                <a:sym typeface="Roboto Slab"/>
              </a:defRPr>
            </a:lvl6pPr>
            <a:lvl7pPr lvl="6" rtl="0">
              <a:spcBef>
                <a:spcPts val="0"/>
              </a:spcBef>
              <a:spcAft>
                <a:spcPts val="0"/>
              </a:spcAft>
              <a:buNone/>
              <a:defRPr>
                <a:latin typeface="Roboto Slab"/>
                <a:ea typeface="Roboto Slab"/>
                <a:cs typeface="Roboto Slab"/>
                <a:sym typeface="Roboto Slab"/>
              </a:defRPr>
            </a:lvl7pPr>
            <a:lvl8pPr lvl="7" rtl="0">
              <a:spcBef>
                <a:spcPts val="0"/>
              </a:spcBef>
              <a:spcAft>
                <a:spcPts val="0"/>
              </a:spcAft>
              <a:buNone/>
              <a:defRPr>
                <a:latin typeface="Roboto Slab"/>
                <a:ea typeface="Roboto Slab"/>
                <a:cs typeface="Roboto Slab"/>
                <a:sym typeface="Roboto Slab"/>
              </a:defRPr>
            </a:lvl8pPr>
            <a:lvl9pPr lvl="8" rtl="0">
              <a:spcBef>
                <a:spcPts val="0"/>
              </a:spcBef>
              <a:spcAft>
                <a:spcPts val="0"/>
              </a:spcAft>
              <a:buNone/>
              <a:defRPr>
                <a:latin typeface="Roboto Slab"/>
                <a:ea typeface="Roboto Slab"/>
                <a:cs typeface="Roboto Slab"/>
                <a:sym typeface="Roboto Slab"/>
              </a:defRPr>
            </a:lvl9pPr>
          </a:lstStyle>
          <a:p>
            <a:endParaRPr/>
          </a:p>
        </p:txBody>
      </p:sp>
      <p:sp>
        <p:nvSpPr>
          <p:cNvPr id="18" name="Google Shape;18;p4"/>
          <p:cNvSpPr txBox="1">
            <a:spLocks noGrp="1"/>
          </p:cNvSpPr>
          <p:nvPr>
            <p:ph type="subTitle" idx="1"/>
          </p:nvPr>
        </p:nvSpPr>
        <p:spPr>
          <a:xfrm flipH="1">
            <a:off x="1081875" y="3560050"/>
            <a:ext cx="3853200" cy="946200"/>
          </a:xfrm>
          <a:prstGeom prst="rect">
            <a:avLst/>
          </a:prstGeom>
        </p:spPr>
        <p:txBody>
          <a:bodyPr anchor="b"/>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solidFill>
                  <a:schemeClr val="accent2"/>
                </a:solidFill>
              </a:defRPr>
            </a:lvl2pPr>
            <a:lvl3pPr lvl="2" rtl="0">
              <a:lnSpc>
                <a:spcPct val="100000"/>
              </a:lnSpc>
              <a:spcBef>
                <a:spcPts val="0"/>
              </a:spcBef>
              <a:spcAft>
                <a:spcPts val="0"/>
              </a:spcAft>
              <a:buNone/>
              <a:defRPr sz="1400">
                <a:solidFill>
                  <a:schemeClr val="accent2"/>
                </a:solidFill>
              </a:defRPr>
            </a:lvl3pPr>
            <a:lvl4pPr lvl="3" rtl="0">
              <a:lnSpc>
                <a:spcPct val="100000"/>
              </a:lnSpc>
              <a:spcBef>
                <a:spcPts val="0"/>
              </a:spcBef>
              <a:spcAft>
                <a:spcPts val="0"/>
              </a:spcAft>
              <a:buNone/>
              <a:defRPr sz="1400">
                <a:solidFill>
                  <a:schemeClr val="accent2"/>
                </a:solidFill>
              </a:defRPr>
            </a:lvl4pPr>
            <a:lvl5pPr lvl="4" rtl="0">
              <a:lnSpc>
                <a:spcPct val="100000"/>
              </a:lnSpc>
              <a:spcBef>
                <a:spcPts val="0"/>
              </a:spcBef>
              <a:spcAft>
                <a:spcPts val="0"/>
              </a:spcAft>
              <a:buNone/>
              <a:defRPr sz="1400">
                <a:solidFill>
                  <a:schemeClr val="accent2"/>
                </a:solidFill>
              </a:defRPr>
            </a:lvl5pPr>
            <a:lvl6pPr lvl="5" rtl="0">
              <a:lnSpc>
                <a:spcPct val="100000"/>
              </a:lnSpc>
              <a:spcBef>
                <a:spcPts val="0"/>
              </a:spcBef>
              <a:spcAft>
                <a:spcPts val="0"/>
              </a:spcAft>
              <a:buNone/>
              <a:defRPr sz="1400">
                <a:solidFill>
                  <a:schemeClr val="accent2"/>
                </a:solidFill>
              </a:defRPr>
            </a:lvl6pPr>
            <a:lvl7pPr lvl="6" rtl="0">
              <a:lnSpc>
                <a:spcPct val="100000"/>
              </a:lnSpc>
              <a:spcBef>
                <a:spcPts val="0"/>
              </a:spcBef>
              <a:spcAft>
                <a:spcPts val="0"/>
              </a:spcAft>
              <a:buNone/>
              <a:defRPr sz="1400">
                <a:solidFill>
                  <a:schemeClr val="accent2"/>
                </a:solidFill>
              </a:defRPr>
            </a:lvl7pPr>
            <a:lvl8pPr lvl="7" rtl="0">
              <a:lnSpc>
                <a:spcPct val="100000"/>
              </a:lnSpc>
              <a:spcBef>
                <a:spcPts val="0"/>
              </a:spcBef>
              <a:spcAft>
                <a:spcPts val="0"/>
              </a:spcAft>
              <a:buNone/>
              <a:defRPr sz="1400">
                <a:solidFill>
                  <a:schemeClr val="accent2"/>
                </a:solidFill>
              </a:defRPr>
            </a:lvl8pPr>
            <a:lvl9pPr lvl="8" rtl="0">
              <a:lnSpc>
                <a:spcPct val="100000"/>
              </a:lnSpc>
              <a:spcBef>
                <a:spcPts val="0"/>
              </a:spcBef>
              <a:spcAft>
                <a:spcPts val="0"/>
              </a:spcAft>
              <a:buNone/>
              <a:defRPr sz="1400">
                <a:solidFill>
                  <a:schemeClr val="accent2"/>
                </a:solidFill>
              </a:defRPr>
            </a:lvl9pPr>
          </a:lstStyle>
          <a:p>
            <a:endParaRPr/>
          </a:p>
        </p:txBody>
      </p:sp>
    </p:spTree>
    <p:extLst>
      <p:ext uri="{BB962C8B-B14F-4D97-AF65-F5344CB8AC3E}">
        <p14:creationId xmlns:p14="http://schemas.microsoft.com/office/powerpoint/2010/main" val="2460645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1"/>
        <p:cNvGrpSpPr/>
        <p:nvPr/>
      </p:nvGrpSpPr>
      <p:grpSpPr>
        <a:xfrm>
          <a:off x="0" y="0"/>
          <a:ext cx="0" cy="0"/>
          <a:chOff x="0" y="0"/>
          <a:chExt cx="0" cy="0"/>
        </a:xfrm>
      </p:grpSpPr>
      <p:sp>
        <p:nvSpPr>
          <p:cNvPr id="42" name="Google Shape;42;p12"/>
          <p:cNvSpPr txBox="1">
            <a:spLocks noGrp="1"/>
          </p:cNvSpPr>
          <p:nvPr>
            <p:ph type="ctrTitle"/>
          </p:nvPr>
        </p:nvSpPr>
        <p:spPr>
          <a:xfrm>
            <a:off x="1131932" y="1289163"/>
            <a:ext cx="2616900" cy="519300"/>
          </a:xfrm>
          <a:prstGeom prst="rect">
            <a:avLst/>
          </a:prstGeom>
        </p:spPr>
        <p:txBody>
          <a:bodyPr spcFirstLastPara="1" anchor="b">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43" name="Google Shape;43;p12"/>
          <p:cNvSpPr txBox="1">
            <a:spLocks noGrp="1"/>
          </p:cNvSpPr>
          <p:nvPr>
            <p:ph type="subTitle" idx="1"/>
          </p:nvPr>
        </p:nvSpPr>
        <p:spPr>
          <a:xfrm flipH="1">
            <a:off x="1132012" y="1714988"/>
            <a:ext cx="2616900" cy="435300"/>
          </a:xfrm>
          <a:prstGeom prst="rect">
            <a:avLst/>
          </a:prstGeom>
        </p:spPr>
        <p:txBody>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 name="Google Shape;44;p12"/>
          <p:cNvSpPr txBox="1">
            <a:spLocks noGrp="1"/>
          </p:cNvSpPr>
          <p:nvPr>
            <p:ph type="subTitle" idx="2"/>
          </p:nvPr>
        </p:nvSpPr>
        <p:spPr>
          <a:xfrm flipH="1">
            <a:off x="1132012" y="3445364"/>
            <a:ext cx="2616900" cy="435300"/>
          </a:xfrm>
          <a:prstGeom prst="rect">
            <a:avLst/>
          </a:prstGeom>
        </p:spPr>
        <p:txBody>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 name="Google Shape;45;p12"/>
          <p:cNvSpPr txBox="1">
            <a:spLocks noGrp="1"/>
          </p:cNvSpPr>
          <p:nvPr>
            <p:ph type="subTitle" idx="3"/>
          </p:nvPr>
        </p:nvSpPr>
        <p:spPr>
          <a:xfrm flipH="1">
            <a:off x="5395170" y="1713525"/>
            <a:ext cx="2616900" cy="435300"/>
          </a:xfrm>
          <a:prstGeom prst="rect">
            <a:avLst/>
          </a:prstGeom>
        </p:spPr>
        <p:txBody>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 name="Google Shape;46;p12"/>
          <p:cNvSpPr txBox="1">
            <a:spLocks noGrp="1"/>
          </p:cNvSpPr>
          <p:nvPr>
            <p:ph type="subTitle" idx="4"/>
          </p:nvPr>
        </p:nvSpPr>
        <p:spPr>
          <a:xfrm flipH="1">
            <a:off x="5395170" y="3446719"/>
            <a:ext cx="2616900" cy="435300"/>
          </a:xfrm>
          <a:prstGeom prst="rect">
            <a:avLst/>
          </a:prstGeom>
        </p:spPr>
        <p:txBody>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 name="Google Shape;47;p12"/>
          <p:cNvSpPr txBox="1">
            <a:spLocks noGrp="1"/>
          </p:cNvSpPr>
          <p:nvPr>
            <p:ph type="ctrTitle" idx="5"/>
          </p:nvPr>
        </p:nvSpPr>
        <p:spPr>
          <a:xfrm>
            <a:off x="1131932" y="3019238"/>
            <a:ext cx="2616900" cy="519300"/>
          </a:xfrm>
          <a:prstGeom prst="rect">
            <a:avLst/>
          </a:prstGeom>
        </p:spPr>
        <p:txBody>
          <a:bodyPr spcFirstLastPara="1" anchor="b">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48" name="Google Shape;48;p12"/>
          <p:cNvSpPr txBox="1">
            <a:spLocks noGrp="1"/>
          </p:cNvSpPr>
          <p:nvPr>
            <p:ph type="ctrTitle" idx="6"/>
          </p:nvPr>
        </p:nvSpPr>
        <p:spPr>
          <a:xfrm>
            <a:off x="5395169" y="1287800"/>
            <a:ext cx="2616900" cy="519300"/>
          </a:xfrm>
          <a:prstGeom prst="rect">
            <a:avLst/>
          </a:prstGeom>
        </p:spPr>
        <p:txBody>
          <a:bodyPr spcFirstLastPara="1" anchor="b">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49" name="Google Shape;49;p12"/>
          <p:cNvSpPr txBox="1">
            <a:spLocks noGrp="1"/>
          </p:cNvSpPr>
          <p:nvPr>
            <p:ph type="ctrTitle" idx="7"/>
          </p:nvPr>
        </p:nvSpPr>
        <p:spPr>
          <a:xfrm>
            <a:off x="5395169" y="3020672"/>
            <a:ext cx="2616900" cy="519300"/>
          </a:xfrm>
          <a:prstGeom prst="rect">
            <a:avLst/>
          </a:prstGeom>
        </p:spPr>
        <p:txBody>
          <a:bodyPr spcFirstLastPara="1" anchor="b">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Tree>
    <p:extLst>
      <p:ext uri="{BB962C8B-B14F-4D97-AF65-F5344CB8AC3E}">
        <p14:creationId xmlns:p14="http://schemas.microsoft.com/office/powerpoint/2010/main" val="2266566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1591370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
        <p:cNvGrpSpPr/>
        <p:nvPr/>
      </p:nvGrpSpPr>
      <p:grpSpPr>
        <a:xfrm>
          <a:off x="0" y="0"/>
          <a:ext cx="0" cy="0"/>
          <a:chOff x="0" y="0"/>
          <a:chExt cx="0" cy="0"/>
        </a:xfrm>
      </p:grpSpPr>
    </p:spTree>
    <p:extLst>
      <p:ext uri="{BB962C8B-B14F-4D97-AF65-F5344CB8AC3E}">
        <p14:creationId xmlns:p14="http://schemas.microsoft.com/office/powerpoint/2010/main" val="1596596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4120266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Tree>
    <p:extLst>
      <p:ext uri="{BB962C8B-B14F-4D97-AF65-F5344CB8AC3E}">
        <p14:creationId xmlns:p14="http://schemas.microsoft.com/office/powerpoint/2010/main" val="1107770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1203594" y="1289163"/>
            <a:ext cx="2616900" cy="519300"/>
          </a:xfrm>
          <a:prstGeom prst="rect">
            <a:avLst/>
          </a:prstGeom>
        </p:spPr>
        <p:txBody>
          <a:bodyPr spcFirstLastPara="1" anchor="b">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52" name="Google Shape;52;p13"/>
          <p:cNvSpPr txBox="1">
            <a:spLocks noGrp="1"/>
          </p:cNvSpPr>
          <p:nvPr>
            <p:ph type="subTitle" idx="1"/>
          </p:nvPr>
        </p:nvSpPr>
        <p:spPr>
          <a:xfrm flipH="1">
            <a:off x="1203675" y="1714988"/>
            <a:ext cx="2616900" cy="435300"/>
          </a:xfrm>
          <a:prstGeom prst="rect">
            <a:avLst/>
          </a:prstGeom>
        </p:spPr>
        <p:txBody>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 name="Google Shape;53;p13"/>
          <p:cNvSpPr txBox="1">
            <a:spLocks noGrp="1"/>
          </p:cNvSpPr>
          <p:nvPr>
            <p:ph type="subTitle" idx="2"/>
          </p:nvPr>
        </p:nvSpPr>
        <p:spPr>
          <a:xfrm flipH="1">
            <a:off x="1203675" y="3445364"/>
            <a:ext cx="2616900" cy="435300"/>
          </a:xfrm>
          <a:prstGeom prst="rect">
            <a:avLst/>
          </a:prstGeom>
        </p:spPr>
        <p:txBody>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 name="Google Shape;54;p13"/>
          <p:cNvSpPr txBox="1">
            <a:spLocks noGrp="1"/>
          </p:cNvSpPr>
          <p:nvPr>
            <p:ph type="subTitle" idx="3"/>
          </p:nvPr>
        </p:nvSpPr>
        <p:spPr>
          <a:xfrm flipH="1">
            <a:off x="5323508" y="1713525"/>
            <a:ext cx="2616900" cy="435300"/>
          </a:xfrm>
          <a:prstGeom prst="rect">
            <a:avLst/>
          </a:prstGeom>
        </p:spPr>
        <p:txBody>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 name="Google Shape;55;p13"/>
          <p:cNvSpPr txBox="1">
            <a:spLocks noGrp="1"/>
          </p:cNvSpPr>
          <p:nvPr>
            <p:ph type="subTitle" idx="4"/>
          </p:nvPr>
        </p:nvSpPr>
        <p:spPr>
          <a:xfrm flipH="1">
            <a:off x="5323508" y="3446719"/>
            <a:ext cx="2616900" cy="435300"/>
          </a:xfrm>
          <a:prstGeom prst="rect">
            <a:avLst/>
          </a:prstGeom>
        </p:spPr>
        <p:txBody>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 name="Google Shape;56;p13"/>
          <p:cNvSpPr txBox="1">
            <a:spLocks noGrp="1"/>
          </p:cNvSpPr>
          <p:nvPr>
            <p:ph type="ctrTitle" idx="5"/>
          </p:nvPr>
        </p:nvSpPr>
        <p:spPr>
          <a:xfrm>
            <a:off x="1203594" y="3019238"/>
            <a:ext cx="2616900" cy="519300"/>
          </a:xfrm>
          <a:prstGeom prst="rect">
            <a:avLst/>
          </a:prstGeom>
        </p:spPr>
        <p:txBody>
          <a:bodyPr spcFirstLastPara="1" anchor="b">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57" name="Google Shape;57;p13"/>
          <p:cNvSpPr txBox="1">
            <a:spLocks noGrp="1"/>
          </p:cNvSpPr>
          <p:nvPr>
            <p:ph type="ctrTitle" idx="6"/>
          </p:nvPr>
        </p:nvSpPr>
        <p:spPr>
          <a:xfrm>
            <a:off x="5323507" y="1287800"/>
            <a:ext cx="2616900" cy="519300"/>
          </a:xfrm>
          <a:prstGeom prst="rect">
            <a:avLst/>
          </a:prstGeom>
        </p:spPr>
        <p:txBody>
          <a:bodyPr spcFirstLastPara="1" anchor="b">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58" name="Google Shape;58;p13"/>
          <p:cNvSpPr txBox="1">
            <a:spLocks noGrp="1"/>
          </p:cNvSpPr>
          <p:nvPr>
            <p:ph type="ctrTitle" idx="7"/>
          </p:nvPr>
        </p:nvSpPr>
        <p:spPr>
          <a:xfrm>
            <a:off x="5323507" y="3020672"/>
            <a:ext cx="2616900" cy="519300"/>
          </a:xfrm>
          <a:prstGeom prst="rect">
            <a:avLst/>
          </a:prstGeom>
        </p:spPr>
        <p:txBody>
          <a:bodyPr spcFirstLastPara="1" anchor="b">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Tree>
    <p:extLst>
      <p:ext uri="{BB962C8B-B14F-4D97-AF65-F5344CB8AC3E}">
        <p14:creationId xmlns:p14="http://schemas.microsoft.com/office/powerpoint/2010/main" val="571596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B06A620-AE02-4BC9-A71E-30423EA39F13}"/>
              </a:ext>
            </a:extLst>
          </p:cNvPr>
          <p:cNvSpPr>
            <a:spLocks noGrp="1"/>
          </p:cNvSpPr>
          <p:nvPr>
            <p:ph type="dt" sz="half" idx="10"/>
          </p:nvPr>
        </p:nvSpPr>
        <p:spPr>
          <a:xfrm>
            <a:off x="0" y="0"/>
            <a:ext cx="0" cy="0"/>
          </a:xfrm>
        </p:spPr>
        <p:txBody>
          <a:bodyPr/>
          <a:lstStyle>
            <a:lvl1pPr eaLnBrk="1" hangingPunct="1">
              <a:defRPr/>
            </a:lvl1pPr>
          </a:lstStyle>
          <a:p>
            <a:pPr>
              <a:defRPr/>
            </a:pPr>
            <a:fld id="{4F70A1A5-588D-4274-8EC9-45D431D1E0A1}" type="datetimeFigureOut">
              <a:rPr lang="vi-VN"/>
              <a:pPr>
                <a:defRPr/>
              </a:pPr>
              <a:t>10/01/2022</a:t>
            </a:fld>
            <a:endParaRPr lang="vi-VN"/>
          </a:p>
        </p:txBody>
      </p:sp>
      <p:sp>
        <p:nvSpPr>
          <p:cNvPr id="5" name="Footer Placeholder 4">
            <a:extLst>
              <a:ext uri="{FF2B5EF4-FFF2-40B4-BE49-F238E27FC236}">
                <a16:creationId xmlns:a16="http://schemas.microsoft.com/office/drawing/2014/main" xmlns="" id="{FCD11079-8A30-42E5-B9F5-93A42FB8D565}"/>
              </a:ext>
            </a:extLst>
          </p:cNvPr>
          <p:cNvSpPr>
            <a:spLocks noGrp="1"/>
          </p:cNvSpPr>
          <p:nvPr>
            <p:ph type="ftr" sz="quarter" idx="11"/>
          </p:nvPr>
        </p:nvSpPr>
        <p:spPr>
          <a:xfrm>
            <a:off x="0" y="0"/>
            <a:ext cx="0" cy="0"/>
          </a:xfrm>
        </p:spPr>
        <p:txBody>
          <a:bodyPr/>
          <a:lstStyle>
            <a:lvl1pPr eaLnBrk="1" hangingPunct="1">
              <a:defRPr/>
            </a:lvl1pPr>
          </a:lstStyle>
          <a:p>
            <a:pPr>
              <a:defRPr/>
            </a:pPr>
            <a:endParaRPr lang="vi-VN"/>
          </a:p>
        </p:txBody>
      </p:sp>
      <p:sp>
        <p:nvSpPr>
          <p:cNvPr id="6" name="Slide Number Placeholder 5">
            <a:extLst>
              <a:ext uri="{FF2B5EF4-FFF2-40B4-BE49-F238E27FC236}">
                <a16:creationId xmlns:a16="http://schemas.microsoft.com/office/drawing/2014/main" xmlns="" id="{7DEF6159-4CF4-45BA-8E87-7A3B901FF70F}"/>
              </a:ext>
            </a:extLst>
          </p:cNvPr>
          <p:cNvSpPr>
            <a:spLocks noGrp="1"/>
          </p:cNvSpPr>
          <p:nvPr>
            <p:ph type="sldNum" sz="quarter" idx="12"/>
          </p:nvPr>
        </p:nvSpPr>
        <p:spPr>
          <a:xfrm>
            <a:off x="0" y="0"/>
            <a:ext cx="0" cy="0"/>
          </a:xfrm>
        </p:spPr>
        <p:txBody>
          <a:bodyPr/>
          <a:lstStyle>
            <a:lvl1pPr eaLnBrk="1" hangingPunct="1">
              <a:defRPr/>
            </a:lvl1pPr>
          </a:lstStyle>
          <a:p>
            <a:pPr>
              <a:defRPr/>
            </a:pPr>
            <a:fld id="{04B6DFD2-5E23-4C2C-8AC7-AA4E1864765D}" type="slidenum">
              <a:rPr lang="vi-VN"/>
              <a:pPr>
                <a:defRPr/>
              </a:pPr>
              <a:t>‹#›</a:t>
            </a:fld>
            <a:endParaRPr lang="vi-VN"/>
          </a:p>
        </p:txBody>
      </p:sp>
    </p:spTree>
    <p:extLst>
      <p:ext uri="{BB962C8B-B14F-4D97-AF65-F5344CB8AC3E}">
        <p14:creationId xmlns:p14="http://schemas.microsoft.com/office/powerpoint/2010/main" val="3266407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
        <p:cNvGrpSpPr/>
        <p:nvPr/>
      </p:nvGrpSpPr>
      <p:grpSpPr>
        <a:xfrm>
          <a:off x="0" y="0"/>
          <a:ext cx="0" cy="0"/>
          <a:chOff x="0" y="0"/>
          <a:chExt cx="0" cy="0"/>
        </a:xfrm>
      </p:grpSpPr>
      <p:sp>
        <p:nvSpPr>
          <p:cNvPr id="28" name="Google Shape;28;p7"/>
          <p:cNvSpPr txBox="1">
            <a:spLocks noGrp="1"/>
          </p:cNvSpPr>
          <p:nvPr>
            <p:ph type="ctrTitle"/>
          </p:nvPr>
        </p:nvSpPr>
        <p:spPr>
          <a:xfrm>
            <a:off x="3071050" y="1177457"/>
            <a:ext cx="3012000" cy="1205100"/>
          </a:xfrm>
          <a:prstGeom prst="rect">
            <a:avLst/>
          </a:prstGeom>
        </p:spPr>
        <p:txBody>
          <a:bodyPr spcFirstLastPara="1">
            <a:noAutofit/>
          </a:bodyPr>
          <a:lstStyle>
            <a:lvl1pPr lvl="0" algn="ctr" rtl="0">
              <a:spcBef>
                <a:spcPts val="0"/>
              </a:spcBef>
              <a:spcAft>
                <a:spcPts val="0"/>
              </a:spcAft>
              <a:buSzPts val="3000"/>
              <a:buNone/>
              <a:defRPr sz="8000">
                <a:solidFill>
                  <a:schemeClr val="accent6"/>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9" name="Google Shape;29;p7"/>
          <p:cNvSpPr txBox="1">
            <a:spLocks noGrp="1"/>
          </p:cNvSpPr>
          <p:nvPr>
            <p:ph type="subTitle" idx="1"/>
          </p:nvPr>
        </p:nvSpPr>
        <p:spPr>
          <a:xfrm>
            <a:off x="2160500" y="2565371"/>
            <a:ext cx="4766400" cy="1499700"/>
          </a:xfrm>
          <a:prstGeom prst="rect">
            <a:avLst/>
          </a:prstGeom>
        </p:spPr>
        <p:txBody>
          <a:bodyPr anchor="ct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Tree>
    <p:extLst>
      <p:ext uri="{BB962C8B-B14F-4D97-AF65-F5344CB8AC3E}">
        <p14:creationId xmlns:p14="http://schemas.microsoft.com/office/powerpoint/2010/main" val="88857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8"/>
        <p:cNvGrpSpPr/>
        <p:nvPr/>
      </p:nvGrpSpPr>
      <p:grpSpPr>
        <a:xfrm>
          <a:off x="0" y="0"/>
          <a:ext cx="0" cy="0"/>
          <a:chOff x="0" y="0"/>
          <a:chExt cx="0" cy="0"/>
        </a:xfrm>
      </p:grpSpPr>
      <p:sp>
        <p:nvSpPr>
          <p:cNvPr id="69" name="Google Shape;69;p17"/>
          <p:cNvSpPr txBox="1">
            <a:spLocks noGrp="1"/>
          </p:cNvSpPr>
          <p:nvPr>
            <p:ph type="ctrTitle"/>
          </p:nvPr>
        </p:nvSpPr>
        <p:spPr>
          <a:xfrm>
            <a:off x="1792500" y="521575"/>
            <a:ext cx="5559000" cy="579900"/>
          </a:xfrm>
          <a:prstGeom prst="rect">
            <a:avLst/>
          </a:prstGeom>
        </p:spPr>
        <p:txBody>
          <a:bodyPr spcFirstLastPara="1">
            <a:noAutofit/>
          </a:bodyPr>
          <a:lstStyle>
            <a:lvl1pPr lvl="0" algn="ctr" rtl="0">
              <a:spcBef>
                <a:spcPts val="0"/>
              </a:spcBef>
              <a:spcAft>
                <a:spcPts val="0"/>
              </a:spcAft>
              <a:buClr>
                <a:schemeClr val="accent2"/>
              </a:buClr>
              <a:buSzPts val="3600"/>
              <a:buNone/>
              <a:defRPr sz="33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70" name="Google Shape;70;p17"/>
          <p:cNvSpPr txBox="1">
            <a:spLocks noGrp="1"/>
          </p:cNvSpPr>
          <p:nvPr>
            <p:ph type="subTitle" idx="1"/>
          </p:nvPr>
        </p:nvSpPr>
        <p:spPr>
          <a:xfrm>
            <a:off x="4896826" y="3571925"/>
            <a:ext cx="674700" cy="706200"/>
          </a:xfrm>
          <a:prstGeom prst="rect">
            <a:avLst/>
          </a:prstGeom>
        </p:spPr>
        <p:txBody>
          <a:bodyPr anchor="ctr"/>
          <a:lstStyle>
            <a:lvl1pPr lvl="0" algn="r" rtl="0">
              <a:lnSpc>
                <a:spcPct val="100000"/>
              </a:lnSpc>
              <a:spcBef>
                <a:spcPts val="0"/>
              </a:spcBef>
              <a:spcAft>
                <a:spcPts val="0"/>
              </a:spcAft>
              <a:buNone/>
              <a:defRPr sz="4800" b="1">
                <a:solidFill>
                  <a:schemeClr val="accent6"/>
                </a:solidFill>
                <a:latin typeface="Amatic SC"/>
                <a:ea typeface="Amatic SC"/>
                <a:cs typeface="Amatic SC"/>
                <a:sym typeface="Amatic SC"/>
              </a:defRPr>
            </a:lvl1pPr>
            <a:lvl2pPr lvl="1" algn="r" rtl="0">
              <a:lnSpc>
                <a:spcPct val="100000"/>
              </a:lnSpc>
              <a:spcBef>
                <a:spcPts val="1600"/>
              </a:spcBef>
              <a:spcAft>
                <a:spcPts val="0"/>
              </a:spcAft>
              <a:buNone/>
              <a:defRPr sz="4800" b="1">
                <a:solidFill>
                  <a:schemeClr val="accent6"/>
                </a:solidFill>
                <a:latin typeface="Amatic SC"/>
                <a:ea typeface="Amatic SC"/>
                <a:cs typeface="Amatic SC"/>
                <a:sym typeface="Amatic SC"/>
              </a:defRPr>
            </a:lvl2pPr>
            <a:lvl3pPr lvl="2" algn="r" rtl="0">
              <a:lnSpc>
                <a:spcPct val="100000"/>
              </a:lnSpc>
              <a:spcBef>
                <a:spcPts val="1600"/>
              </a:spcBef>
              <a:spcAft>
                <a:spcPts val="0"/>
              </a:spcAft>
              <a:buNone/>
              <a:defRPr sz="4800" b="1">
                <a:solidFill>
                  <a:schemeClr val="accent6"/>
                </a:solidFill>
                <a:latin typeface="Amatic SC"/>
                <a:ea typeface="Amatic SC"/>
                <a:cs typeface="Amatic SC"/>
                <a:sym typeface="Amatic SC"/>
              </a:defRPr>
            </a:lvl3pPr>
            <a:lvl4pPr lvl="3" algn="r" rtl="0">
              <a:lnSpc>
                <a:spcPct val="100000"/>
              </a:lnSpc>
              <a:spcBef>
                <a:spcPts val="1600"/>
              </a:spcBef>
              <a:spcAft>
                <a:spcPts val="0"/>
              </a:spcAft>
              <a:buNone/>
              <a:defRPr sz="4800" b="1">
                <a:solidFill>
                  <a:schemeClr val="accent6"/>
                </a:solidFill>
                <a:latin typeface="Amatic SC"/>
                <a:ea typeface="Amatic SC"/>
                <a:cs typeface="Amatic SC"/>
                <a:sym typeface="Amatic SC"/>
              </a:defRPr>
            </a:lvl4pPr>
            <a:lvl5pPr lvl="4" algn="r" rtl="0">
              <a:lnSpc>
                <a:spcPct val="100000"/>
              </a:lnSpc>
              <a:spcBef>
                <a:spcPts val="1600"/>
              </a:spcBef>
              <a:spcAft>
                <a:spcPts val="0"/>
              </a:spcAft>
              <a:buNone/>
              <a:defRPr sz="4800" b="1">
                <a:solidFill>
                  <a:schemeClr val="accent6"/>
                </a:solidFill>
                <a:latin typeface="Amatic SC"/>
                <a:ea typeface="Amatic SC"/>
                <a:cs typeface="Amatic SC"/>
                <a:sym typeface="Amatic SC"/>
              </a:defRPr>
            </a:lvl5pPr>
            <a:lvl6pPr lvl="5" algn="r" rtl="0">
              <a:lnSpc>
                <a:spcPct val="100000"/>
              </a:lnSpc>
              <a:spcBef>
                <a:spcPts val="1600"/>
              </a:spcBef>
              <a:spcAft>
                <a:spcPts val="0"/>
              </a:spcAft>
              <a:buNone/>
              <a:defRPr sz="4800" b="1">
                <a:solidFill>
                  <a:schemeClr val="accent6"/>
                </a:solidFill>
                <a:latin typeface="Amatic SC"/>
                <a:ea typeface="Amatic SC"/>
                <a:cs typeface="Amatic SC"/>
                <a:sym typeface="Amatic SC"/>
              </a:defRPr>
            </a:lvl6pPr>
            <a:lvl7pPr lvl="6" algn="r" rtl="0">
              <a:lnSpc>
                <a:spcPct val="100000"/>
              </a:lnSpc>
              <a:spcBef>
                <a:spcPts val="1600"/>
              </a:spcBef>
              <a:spcAft>
                <a:spcPts val="0"/>
              </a:spcAft>
              <a:buNone/>
              <a:defRPr sz="4800" b="1">
                <a:solidFill>
                  <a:schemeClr val="accent6"/>
                </a:solidFill>
                <a:latin typeface="Amatic SC"/>
                <a:ea typeface="Amatic SC"/>
                <a:cs typeface="Amatic SC"/>
                <a:sym typeface="Amatic SC"/>
              </a:defRPr>
            </a:lvl7pPr>
            <a:lvl8pPr lvl="7" algn="r" rtl="0">
              <a:lnSpc>
                <a:spcPct val="100000"/>
              </a:lnSpc>
              <a:spcBef>
                <a:spcPts val="1600"/>
              </a:spcBef>
              <a:spcAft>
                <a:spcPts val="0"/>
              </a:spcAft>
              <a:buNone/>
              <a:defRPr sz="4800" b="1">
                <a:solidFill>
                  <a:schemeClr val="accent6"/>
                </a:solidFill>
                <a:latin typeface="Amatic SC"/>
                <a:ea typeface="Amatic SC"/>
                <a:cs typeface="Amatic SC"/>
                <a:sym typeface="Amatic SC"/>
              </a:defRPr>
            </a:lvl8pPr>
            <a:lvl9pPr lvl="8" algn="r" rtl="0">
              <a:lnSpc>
                <a:spcPct val="100000"/>
              </a:lnSpc>
              <a:spcBef>
                <a:spcPts val="1600"/>
              </a:spcBef>
              <a:spcAft>
                <a:spcPts val="1600"/>
              </a:spcAft>
              <a:buNone/>
              <a:defRPr sz="4800" b="1">
                <a:solidFill>
                  <a:schemeClr val="accent6"/>
                </a:solidFill>
                <a:latin typeface="Amatic SC"/>
                <a:ea typeface="Amatic SC"/>
                <a:cs typeface="Amatic SC"/>
                <a:sym typeface="Amatic SC"/>
              </a:defRPr>
            </a:lvl9pPr>
          </a:lstStyle>
          <a:p>
            <a:endParaRPr/>
          </a:p>
        </p:txBody>
      </p:sp>
      <p:sp>
        <p:nvSpPr>
          <p:cNvPr id="71" name="Google Shape;71;p17"/>
          <p:cNvSpPr txBox="1">
            <a:spLocks noGrp="1"/>
          </p:cNvSpPr>
          <p:nvPr>
            <p:ph type="subTitle" idx="2"/>
          </p:nvPr>
        </p:nvSpPr>
        <p:spPr>
          <a:xfrm>
            <a:off x="5724075" y="3571925"/>
            <a:ext cx="2349000" cy="706200"/>
          </a:xfrm>
          <a:prstGeom prst="rect">
            <a:avLst/>
          </a:prstGeom>
        </p:spPr>
        <p:txBody>
          <a:bodyPr anchor="ct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
        <p:nvSpPr>
          <p:cNvPr id="72" name="Google Shape;72;p17"/>
          <p:cNvSpPr txBox="1">
            <a:spLocks noGrp="1"/>
          </p:cNvSpPr>
          <p:nvPr>
            <p:ph type="subTitle" idx="3"/>
          </p:nvPr>
        </p:nvSpPr>
        <p:spPr>
          <a:xfrm>
            <a:off x="4896826" y="2065375"/>
            <a:ext cx="674700" cy="706200"/>
          </a:xfrm>
          <a:prstGeom prst="rect">
            <a:avLst/>
          </a:prstGeom>
        </p:spPr>
        <p:txBody>
          <a:bodyPr anchor="ctr"/>
          <a:lstStyle>
            <a:lvl1pPr lvl="0" algn="r" rtl="0">
              <a:lnSpc>
                <a:spcPct val="100000"/>
              </a:lnSpc>
              <a:spcBef>
                <a:spcPts val="0"/>
              </a:spcBef>
              <a:spcAft>
                <a:spcPts val="0"/>
              </a:spcAft>
              <a:buNone/>
              <a:defRPr sz="4800" b="1">
                <a:solidFill>
                  <a:schemeClr val="accent6"/>
                </a:solidFill>
                <a:latin typeface="Amatic SC"/>
                <a:ea typeface="Amatic SC"/>
                <a:cs typeface="Amatic SC"/>
                <a:sym typeface="Amatic SC"/>
              </a:defRPr>
            </a:lvl1pPr>
            <a:lvl2pPr lvl="1" algn="r" rtl="0">
              <a:lnSpc>
                <a:spcPct val="100000"/>
              </a:lnSpc>
              <a:spcBef>
                <a:spcPts val="1600"/>
              </a:spcBef>
              <a:spcAft>
                <a:spcPts val="0"/>
              </a:spcAft>
              <a:buNone/>
              <a:defRPr sz="4800" b="1">
                <a:solidFill>
                  <a:schemeClr val="accent6"/>
                </a:solidFill>
                <a:latin typeface="Amatic SC"/>
                <a:ea typeface="Amatic SC"/>
                <a:cs typeface="Amatic SC"/>
                <a:sym typeface="Amatic SC"/>
              </a:defRPr>
            </a:lvl2pPr>
            <a:lvl3pPr lvl="2" algn="r" rtl="0">
              <a:lnSpc>
                <a:spcPct val="100000"/>
              </a:lnSpc>
              <a:spcBef>
                <a:spcPts val="1600"/>
              </a:spcBef>
              <a:spcAft>
                <a:spcPts val="0"/>
              </a:spcAft>
              <a:buNone/>
              <a:defRPr sz="4800" b="1">
                <a:solidFill>
                  <a:schemeClr val="accent6"/>
                </a:solidFill>
                <a:latin typeface="Amatic SC"/>
                <a:ea typeface="Amatic SC"/>
                <a:cs typeface="Amatic SC"/>
                <a:sym typeface="Amatic SC"/>
              </a:defRPr>
            </a:lvl3pPr>
            <a:lvl4pPr lvl="3" algn="r" rtl="0">
              <a:lnSpc>
                <a:spcPct val="100000"/>
              </a:lnSpc>
              <a:spcBef>
                <a:spcPts val="1600"/>
              </a:spcBef>
              <a:spcAft>
                <a:spcPts val="0"/>
              </a:spcAft>
              <a:buNone/>
              <a:defRPr sz="4800" b="1">
                <a:solidFill>
                  <a:schemeClr val="accent6"/>
                </a:solidFill>
                <a:latin typeface="Amatic SC"/>
                <a:ea typeface="Amatic SC"/>
                <a:cs typeface="Amatic SC"/>
                <a:sym typeface="Amatic SC"/>
              </a:defRPr>
            </a:lvl4pPr>
            <a:lvl5pPr lvl="4" algn="r" rtl="0">
              <a:lnSpc>
                <a:spcPct val="100000"/>
              </a:lnSpc>
              <a:spcBef>
                <a:spcPts val="1600"/>
              </a:spcBef>
              <a:spcAft>
                <a:spcPts val="0"/>
              </a:spcAft>
              <a:buNone/>
              <a:defRPr sz="4800" b="1">
                <a:solidFill>
                  <a:schemeClr val="accent6"/>
                </a:solidFill>
                <a:latin typeface="Amatic SC"/>
                <a:ea typeface="Amatic SC"/>
                <a:cs typeface="Amatic SC"/>
                <a:sym typeface="Amatic SC"/>
              </a:defRPr>
            </a:lvl5pPr>
            <a:lvl6pPr lvl="5" algn="r" rtl="0">
              <a:lnSpc>
                <a:spcPct val="100000"/>
              </a:lnSpc>
              <a:spcBef>
                <a:spcPts val="1600"/>
              </a:spcBef>
              <a:spcAft>
                <a:spcPts val="0"/>
              </a:spcAft>
              <a:buNone/>
              <a:defRPr sz="4800" b="1">
                <a:solidFill>
                  <a:schemeClr val="accent6"/>
                </a:solidFill>
                <a:latin typeface="Amatic SC"/>
                <a:ea typeface="Amatic SC"/>
                <a:cs typeface="Amatic SC"/>
                <a:sym typeface="Amatic SC"/>
              </a:defRPr>
            </a:lvl6pPr>
            <a:lvl7pPr lvl="6" algn="r" rtl="0">
              <a:lnSpc>
                <a:spcPct val="100000"/>
              </a:lnSpc>
              <a:spcBef>
                <a:spcPts val="1600"/>
              </a:spcBef>
              <a:spcAft>
                <a:spcPts val="0"/>
              </a:spcAft>
              <a:buNone/>
              <a:defRPr sz="4800" b="1">
                <a:solidFill>
                  <a:schemeClr val="accent6"/>
                </a:solidFill>
                <a:latin typeface="Amatic SC"/>
                <a:ea typeface="Amatic SC"/>
                <a:cs typeface="Amatic SC"/>
                <a:sym typeface="Amatic SC"/>
              </a:defRPr>
            </a:lvl7pPr>
            <a:lvl8pPr lvl="7" algn="r" rtl="0">
              <a:lnSpc>
                <a:spcPct val="100000"/>
              </a:lnSpc>
              <a:spcBef>
                <a:spcPts val="1600"/>
              </a:spcBef>
              <a:spcAft>
                <a:spcPts val="0"/>
              </a:spcAft>
              <a:buNone/>
              <a:defRPr sz="4800" b="1">
                <a:solidFill>
                  <a:schemeClr val="accent6"/>
                </a:solidFill>
                <a:latin typeface="Amatic SC"/>
                <a:ea typeface="Amatic SC"/>
                <a:cs typeface="Amatic SC"/>
                <a:sym typeface="Amatic SC"/>
              </a:defRPr>
            </a:lvl8pPr>
            <a:lvl9pPr lvl="8" algn="r" rtl="0">
              <a:lnSpc>
                <a:spcPct val="100000"/>
              </a:lnSpc>
              <a:spcBef>
                <a:spcPts val="1600"/>
              </a:spcBef>
              <a:spcAft>
                <a:spcPts val="1600"/>
              </a:spcAft>
              <a:buNone/>
              <a:defRPr sz="4800" b="1">
                <a:solidFill>
                  <a:schemeClr val="accent6"/>
                </a:solidFill>
                <a:latin typeface="Amatic SC"/>
                <a:ea typeface="Amatic SC"/>
                <a:cs typeface="Amatic SC"/>
                <a:sym typeface="Amatic SC"/>
              </a:defRPr>
            </a:lvl9pPr>
          </a:lstStyle>
          <a:p>
            <a:endParaRPr/>
          </a:p>
        </p:txBody>
      </p:sp>
      <p:sp>
        <p:nvSpPr>
          <p:cNvPr id="73" name="Google Shape;73;p17"/>
          <p:cNvSpPr txBox="1">
            <a:spLocks noGrp="1"/>
          </p:cNvSpPr>
          <p:nvPr>
            <p:ph type="subTitle" idx="4"/>
          </p:nvPr>
        </p:nvSpPr>
        <p:spPr>
          <a:xfrm>
            <a:off x="5724075" y="2065375"/>
            <a:ext cx="2349000" cy="706200"/>
          </a:xfrm>
          <a:prstGeom prst="rect">
            <a:avLst/>
          </a:prstGeom>
        </p:spPr>
        <p:txBody>
          <a:bodyPr anchor="ct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
        <p:nvSpPr>
          <p:cNvPr id="74" name="Google Shape;74;p17"/>
          <p:cNvSpPr txBox="1">
            <a:spLocks noGrp="1"/>
          </p:cNvSpPr>
          <p:nvPr>
            <p:ph type="subTitle" idx="5"/>
          </p:nvPr>
        </p:nvSpPr>
        <p:spPr>
          <a:xfrm>
            <a:off x="1060725" y="3571925"/>
            <a:ext cx="674700" cy="706200"/>
          </a:xfrm>
          <a:prstGeom prst="rect">
            <a:avLst/>
          </a:prstGeom>
        </p:spPr>
        <p:txBody>
          <a:bodyPr anchor="ctr"/>
          <a:lstStyle>
            <a:lvl1pPr lvl="0" algn="r" rtl="0">
              <a:lnSpc>
                <a:spcPct val="100000"/>
              </a:lnSpc>
              <a:spcBef>
                <a:spcPts val="0"/>
              </a:spcBef>
              <a:spcAft>
                <a:spcPts val="0"/>
              </a:spcAft>
              <a:buNone/>
              <a:defRPr sz="4800" b="1">
                <a:solidFill>
                  <a:schemeClr val="accent6"/>
                </a:solidFill>
                <a:latin typeface="Amatic SC"/>
                <a:ea typeface="Amatic SC"/>
                <a:cs typeface="Amatic SC"/>
                <a:sym typeface="Amatic SC"/>
              </a:defRPr>
            </a:lvl1pPr>
            <a:lvl2pPr lvl="1" algn="r" rtl="0">
              <a:lnSpc>
                <a:spcPct val="100000"/>
              </a:lnSpc>
              <a:spcBef>
                <a:spcPts val="1600"/>
              </a:spcBef>
              <a:spcAft>
                <a:spcPts val="0"/>
              </a:spcAft>
              <a:buNone/>
              <a:defRPr sz="4800" b="1">
                <a:solidFill>
                  <a:schemeClr val="accent6"/>
                </a:solidFill>
                <a:latin typeface="Amatic SC"/>
                <a:ea typeface="Amatic SC"/>
                <a:cs typeface="Amatic SC"/>
                <a:sym typeface="Amatic SC"/>
              </a:defRPr>
            </a:lvl2pPr>
            <a:lvl3pPr lvl="2" algn="r" rtl="0">
              <a:lnSpc>
                <a:spcPct val="100000"/>
              </a:lnSpc>
              <a:spcBef>
                <a:spcPts val="1600"/>
              </a:spcBef>
              <a:spcAft>
                <a:spcPts val="0"/>
              </a:spcAft>
              <a:buNone/>
              <a:defRPr sz="4800" b="1">
                <a:solidFill>
                  <a:schemeClr val="accent6"/>
                </a:solidFill>
                <a:latin typeface="Amatic SC"/>
                <a:ea typeface="Amatic SC"/>
                <a:cs typeface="Amatic SC"/>
                <a:sym typeface="Amatic SC"/>
              </a:defRPr>
            </a:lvl3pPr>
            <a:lvl4pPr lvl="3" algn="r" rtl="0">
              <a:lnSpc>
                <a:spcPct val="100000"/>
              </a:lnSpc>
              <a:spcBef>
                <a:spcPts val="1600"/>
              </a:spcBef>
              <a:spcAft>
                <a:spcPts val="0"/>
              </a:spcAft>
              <a:buNone/>
              <a:defRPr sz="4800" b="1">
                <a:solidFill>
                  <a:schemeClr val="accent6"/>
                </a:solidFill>
                <a:latin typeface="Amatic SC"/>
                <a:ea typeface="Amatic SC"/>
                <a:cs typeface="Amatic SC"/>
                <a:sym typeface="Amatic SC"/>
              </a:defRPr>
            </a:lvl4pPr>
            <a:lvl5pPr lvl="4" algn="r" rtl="0">
              <a:lnSpc>
                <a:spcPct val="100000"/>
              </a:lnSpc>
              <a:spcBef>
                <a:spcPts val="1600"/>
              </a:spcBef>
              <a:spcAft>
                <a:spcPts val="0"/>
              </a:spcAft>
              <a:buNone/>
              <a:defRPr sz="4800" b="1">
                <a:solidFill>
                  <a:schemeClr val="accent6"/>
                </a:solidFill>
                <a:latin typeface="Amatic SC"/>
                <a:ea typeface="Amatic SC"/>
                <a:cs typeface="Amatic SC"/>
                <a:sym typeface="Amatic SC"/>
              </a:defRPr>
            </a:lvl5pPr>
            <a:lvl6pPr lvl="5" algn="r" rtl="0">
              <a:lnSpc>
                <a:spcPct val="100000"/>
              </a:lnSpc>
              <a:spcBef>
                <a:spcPts val="1600"/>
              </a:spcBef>
              <a:spcAft>
                <a:spcPts val="0"/>
              </a:spcAft>
              <a:buNone/>
              <a:defRPr sz="4800" b="1">
                <a:solidFill>
                  <a:schemeClr val="accent6"/>
                </a:solidFill>
                <a:latin typeface="Amatic SC"/>
                <a:ea typeface="Amatic SC"/>
                <a:cs typeface="Amatic SC"/>
                <a:sym typeface="Amatic SC"/>
              </a:defRPr>
            </a:lvl6pPr>
            <a:lvl7pPr lvl="6" algn="r" rtl="0">
              <a:lnSpc>
                <a:spcPct val="100000"/>
              </a:lnSpc>
              <a:spcBef>
                <a:spcPts val="1600"/>
              </a:spcBef>
              <a:spcAft>
                <a:spcPts val="0"/>
              </a:spcAft>
              <a:buNone/>
              <a:defRPr sz="4800" b="1">
                <a:solidFill>
                  <a:schemeClr val="accent6"/>
                </a:solidFill>
                <a:latin typeface="Amatic SC"/>
                <a:ea typeface="Amatic SC"/>
                <a:cs typeface="Amatic SC"/>
                <a:sym typeface="Amatic SC"/>
              </a:defRPr>
            </a:lvl7pPr>
            <a:lvl8pPr lvl="7" algn="r" rtl="0">
              <a:lnSpc>
                <a:spcPct val="100000"/>
              </a:lnSpc>
              <a:spcBef>
                <a:spcPts val="1600"/>
              </a:spcBef>
              <a:spcAft>
                <a:spcPts val="0"/>
              </a:spcAft>
              <a:buNone/>
              <a:defRPr sz="4800" b="1">
                <a:solidFill>
                  <a:schemeClr val="accent6"/>
                </a:solidFill>
                <a:latin typeface="Amatic SC"/>
                <a:ea typeface="Amatic SC"/>
                <a:cs typeface="Amatic SC"/>
                <a:sym typeface="Amatic SC"/>
              </a:defRPr>
            </a:lvl8pPr>
            <a:lvl9pPr lvl="8" algn="r" rtl="0">
              <a:lnSpc>
                <a:spcPct val="100000"/>
              </a:lnSpc>
              <a:spcBef>
                <a:spcPts val="1600"/>
              </a:spcBef>
              <a:spcAft>
                <a:spcPts val="1600"/>
              </a:spcAft>
              <a:buNone/>
              <a:defRPr sz="4800" b="1">
                <a:solidFill>
                  <a:schemeClr val="accent6"/>
                </a:solidFill>
                <a:latin typeface="Amatic SC"/>
                <a:ea typeface="Amatic SC"/>
                <a:cs typeface="Amatic SC"/>
                <a:sym typeface="Amatic SC"/>
              </a:defRPr>
            </a:lvl9pPr>
          </a:lstStyle>
          <a:p>
            <a:endParaRPr/>
          </a:p>
        </p:txBody>
      </p:sp>
      <p:sp>
        <p:nvSpPr>
          <p:cNvPr id="75" name="Google Shape;75;p17"/>
          <p:cNvSpPr txBox="1">
            <a:spLocks noGrp="1"/>
          </p:cNvSpPr>
          <p:nvPr>
            <p:ph type="subTitle" idx="6"/>
          </p:nvPr>
        </p:nvSpPr>
        <p:spPr>
          <a:xfrm>
            <a:off x="1887825" y="3571925"/>
            <a:ext cx="2349000" cy="706200"/>
          </a:xfrm>
          <a:prstGeom prst="rect">
            <a:avLst/>
          </a:prstGeom>
        </p:spPr>
        <p:txBody>
          <a:bodyPr anchor="ct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
        <p:nvSpPr>
          <p:cNvPr id="76" name="Google Shape;76;p17"/>
          <p:cNvSpPr txBox="1">
            <a:spLocks noGrp="1"/>
          </p:cNvSpPr>
          <p:nvPr>
            <p:ph type="subTitle" idx="7"/>
          </p:nvPr>
        </p:nvSpPr>
        <p:spPr>
          <a:xfrm>
            <a:off x="1060725" y="2065375"/>
            <a:ext cx="674700" cy="706200"/>
          </a:xfrm>
          <a:prstGeom prst="rect">
            <a:avLst/>
          </a:prstGeom>
        </p:spPr>
        <p:txBody>
          <a:bodyPr anchor="ctr"/>
          <a:lstStyle>
            <a:lvl1pPr lvl="0" algn="r" rtl="0">
              <a:lnSpc>
                <a:spcPct val="100000"/>
              </a:lnSpc>
              <a:spcBef>
                <a:spcPts val="0"/>
              </a:spcBef>
              <a:spcAft>
                <a:spcPts val="0"/>
              </a:spcAft>
              <a:buNone/>
              <a:defRPr sz="4800" b="1">
                <a:solidFill>
                  <a:schemeClr val="accent6"/>
                </a:solidFill>
                <a:latin typeface="Amatic SC"/>
                <a:ea typeface="Amatic SC"/>
                <a:cs typeface="Amatic SC"/>
                <a:sym typeface="Amatic SC"/>
              </a:defRPr>
            </a:lvl1pPr>
            <a:lvl2pPr lvl="1" algn="r" rtl="0">
              <a:lnSpc>
                <a:spcPct val="100000"/>
              </a:lnSpc>
              <a:spcBef>
                <a:spcPts val="1600"/>
              </a:spcBef>
              <a:spcAft>
                <a:spcPts val="0"/>
              </a:spcAft>
              <a:buNone/>
              <a:defRPr sz="4800" b="1">
                <a:solidFill>
                  <a:schemeClr val="accent6"/>
                </a:solidFill>
                <a:latin typeface="Amatic SC"/>
                <a:ea typeface="Amatic SC"/>
                <a:cs typeface="Amatic SC"/>
                <a:sym typeface="Amatic SC"/>
              </a:defRPr>
            </a:lvl2pPr>
            <a:lvl3pPr lvl="2" algn="r" rtl="0">
              <a:lnSpc>
                <a:spcPct val="100000"/>
              </a:lnSpc>
              <a:spcBef>
                <a:spcPts val="1600"/>
              </a:spcBef>
              <a:spcAft>
                <a:spcPts val="0"/>
              </a:spcAft>
              <a:buNone/>
              <a:defRPr sz="4800" b="1">
                <a:solidFill>
                  <a:schemeClr val="accent6"/>
                </a:solidFill>
                <a:latin typeface="Amatic SC"/>
                <a:ea typeface="Amatic SC"/>
                <a:cs typeface="Amatic SC"/>
                <a:sym typeface="Amatic SC"/>
              </a:defRPr>
            </a:lvl3pPr>
            <a:lvl4pPr lvl="3" algn="r" rtl="0">
              <a:lnSpc>
                <a:spcPct val="100000"/>
              </a:lnSpc>
              <a:spcBef>
                <a:spcPts val="1600"/>
              </a:spcBef>
              <a:spcAft>
                <a:spcPts val="0"/>
              </a:spcAft>
              <a:buNone/>
              <a:defRPr sz="4800" b="1">
                <a:solidFill>
                  <a:schemeClr val="accent6"/>
                </a:solidFill>
                <a:latin typeface="Amatic SC"/>
                <a:ea typeface="Amatic SC"/>
                <a:cs typeface="Amatic SC"/>
                <a:sym typeface="Amatic SC"/>
              </a:defRPr>
            </a:lvl4pPr>
            <a:lvl5pPr lvl="4" algn="r" rtl="0">
              <a:lnSpc>
                <a:spcPct val="100000"/>
              </a:lnSpc>
              <a:spcBef>
                <a:spcPts val="1600"/>
              </a:spcBef>
              <a:spcAft>
                <a:spcPts val="0"/>
              </a:spcAft>
              <a:buNone/>
              <a:defRPr sz="4800" b="1">
                <a:solidFill>
                  <a:schemeClr val="accent6"/>
                </a:solidFill>
                <a:latin typeface="Amatic SC"/>
                <a:ea typeface="Amatic SC"/>
                <a:cs typeface="Amatic SC"/>
                <a:sym typeface="Amatic SC"/>
              </a:defRPr>
            </a:lvl5pPr>
            <a:lvl6pPr lvl="5" algn="r" rtl="0">
              <a:lnSpc>
                <a:spcPct val="100000"/>
              </a:lnSpc>
              <a:spcBef>
                <a:spcPts val="1600"/>
              </a:spcBef>
              <a:spcAft>
                <a:spcPts val="0"/>
              </a:spcAft>
              <a:buNone/>
              <a:defRPr sz="4800" b="1">
                <a:solidFill>
                  <a:schemeClr val="accent6"/>
                </a:solidFill>
                <a:latin typeface="Amatic SC"/>
                <a:ea typeface="Amatic SC"/>
                <a:cs typeface="Amatic SC"/>
                <a:sym typeface="Amatic SC"/>
              </a:defRPr>
            </a:lvl6pPr>
            <a:lvl7pPr lvl="6" algn="r" rtl="0">
              <a:lnSpc>
                <a:spcPct val="100000"/>
              </a:lnSpc>
              <a:spcBef>
                <a:spcPts val="1600"/>
              </a:spcBef>
              <a:spcAft>
                <a:spcPts val="0"/>
              </a:spcAft>
              <a:buNone/>
              <a:defRPr sz="4800" b="1">
                <a:solidFill>
                  <a:schemeClr val="accent6"/>
                </a:solidFill>
                <a:latin typeface="Amatic SC"/>
                <a:ea typeface="Amatic SC"/>
                <a:cs typeface="Amatic SC"/>
                <a:sym typeface="Amatic SC"/>
              </a:defRPr>
            </a:lvl7pPr>
            <a:lvl8pPr lvl="7" algn="r" rtl="0">
              <a:lnSpc>
                <a:spcPct val="100000"/>
              </a:lnSpc>
              <a:spcBef>
                <a:spcPts val="1600"/>
              </a:spcBef>
              <a:spcAft>
                <a:spcPts val="0"/>
              </a:spcAft>
              <a:buNone/>
              <a:defRPr sz="4800" b="1">
                <a:solidFill>
                  <a:schemeClr val="accent6"/>
                </a:solidFill>
                <a:latin typeface="Amatic SC"/>
                <a:ea typeface="Amatic SC"/>
                <a:cs typeface="Amatic SC"/>
                <a:sym typeface="Amatic SC"/>
              </a:defRPr>
            </a:lvl8pPr>
            <a:lvl9pPr lvl="8" algn="r" rtl="0">
              <a:lnSpc>
                <a:spcPct val="100000"/>
              </a:lnSpc>
              <a:spcBef>
                <a:spcPts val="1600"/>
              </a:spcBef>
              <a:spcAft>
                <a:spcPts val="1600"/>
              </a:spcAft>
              <a:buNone/>
              <a:defRPr sz="4800" b="1">
                <a:solidFill>
                  <a:schemeClr val="accent6"/>
                </a:solidFill>
                <a:latin typeface="Amatic SC"/>
                <a:ea typeface="Amatic SC"/>
                <a:cs typeface="Amatic SC"/>
                <a:sym typeface="Amatic SC"/>
              </a:defRPr>
            </a:lvl9pPr>
          </a:lstStyle>
          <a:p>
            <a:endParaRPr/>
          </a:p>
        </p:txBody>
      </p:sp>
      <p:sp>
        <p:nvSpPr>
          <p:cNvPr id="77" name="Google Shape;77;p17"/>
          <p:cNvSpPr txBox="1">
            <a:spLocks noGrp="1"/>
          </p:cNvSpPr>
          <p:nvPr>
            <p:ph type="subTitle" idx="8"/>
          </p:nvPr>
        </p:nvSpPr>
        <p:spPr>
          <a:xfrm>
            <a:off x="1887825" y="2065375"/>
            <a:ext cx="2349000" cy="706200"/>
          </a:xfrm>
          <a:prstGeom prst="rect">
            <a:avLst/>
          </a:prstGeom>
        </p:spPr>
        <p:txBody>
          <a:bodyPr anchor="ct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Tree>
    <p:extLst>
      <p:ext uri="{BB962C8B-B14F-4D97-AF65-F5344CB8AC3E}">
        <p14:creationId xmlns:p14="http://schemas.microsoft.com/office/powerpoint/2010/main" val="2877576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4533900" y="1422200"/>
            <a:ext cx="3890100" cy="126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5" name="Google Shape;225;p10"/>
          <p:cNvSpPr txBox="1">
            <a:spLocks noGrp="1"/>
          </p:cNvSpPr>
          <p:nvPr>
            <p:ph type="subTitle" idx="1"/>
          </p:nvPr>
        </p:nvSpPr>
        <p:spPr>
          <a:xfrm flipH="1">
            <a:off x="5417975" y="2880400"/>
            <a:ext cx="2956500" cy="87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26" name="Google Shape;226;p10"/>
          <p:cNvGrpSpPr/>
          <p:nvPr/>
        </p:nvGrpSpPr>
        <p:grpSpPr>
          <a:xfrm>
            <a:off x="8424011" y="217929"/>
            <a:ext cx="989634" cy="1280992"/>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long list">
  <p:cSld name="Title and long list">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720050" y="1300800"/>
            <a:ext cx="7703700" cy="3227700"/>
          </a:xfrm>
          <a:prstGeom prst="rect">
            <a:avLst/>
          </a:prstGeom>
        </p:spPr>
        <p:txBody>
          <a:bodyPr/>
          <a:lstStyle>
            <a:lvl1pPr marL="457178" lvl="0" indent="-298435" rtl="0">
              <a:lnSpc>
                <a:spcPct val="100000"/>
              </a:lnSpc>
              <a:spcBef>
                <a:spcPts val="0"/>
              </a:spcBef>
              <a:spcAft>
                <a:spcPts val="0"/>
              </a:spcAft>
              <a:buSzPts val="1100"/>
              <a:buAutoNum type="arabicPeriod"/>
              <a:defRPr sz="1200"/>
            </a:lvl1pPr>
            <a:lvl2pPr marL="914355" lvl="1" indent="-298435" rtl="0">
              <a:lnSpc>
                <a:spcPct val="100000"/>
              </a:lnSpc>
              <a:spcBef>
                <a:spcPts val="1600"/>
              </a:spcBef>
              <a:spcAft>
                <a:spcPts val="0"/>
              </a:spcAft>
              <a:buSzPts val="1100"/>
              <a:buFont typeface="Muli"/>
              <a:buAutoNum type="alphaLcPeriod"/>
              <a:defRPr/>
            </a:lvl2pPr>
            <a:lvl3pPr marL="1371532" lvl="2" indent="-298435" rtl="0">
              <a:lnSpc>
                <a:spcPct val="100000"/>
              </a:lnSpc>
              <a:spcBef>
                <a:spcPts val="1600"/>
              </a:spcBef>
              <a:spcAft>
                <a:spcPts val="0"/>
              </a:spcAft>
              <a:buSzPts val="1100"/>
              <a:buFont typeface="Muli"/>
              <a:buAutoNum type="romanLcPeriod"/>
              <a:defRPr/>
            </a:lvl3pPr>
            <a:lvl4pPr marL="1828709" lvl="3" indent="-298435" rtl="0">
              <a:lnSpc>
                <a:spcPct val="100000"/>
              </a:lnSpc>
              <a:spcBef>
                <a:spcPts val="1600"/>
              </a:spcBef>
              <a:spcAft>
                <a:spcPts val="0"/>
              </a:spcAft>
              <a:buSzPts val="1100"/>
              <a:buFont typeface="Muli"/>
              <a:buAutoNum type="arabicPeriod"/>
              <a:defRPr/>
            </a:lvl4pPr>
            <a:lvl5pPr marL="2285886" lvl="4" indent="-298435" rtl="0">
              <a:lnSpc>
                <a:spcPct val="100000"/>
              </a:lnSpc>
              <a:spcBef>
                <a:spcPts val="1600"/>
              </a:spcBef>
              <a:spcAft>
                <a:spcPts val="0"/>
              </a:spcAft>
              <a:buSzPts val="1100"/>
              <a:buFont typeface="Muli"/>
              <a:buAutoNum type="alphaLcPeriod"/>
              <a:defRPr/>
            </a:lvl5pPr>
            <a:lvl6pPr marL="2743064" lvl="5" indent="-298435" rtl="0">
              <a:lnSpc>
                <a:spcPct val="100000"/>
              </a:lnSpc>
              <a:spcBef>
                <a:spcPts val="1600"/>
              </a:spcBef>
              <a:spcAft>
                <a:spcPts val="0"/>
              </a:spcAft>
              <a:buSzPts val="1100"/>
              <a:buFont typeface="Muli"/>
              <a:buAutoNum type="romanLcPeriod"/>
              <a:defRPr/>
            </a:lvl6pPr>
            <a:lvl7pPr marL="3200240" lvl="6" indent="-298435" rtl="0">
              <a:lnSpc>
                <a:spcPct val="100000"/>
              </a:lnSpc>
              <a:spcBef>
                <a:spcPts val="1600"/>
              </a:spcBef>
              <a:spcAft>
                <a:spcPts val="0"/>
              </a:spcAft>
              <a:buSzPts val="1100"/>
              <a:buFont typeface="Muli"/>
              <a:buAutoNum type="arabicPeriod"/>
              <a:defRPr/>
            </a:lvl7pPr>
            <a:lvl8pPr marL="3657418" lvl="7" indent="-298435" rtl="0">
              <a:lnSpc>
                <a:spcPct val="100000"/>
              </a:lnSpc>
              <a:spcBef>
                <a:spcPts val="1600"/>
              </a:spcBef>
              <a:spcAft>
                <a:spcPts val="0"/>
              </a:spcAft>
              <a:buSzPts val="1100"/>
              <a:buFont typeface="Muli"/>
              <a:buAutoNum type="alphaLcPeriod"/>
              <a:defRPr/>
            </a:lvl8pPr>
            <a:lvl9pPr marL="4114595" lvl="8" indent="-298435" rtl="0">
              <a:lnSpc>
                <a:spcPct val="100000"/>
              </a:lnSpc>
              <a:spcBef>
                <a:spcPts val="1600"/>
              </a:spcBef>
              <a:spcAft>
                <a:spcPts val="1600"/>
              </a:spcAft>
              <a:buSzPts val="1100"/>
              <a:buFont typeface="Muli"/>
              <a:buAutoNum type="romanLcPeriod"/>
              <a:defRPr/>
            </a:lvl9pPr>
          </a:lstStyle>
          <a:p>
            <a:endParaRPr/>
          </a:p>
        </p:txBody>
      </p:sp>
      <p:sp>
        <p:nvSpPr>
          <p:cNvPr id="64" name="Google Shape;64;p15"/>
          <p:cNvSpPr txBox="1">
            <a:spLocks noGrp="1"/>
          </p:cNvSpPr>
          <p:nvPr>
            <p:ph type="ctrTitle"/>
          </p:nvPr>
        </p:nvSpPr>
        <p:spPr>
          <a:xfrm>
            <a:off x="1792500" y="521575"/>
            <a:ext cx="5559000" cy="579900"/>
          </a:xfrm>
          <a:prstGeom prst="rect">
            <a:avLst/>
          </a:prstGeom>
        </p:spPr>
        <p:txBody>
          <a:bodyPr spcFirstLastPara="1">
            <a:noAutofit/>
          </a:bodyPr>
          <a:lstStyle>
            <a:lvl1pPr lvl="0" algn="ctr" rtl="0">
              <a:spcBef>
                <a:spcPts val="0"/>
              </a:spcBef>
              <a:spcAft>
                <a:spcPts val="0"/>
              </a:spcAft>
              <a:buSzPts val="3600"/>
              <a:buNone/>
              <a:defRPr sz="3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608018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txBox="1">
            <a:spLocks noGrp="1"/>
          </p:cNvSpPr>
          <p:nvPr>
            <p:ph type="ctrTitle"/>
          </p:nvPr>
        </p:nvSpPr>
        <p:spPr>
          <a:xfrm>
            <a:off x="1792500" y="521575"/>
            <a:ext cx="5559000" cy="579900"/>
          </a:xfrm>
          <a:prstGeom prst="rect">
            <a:avLst/>
          </a:prstGeom>
        </p:spPr>
        <p:txBody>
          <a:bodyPr spcFirstLastPara="1">
            <a:noAutofit/>
          </a:bodyPr>
          <a:lstStyle>
            <a:lvl1pPr lvl="0" algn="ctr" rtl="0">
              <a:spcBef>
                <a:spcPts val="0"/>
              </a:spcBef>
              <a:spcAft>
                <a:spcPts val="0"/>
              </a:spcAft>
              <a:buClr>
                <a:schemeClr val="accent2"/>
              </a:buClr>
              <a:buSzPts val="3600"/>
              <a:buNone/>
              <a:defRPr sz="33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21" name="Google Shape;21;p5"/>
          <p:cNvSpPr txBox="1">
            <a:spLocks noGrp="1"/>
          </p:cNvSpPr>
          <p:nvPr>
            <p:ph type="subTitle" idx="1"/>
          </p:nvPr>
        </p:nvSpPr>
        <p:spPr>
          <a:xfrm>
            <a:off x="4987050" y="3311825"/>
            <a:ext cx="3231900" cy="1095600"/>
          </a:xfrm>
          <a:prstGeom prst="rect">
            <a:avLst/>
          </a:prstGeom>
        </p:spPr>
        <p:txBody>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22" name="Google Shape;22;p5"/>
          <p:cNvSpPr txBox="1">
            <a:spLocks noGrp="1"/>
          </p:cNvSpPr>
          <p:nvPr>
            <p:ph type="subTitle" idx="2"/>
          </p:nvPr>
        </p:nvSpPr>
        <p:spPr>
          <a:xfrm>
            <a:off x="925050" y="3315325"/>
            <a:ext cx="3231900" cy="1095600"/>
          </a:xfrm>
          <a:prstGeom prst="rect">
            <a:avLst/>
          </a:prstGeom>
        </p:spPr>
        <p:txBody>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23" name="Google Shape;23;p5"/>
          <p:cNvSpPr txBox="1">
            <a:spLocks noGrp="1"/>
          </p:cNvSpPr>
          <p:nvPr>
            <p:ph type="subTitle" idx="3"/>
          </p:nvPr>
        </p:nvSpPr>
        <p:spPr>
          <a:xfrm>
            <a:off x="4987050" y="2724031"/>
            <a:ext cx="3231900" cy="361800"/>
          </a:xfrm>
          <a:prstGeom prst="rect">
            <a:avLst/>
          </a:prstGeom>
          <a:noFill/>
        </p:spPr>
        <p:txBody>
          <a:bodyPr bIns="0"/>
          <a:lstStyle>
            <a:lvl1pPr lvl="0" algn="ctr" rtl="0">
              <a:lnSpc>
                <a:spcPct val="100000"/>
              </a:lnSpc>
              <a:spcBef>
                <a:spcPts val="0"/>
              </a:spcBef>
              <a:spcAft>
                <a:spcPts val="0"/>
              </a:spcAft>
              <a:buNone/>
              <a:defRPr sz="3000" b="1">
                <a:latin typeface="Amatic SC"/>
                <a:ea typeface="Amatic SC"/>
                <a:cs typeface="Amatic SC"/>
                <a:sym typeface="Amatic SC"/>
              </a:defRPr>
            </a:lvl1pPr>
            <a:lvl2pPr lvl="1" algn="ctr" rtl="0">
              <a:lnSpc>
                <a:spcPct val="100000"/>
              </a:lnSpc>
              <a:spcBef>
                <a:spcPts val="1600"/>
              </a:spcBef>
              <a:spcAft>
                <a:spcPts val="0"/>
              </a:spcAft>
              <a:buNone/>
              <a:defRPr sz="3000" b="1">
                <a:latin typeface="Amatic SC"/>
                <a:ea typeface="Amatic SC"/>
                <a:cs typeface="Amatic SC"/>
                <a:sym typeface="Amatic SC"/>
              </a:defRPr>
            </a:lvl2pPr>
            <a:lvl3pPr lvl="2" algn="ctr" rtl="0">
              <a:lnSpc>
                <a:spcPct val="100000"/>
              </a:lnSpc>
              <a:spcBef>
                <a:spcPts val="1600"/>
              </a:spcBef>
              <a:spcAft>
                <a:spcPts val="0"/>
              </a:spcAft>
              <a:buNone/>
              <a:defRPr sz="3000" b="1">
                <a:latin typeface="Amatic SC"/>
                <a:ea typeface="Amatic SC"/>
                <a:cs typeface="Amatic SC"/>
                <a:sym typeface="Amatic SC"/>
              </a:defRPr>
            </a:lvl3pPr>
            <a:lvl4pPr lvl="3" algn="ctr" rtl="0">
              <a:lnSpc>
                <a:spcPct val="100000"/>
              </a:lnSpc>
              <a:spcBef>
                <a:spcPts val="1600"/>
              </a:spcBef>
              <a:spcAft>
                <a:spcPts val="0"/>
              </a:spcAft>
              <a:buNone/>
              <a:defRPr sz="3000" b="1">
                <a:latin typeface="Amatic SC"/>
                <a:ea typeface="Amatic SC"/>
                <a:cs typeface="Amatic SC"/>
                <a:sym typeface="Amatic SC"/>
              </a:defRPr>
            </a:lvl4pPr>
            <a:lvl5pPr lvl="4" algn="ctr" rtl="0">
              <a:lnSpc>
                <a:spcPct val="100000"/>
              </a:lnSpc>
              <a:spcBef>
                <a:spcPts val="1600"/>
              </a:spcBef>
              <a:spcAft>
                <a:spcPts val="0"/>
              </a:spcAft>
              <a:buNone/>
              <a:defRPr sz="3000" b="1">
                <a:latin typeface="Amatic SC"/>
                <a:ea typeface="Amatic SC"/>
                <a:cs typeface="Amatic SC"/>
                <a:sym typeface="Amatic SC"/>
              </a:defRPr>
            </a:lvl5pPr>
            <a:lvl6pPr lvl="5" algn="ctr" rtl="0">
              <a:lnSpc>
                <a:spcPct val="100000"/>
              </a:lnSpc>
              <a:spcBef>
                <a:spcPts val="1600"/>
              </a:spcBef>
              <a:spcAft>
                <a:spcPts val="0"/>
              </a:spcAft>
              <a:buNone/>
              <a:defRPr sz="3000" b="1">
                <a:latin typeface="Amatic SC"/>
                <a:ea typeface="Amatic SC"/>
                <a:cs typeface="Amatic SC"/>
                <a:sym typeface="Amatic SC"/>
              </a:defRPr>
            </a:lvl6pPr>
            <a:lvl7pPr lvl="6" algn="ctr" rtl="0">
              <a:lnSpc>
                <a:spcPct val="100000"/>
              </a:lnSpc>
              <a:spcBef>
                <a:spcPts val="1600"/>
              </a:spcBef>
              <a:spcAft>
                <a:spcPts val="0"/>
              </a:spcAft>
              <a:buNone/>
              <a:defRPr sz="3000" b="1">
                <a:latin typeface="Amatic SC"/>
                <a:ea typeface="Amatic SC"/>
                <a:cs typeface="Amatic SC"/>
                <a:sym typeface="Amatic SC"/>
              </a:defRPr>
            </a:lvl7pPr>
            <a:lvl8pPr lvl="7" algn="ctr" rtl="0">
              <a:lnSpc>
                <a:spcPct val="100000"/>
              </a:lnSpc>
              <a:spcBef>
                <a:spcPts val="1600"/>
              </a:spcBef>
              <a:spcAft>
                <a:spcPts val="0"/>
              </a:spcAft>
              <a:buNone/>
              <a:defRPr sz="3000" b="1">
                <a:latin typeface="Amatic SC"/>
                <a:ea typeface="Amatic SC"/>
                <a:cs typeface="Amatic SC"/>
                <a:sym typeface="Amatic SC"/>
              </a:defRPr>
            </a:lvl8pPr>
            <a:lvl9pPr lvl="8" algn="ctr" rtl="0">
              <a:lnSpc>
                <a:spcPct val="100000"/>
              </a:lnSpc>
              <a:spcBef>
                <a:spcPts val="1600"/>
              </a:spcBef>
              <a:spcAft>
                <a:spcPts val="1600"/>
              </a:spcAft>
              <a:buNone/>
              <a:defRPr sz="3000" b="1">
                <a:latin typeface="Amatic SC"/>
                <a:ea typeface="Amatic SC"/>
                <a:cs typeface="Amatic SC"/>
                <a:sym typeface="Amatic SC"/>
              </a:defRPr>
            </a:lvl9pPr>
          </a:lstStyle>
          <a:p>
            <a:endParaRPr/>
          </a:p>
        </p:txBody>
      </p:sp>
      <p:sp>
        <p:nvSpPr>
          <p:cNvPr id="24" name="Google Shape;24;p5"/>
          <p:cNvSpPr txBox="1">
            <a:spLocks noGrp="1"/>
          </p:cNvSpPr>
          <p:nvPr>
            <p:ph type="subTitle" idx="4"/>
          </p:nvPr>
        </p:nvSpPr>
        <p:spPr>
          <a:xfrm>
            <a:off x="925050" y="2724019"/>
            <a:ext cx="3231900" cy="361800"/>
          </a:xfrm>
          <a:prstGeom prst="rect">
            <a:avLst/>
          </a:prstGeom>
          <a:noFill/>
        </p:spPr>
        <p:txBody>
          <a:bodyPr bIns="0"/>
          <a:lstStyle>
            <a:lvl1pPr lvl="0" algn="ctr" rtl="0">
              <a:lnSpc>
                <a:spcPct val="100000"/>
              </a:lnSpc>
              <a:spcBef>
                <a:spcPts val="0"/>
              </a:spcBef>
              <a:spcAft>
                <a:spcPts val="0"/>
              </a:spcAft>
              <a:buNone/>
              <a:defRPr sz="3000" b="1">
                <a:latin typeface="Amatic SC"/>
                <a:ea typeface="Amatic SC"/>
                <a:cs typeface="Amatic SC"/>
                <a:sym typeface="Amatic SC"/>
              </a:defRPr>
            </a:lvl1pPr>
            <a:lvl2pPr lvl="1" algn="ctr" rtl="0">
              <a:lnSpc>
                <a:spcPct val="100000"/>
              </a:lnSpc>
              <a:spcBef>
                <a:spcPts val="1600"/>
              </a:spcBef>
              <a:spcAft>
                <a:spcPts val="0"/>
              </a:spcAft>
              <a:buNone/>
              <a:defRPr sz="3000" b="1">
                <a:latin typeface="Amatic SC"/>
                <a:ea typeface="Amatic SC"/>
                <a:cs typeface="Amatic SC"/>
                <a:sym typeface="Amatic SC"/>
              </a:defRPr>
            </a:lvl2pPr>
            <a:lvl3pPr lvl="2" algn="ctr" rtl="0">
              <a:lnSpc>
                <a:spcPct val="100000"/>
              </a:lnSpc>
              <a:spcBef>
                <a:spcPts val="1600"/>
              </a:spcBef>
              <a:spcAft>
                <a:spcPts val="0"/>
              </a:spcAft>
              <a:buNone/>
              <a:defRPr sz="3000" b="1">
                <a:latin typeface="Amatic SC"/>
                <a:ea typeface="Amatic SC"/>
                <a:cs typeface="Amatic SC"/>
                <a:sym typeface="Amatic SC"/>
              </a:defRPr>
            </a:lvl3pPr>
            <a:lvl4pPr lvl="3" algn="ctr" rtl="0">
              <a:lnSpc>
                <a:spcPct val="100000"/>
              </a:lnSpc>
              <a:spcBef>
                <a:spcPts val="1600"/>
              </a:spcBef>
              <a:spcAft>
                <a:spcPts val="0"/>
              </a:spcAft>
              <a:buNone/>
              <a:defRPr sz="3000" b="1">
                <a:latin typeface="Amatic SC"/>
                <a:ea typeface="Amatic SC"/>
                <a:cs typeface="Amatic SC"/>
                <a:sym typeface="Amatic SC"/>
              </a:defRPr>
            </a:lvl4pPr>
            <a:lvl5pPr lvl="4" algn="ctr" rtl="0">
              <a:lnSpc>
                <a:spcPct val="100000"/>
              </a:lnSpc>
              <a:spcBef>
                <a:spcPts val="1600"/>
              </a:spcBef>
              <a:spcAft>
                <a:spcPts val="0"/>
              </a:spcAft>
              <a:buNone/>
              <a:defRPr sz="3000" b="1">
                <a:latin typeface="Amatic SC"/>
                <a:ea typeface="Amatic SC"/>
                <a:cs typeface="Amatic SC"/>
                <a:sym typeface="Amatic SC"/>
              </a:defRPr>
            </a:lvl5pPr>
            <a:lvl6pPr lvl="5" algn="ctr" rtl="0">
              <a:lnSpc>
                <a:spcPct val="100000"/>
              </a:lnSpc>
              <a:spcBef>
                <a:spcPts val="1600"/>
              </a:spcBef>
              <a:spcAft>
                <a:spcPts val="0"/>
              </a:spcAft>
              <a:buNone/>
              <a:defRPr sz="3000" b="1">
                <a:latin typeface="Amatic SC"/>
                <a:ea typeface="Amatic SC"/>
                <a:cs typeface="Amatic SC"/>
                <a:sym typeface="Amatic SC"/>
              </a:defRPr>
            </a:lvl6pPr>
            <a:lvl7pPr lvl="6" algn="ctr" rtl="0">
              <a:lnSpc>
                <a:spcPct val="100000"/>
              </a:lnSpc>
              <a:spcBef>
                <a:spcPts val="1600"/>
              </a:spcBef>
              <a:spcAft>
                <a:spcPts val="0"/>
              </a:spcAft>
              <a:buNone/>
              <a:defRPr sz="3000" b="1">
                <a:latin typeface="Amatic SC"/>
                <a:ea typeface="Amatic SC"/>
                <a:cs typeface="Amatic SC"/>
                <a:sym typeface="Amatic SC"/>
              </a:defRPr>
            </a:lvl7pPr>
            <a:lvl8pPr lvl="7" algn="ctr" rtl="0">
              <a:lnSpc>
                <a:spcPct val="100000"/>
              </a:lnSpc>
              <a:spcBef>
                <a:spcPts val="1600"/>
              </a:spcBef>
              <a:spcAft>
                <a:spcPts val="0"/>
              </a:spcAft>
              <a:buNone/>
              <a:defRPr sz="3000" b="1">
                <a:latin typeface="Amatic SC"/>
                <a:ea typeface="Amatic SC"/>
                <a:cs typeface="Amatic SC"/>
                <a:sym typeface="Amatic SC"/>
              </a:defRPr>
            </a:lvl8pPr>
            <a:lvl9pPr lvl="8" algn="ctr" rtl="0">
              <a:lnSpc>
                <a:spcPct val="100000"/>
              </a:lnSpc>
              <a:spcBef>
                <a:spcPts val="1600"/>
              </a:spcBef>
              <a:spcAft>
                <a:spcPts val="1600"/>
              </a:spcAft>
              <a:buNone/>
              <a:defRPr sz="3000" b="1">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882941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3"/>
        <p:cNvGrpSpPr/>
        <p:nvPr/>
      </p:nvGrpSpPr>
      <p:grpSpPr>
        <a:xfrm>
          <a:off x="0" y="0"/>
          <a:ext cx="0" cy="0"/>
          <a:chOff x="0" y="0"/>
          <a:chExt cx="0" cy="0"/>
        </a:xfrm>
      </p:grpSpPr>
      <p:sp>
        <p:nvSpPr>
          <p:cNvPr id="94" name="Google Shape;94;p20"/>
          <p:cNvSpPr txBox="1">
            <a:spLocks noGrp="1"/>
          </p:cNvSpPr>
          <p:nvPr>
            <p:ph type="subTitle" idx="1"/>
          </p:nvPr>
        </p:nvSpPr>
        <p:spPr>
          <a:xfrm>
            <a:off x="1020025" y="3619760"/>
            <a:ext cx="2154000" cy="754800"/>
          </a:xfrm>
          <a:prstGeom prst="rect">
            <a:avLst/>
          </a:prstGeom>
          <a:noFill/>
        </p:spPr>
        <p:txBody>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95" name="Google Shape;95;p20"/>
          <p:cNvSpPr txBox="1">
            <a:spLocks noGrp="1"/>
          </p:cNvSpPr>
          <p:nvPr>
            <p:ph type="subTitle" idx="2"/>
          </p:nvPr>
        </p:nvSpPr>
        <p:spPr>
          <a:xfrm>
            <a:off x="3490135" y="3619760"/>
            <a:ext cx="2154000" cy="754800"/>
          </a:xfrm>
          <a:prstGeom prst="rect">
            <a:avLst/>
          </a:prstGeom>
          <a:noFill/>
        </p:spPr>
        <p:txBody>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96" name="Google Shape;96;p20"/>
          <p:cNvSpPr txBox="1">
            <a:spLocks noGrp="1"/>
          </p:cNvSpPr>
          <p:nvPr>
            <p:ph type="subTitle" idx="3"/>
          </p:nvPr>
        </p:nvSpPr>
        <p:spPr>
          <a:xfrm>
            <a:off x="5969975" y="3619760"/>
            <a:ext cx="2154000" cy="754800"/>
          </a:xfrm>
          <a:prstGeom prst="rect">
            <a:avLst/>
          </a:prstGeom>
          <a:noFill/>
        </p:spPr>
        <p:txBody>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97" name="Google Shape;97;p20"/>
          <p:cNvSpPr txBox="1">
            <a:spLocks noGrp="1"/>
          </p:cNvSpPr>
          <p:nvPr>
            <p:ph type="subTitle" idx="4"/>
          </p:nvPr>
        </p:nvSpPr>
        <p:spPr>
          <a:xfrm>
            <a:off x="1020025" y="2213562"/>
            <a:ext cx="2154000" cy="754800"/>
          </a:xfrm>
          <a:prstGeom prst="rect">
            <a:avLst/>
          </a:prstGeom>
          <a:noFill/>
        </p:spPr>
        <p:txBody>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98" name="Google Shape;98;p20"/>
          <p:cNvSpPr txBox="1">
            <a:spLocks noGrp="1"/>
          </p:cNvSpPr>
          <p:nvPr>
            <p:ph type="subTitle" idx="5"/>
          </p:nvPr>
        </p:nvSpPr>
        <p:spPr>
          <a:xfrm>
            <a:off x="3490135" y="2213562"/>
            <a:ext cx="2154000" cy="754800"/>
          </a:xfrm>
          <a:prstGeom prst="rect">
            <a:avLst/>
          </a:prstGeom>
          <a:noFill/>
        </p:spPr>
        <p:txBody>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99" name="Google Shape;99;p20"/>
          <p:cNvSpPr txBox="1">
            <a:spLocks noGrp="1"/>
          </p:cNvSpPr>
          <p:nvPr>
            <p:ph type="subTitle" idx="6"/>
          </p:nvPr>
        </p:nvSpPr>
        <p:spPr>
          <a:xfrm>
            <a:off x="5969975" y="2213562"/>
            <a:ext cx="2154000" cy="754800"/>
          </a:xfrm>
          <a:prstGeom prst="rect">
            <a:avLst/>
          </a:prstGeom>
          <a:noFill/>
        </p:spPr>
        <p:txBody>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100" name="Google Shape;100;p20"/>
          <p:cNvSpPr txBox="1">
            <a:spLocks noGrp="1"/>
          </p:cNvSpPr>
          <p:nvPr>
            <p:ph type="subTitle" idx="7"/>
          </p:nvPr>
        </p:nvSpPr>
        <p:spPr>
          <a:xfrm>
            <a:off x="1020025" y="3195590"/>
            <a:ext cx="2154000" cy="754800"/>
          </a:xfrm>
          <a:prstGeom prst="rect">
            <a:avLst/>
          </a:prstGeom>
          <a:noFill/>
        </p:spPr>
        <p:txBody>
          <a:bodyPr tIns="274300" bIns="0" anchor="b"/>
          <a:lstStyle>
            <a:lvl1pPr lvl="0" algn="ctr" rtl="0">
              <a:lnSpc>
                <a:spcPct val="100000"/>
              </a:lnSpc>
              <a:spcBef>
                <a:spcPts val="0"/>
              </a:spcBef>
              <a:spcAft>
                <a:spcPts val="0"/>
              </a:spcAft>
              <a:buNone/>
              <a:defRPr sz="3000" b="1">
                <a:solidFill>
                  <a:schemeClr val="accent6"/>
                </a:solidFill>
                <a:latin typeface="Amatic SC"/>
                <a:ea typeface="Amatic SC"/>
                <a:cs typeface="Amatic SC"/>
                <a:sym typeface="Amatic SC"/>
              </a:defRPr>
            </a:lvl1pPr>
            <a:lvl2pPr lvl="1"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2pPr>
            <a:lvl3pPr lvl="2"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3pPr>
            <a:lvl4pPr lvl="3"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4pPr>
            <a:lvl5pPr lvl="4"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5pPr>
            <a:lvl6pPr lvl="5"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6pPr>
            <a:lvl7pPr lvl="6"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7pPr>
            <a:lvl8pPr lvl="7"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8pPr>
            <a:lvl9pPr lvl="8" algn="ctr" rtl="0">
              <a:lnSpc>
                <a:spcPct val="100000"/>
              </a:lnSpc>
              <a:spcBef>
                <a:spcPts val="1600"/>
              </a:spcBef>
              <a:spcAft>
                <a:spcPts val="1600"/>
              </a:spcAft>
              <a:buNone/>
              <a:defRPr sz="3000" b="1">
                <a:solidFill>
                  <a:schemeClr val="accent6"/>
                </a:solidFill>
                <a:latin typeface="Amatic SC"/>
                <a:ea typeface="Amatic SC"/>
                <a:cs typeface="Amatic SC"/>
                <a:sym typeface="Amatic SC"/>
              </a:defRPr>
            </a:lvl9pPr>
          </a:lstStyle>
          <a:p>
            <a:endParaRPr/>
          </a:p>
        </p:txBody>
      </p:sp>
      <p:sp>
        <p:nvSpPr>
          <p:cNvPr id="101" name="Google Shape;101;p20"/>
          <p:cNvSpPr txBox="1">
            <a:spLocks noGrp="1"/>
          </p:cNvSpPr>
          <p:nvPr>
            <p:ph type="subTitle" idx="8"/>
          </p:nvPr>
        </p:nvSpPr>
        <p:spPr>
          <a:xfrm>
            <a:off x="3490135" y="3195590"/>
            <a:ext cx="2154000" cy="754800"/>
          </a:xfrm>
          <a:prstGeom prst="rect">
            <a:avLst/>
          </a:prstGeom>
          <a:noFill/>
        </p:spPr>
        <p:txBody>
          <a:bodyPr tIns="274300" bIns="0" anchor="b"/>
          <a:lstStyle>
            <a:lvl1pPr lvl="0" algn="ctr" rtl="0">
              <a:lnSpc>
                <a:spcPct val="100000"/>
              </a:lnSpc>
              <a:spcBef>
                <a:spcPts val="0"/>
              </a:spcBef>
              <a:spcAft>
                <a:spcPts val="0"/>
              </a:spcAft>
              <a:buNone/>
              <a:defRPr sz="3000" b="1">
                <a:solidFill>
                  <a:schemeClr val="accent6"/>
                </a:solidFill>
                <a:latin typeface="Amatic SC"/>
                <a:ea typeface="Amatic SC"/>
                <a:cs typeface="Amatic SC"/>
                <a:sym typeface="Amatic SC"/>
              </a:defRPr>
            </a:lvl1pPr>
            <a:lvl2pPr lvl="1"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2pPr>
            <a:lvl3pPr lvl="2"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3pPr>
            <a:lvl4pPr lvl="3"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4pPr>
            <a:lvl5pPr lvl="4"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5pPr>
            <a:lvl6pPr lvl="5"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6pPr>
            <a:lvl7pPr lvl="6"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7pPr>
            <a:lvl8pPr lvl="7"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8pPr>
            <a:lvl9pPr lvl="8" algn="ctr" rtl="0">
              <a:lnSpc>
                <a:spcPct val="100000"/>
              </a:lnSpc>
              <a:spcBef>
                <a:spcPts val="1600"/>
              </a:spcBef>
              <a:spcAft>
                <a:spcPts val="1600"/>
              </a:spcAft>
              <a:buNone/>
              <a:defRPr sz="3000" b="1">
                <a:solidFill>
                  <a:schemeClr val="accent6"/>
                </a:solidFill>
                <a:latin typeface="Amatic SC"/>
                <a:ea typeface="Amatic SC"/>
                <a:cs typeface="Amatic SC"/>
                <a:sym typeface="Amatic SC"/>
              </a:defRPr>
            </a:lvl9pPr>
          </a:lstStyle>
          <a:p>
            <a:endParaRPr/>
          </a:p>
        </p:txBody>
      </p:sp>
      <p:sp>
        <p:nvSpPr>
          <p:cNvPr id="102" name="Google Shape;102;p20"/>
          <p:cNvSpPr txBox="1">
            <a:spLocks noGrp="1"/>
          </p:cNvSpPr>
          <p:nvPr>
            <p:ph type="subTitle" idx="9"/>
          </p:nvPr>
        </p:nvSpPr>
        <p:spPr>
          <a:xfrm>
            <a:off x="5969975" y="3195590"/>
            <a:ext cx="2154000" cy="754800"/>
          </a:xfrm>
          <a:prstGeom prst="rect">
            <a:avLst/>
          </a:prstGeom>
          <a:noFill/>
        </p:spPr>
        <p:txBody>
          <a:bodyPr tIns="274300" bIns="0" anchor="b"/>
          <a:lstStyle>
            <a:lvl1pPr lvl="0" algn="ctr" rtl="0">
              <a:lnSpc>
                <a:spcPct val="100000"/>
              </a:lnSpc>
              <a:spcBef>
                <a:spcPts val="0"/>
              </a:spcBef>
              <a:spcAft>
                <a:spcPts val="0"/>
              </a:spcAft>
              <a:buNone/>
              <a:defRPr sz="3000" b="1">
                <a:solidFill>
                  <a:schemeClr val="accent6"/>
                </a:solidFill>
                <a:latin typeface="Amatic SC"/>
                <a:ea typeface="Amatic SC"/>
                <a:cs typeface="Amatic SC"/>
                <a:sym typeface="Amatic SC"/>
              </a:defRPr>
            </a:lvl1pPr>
            <a:lvl2pPr lvl="1"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2pPr>
            <a:lvl3pPr lvl="2"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3pPr>
            <a:lvl4pPr lvl="3"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4pPr>
            <a:lvl5pPr lvl="4"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5pPr>
            <a:lvl6pPr lvl="5"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6pPr>
            <a:lvl7pPr lvl="6"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7pPr>
            <a:lvl8pPr lvl="7"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8pPr>
            <a:lvl9pPr lvl="8" algn="ctr" rtl="0">
              <a:lnSpc>
                <a:spcPct val="100000"/>
              </a:lnSpc>
              <a:spcBef>
                <a:spcPts val="1600"/>
              </a:spcBef>
              <a:spcAft>
                <a:spcPts val="1600"/>
              </a:spcAft>
              <a:buNone/>
              <a:defRPr sz="3000" b="1">
                <a:solidFill>
                  <a:schemeClr val="accent6"/>
                </a:solidFill>
                <a:latin typeface="Amatic SC"/>
                <a:ea typeface="Amatic SC"/>
                <a:cs typeface="Amatic SC"/>
                <a:sym typeface="Amatic SC"/>
              </a:defRPr>
            </a:lvl9pPr>
          </a:lstStyle>
          <a:p>
            <a:endParaRPr/>
          </a:p>
        </p:txBody>
      </p:sp>
      <p:sp>
        <p:nvSpPr>
          <p:cNvPr id="103" name="Google Shape;103;p20"/>
          <p:cNvSpPr txBox="1">
            <a:spLocks noGrp="1"/>
          </p:cNvSpPr>
          <p:nvPr>
            <p:ph type="subTitle" idx="13"/>
          </p:nvPr>
        </p:nvSpPr>
        <p:spPr>
          <a:xfrm>
            <a:off x="1020025" y="1789475"/>
            <a:ext cx="2154000" cy="754800"/>
          </a:xfrm>
          <a:prstGeom prst="rect">
            <a:avLst/>
          </a:prstGeom>
          <a:noFill/>
        </p:spPr>
        <p:txBody>
          <a:bodyPr tIns="274300" bIns="0" anchor="b"/>
          <a:lstStyle>
            <a:lvl1pPr lvl="0" algn="ctr" rtl="0">
              <a:lnSpc>
                <a:spcPct val="100000"/>
              </a:lnSpc>
              <a:spcBef>
                <a:spcPts val="0"/>
              </a:spcBef>
              <a:spcAft>
                <a:spcPts val="0"/>
              </a:spcAft>
              <a:buNone/>
              <a:defRPr sz="3000" b="1">
                <a:solidFill>
                  <a:schemeClr val="accent6"/>
                </a:solidFill>
                <a:latin typeface="Amatic SC"/>
                <a:ea typeface="Amatic SC"/>
                <a:cs typeface="Amatic SC"/>
                <a:sym typeface="Amatic SC"/>
              </a:defRPr>
            </a:lvl1pPr>
            <a:lvl2pPr lvl="1"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2pPr>
            <a:lvl3pPr lvl="2"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3pPr>
            <a:lvl4pPr lvl="3"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4pPr>
            <a:lvl5pPr lvl="4"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5pPr>
            <a:lvl6pPr lvl="5"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6pPr>
            <a:lvl7pPr lvl="6"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7pPr>
            <a:lvl8pPr lvl="7"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8pPr>
            <a:lvl9pPr lvl="8" algn="ctr" rtl="0">
              <a:lnSpc>
                <a:spcPct val="100000"/>
              </a:lnSpc>
              <a:spcBef>
                <a:spcPts val="1600"/>
              </a:spcBef>
              <a:spcAft>
                <a:spcPts val="1600"/>
              </a:spcAft>
              <a:buNone/>
              <a:defRPr sz="3000" b="1">
                <a:solidFill>
                  <a:schemeClr val="accent6"/>
                </a:solidFill>
                <a:latin typeface="Amatic SC"/>
                <a:ea typeface="Amatic SC"/>
                <a:cs typeface="Amatic SC"/>
                <a:sym typeface="Amatic SC"/>
              </a:defRPr>
            </a:lvl9pPr>
          </a:lstStyle>
          <a:p>
            <a:endParaRPr/>
          </a:p>
        </p:txBody>
      </p:sp>
      <p:sp>
        <p:nvSpPr>
          <p:cNvPr id="104" name="Google Shape;104;p20"/>
          <p:cNvSpPr txBox="1">
            <a:spLocks noGrp="1"/>
          </p:cNvSpPr>
          <p:nvPr>
            <p:ph type="subTitle" idx="14"/>
          </p:nvPr>
        </p:nvSpPr>
        <p:spPr>
          <a:xfrm>
            <a:off x="3490135" y="1789475"/>
            <a:ext cx="2154000" cy="754800"/>
          </a:xfrm>
          <a:prstGeom prst="rect">
            <a:avLst/>
          </a:prstGeom>
          <a:noFill/>
        </p:spPr>
        <p:txBody>
          <a:bodyPr tIns="274300" bIns="0" anchor="b"/>
          <a:lstStyle>
            <a:lvl1pPr lvl="0" algn="ctr" rtl="0">
              <a:lnSpc>
                <a:spcPct val="100000"/>
              </a:lnSpc>
              <a:spcBef>
                <a:spcPts val="0"/>
              </a:spcBef>
              <a:spcAft>
                <a:spcPts val="0"/>
              </a:spcAft>
              <a:buNone/>
              <a:defRPr sz="3000" b="1">
                <a:solidFill>
                  <a:schemeClr val="accent6"/>
                </a:solidFill>
                <a:latin typeface="Amatic SC"/>
                <a:ea typeface="Amatic SC"/>
                <a:cs typeface="Amatic SC"/>
                <a:sym typeface="Amatic SC"/>
              </a:defRPr>
            </a:lvl1pPr>
            <a:lvl2pPr lvl="1"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2pPr>
            <a:lvl3pPr lvl="2"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3pPr>
            <a:lvl4pPr lvl="3"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4pPr>
            <a:lvl5pPr lvl="4"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5pPr>
            <a:lvl6pPr lvl="5"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6pPr>
            <a:lvl7pPr lvl="6"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7pPr>
            <a:lvl8pPr lvl="7"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8pPr>
            <a:lvl9pPr lvl="8" algn="ctr" rtl="0">
              <a:lnSpc>
                <a:spcPct val="100000"/>
              </a:lnSpc>
              <a:spcBef>
                <a:spcPts val="1600"/>
              </a:spcBef>
              <a:spcAft>
                <a:spcPts val="1600"/>
              </a:spcAft>
              <a:buNone/>
              <a:defRPr sz="3000" b="1">
                <a:solidFill>
                  <a:schemeClr val="accent6"/>
                </a:solidFill>
                <a:latin typeface="Amatic SC"/>
                <a:ea typeface="Amatic SC"/>
                <a:cs typeface="Amatic SC"/>
                <a:sym typeface="Amatic SC"/>
              </a:defRPr>
            </a:lvl9pPr>
          </a:lstStyle>
          <a:p>
            <a:endParaRPr/>
          </a:p>
        </p:txBody>
      </p:sp>
      <p:sp>
        <p:nvSpPr>
          <p:cNvPr id="105" name="Google Shape;105;p20"/>
          <p:cNvSpPr txBox="1">
            <a:spLocks noGrp="1"/>
          </p:cNvSpPr>
          <p:nvPr>
            <p:ph type="subTitle" idx="15"/>
          </p:nvPr>
        </p:nvSpPr>
        <p:spPr>
          <a:xfrm>
            <a:off x="5969975" y="1789475"/>
            <a:ext cx="2154000" cy="754800"/>
          </a:xfrm>
          <a:prstGeom prst="rect">
            <a:avLst/>
          </a:prstGeom>
          <a:noFill/>
        </p:spPr>
        <p:txBody>
          <a:bodyPr tIns="274300" bIns="0" anchor="b"/>
          <a:lstStyle>
            <a:lvl1pPr lvl="0" algn="ctr" rtl="0">
              <a:lnSpc>
                <a:spcPct val="100000"/>
              </a:lnSpc>
              <a:spcBef>
                <a:spcPts val="0"/>
              </a:spcBef>
              <a:spcAft>
                <a:spcPts val="0"/>
              </a:spcAft>
              <a:buNone/>
              <a:defRPr sz="3000" b="1">
                <a:solidFill>
                  <a:schemeClr val="accent6"/>
                </a:solidFill>
                <a:latin typeface="Amatic SC"/>
                <a:ea typeface="Amatic SC"/>
                <a:cs typeface="Amatic SC"/>
                <a:sym typeface="Amatic SC"/>
              </a:defRPr>
            </a:lvl1pPr>
            <a:lvl2pPr lvl="1"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2pPr>
            <a:lvl3pPr lvl="2"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3pPr>
            <a:lvl4pPr lvl="3"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4pPr>
            <a:lvl5pPr lvl="4"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5pPr>
            <a:lvl6pPr lvl="5"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6pPr>
            <a:lvl7pPr lvl="6"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7pPr>
            <a:lvl8pPr lvl="7"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8pPr>
            <a:lvl9pPr lvl="8" algn="ctr" rtl="0">
              <a:lnSpc>
                <a:spcPct val="100000"/>
              </a:lnSpc>
              <a:spcBef>
                <a:spcPts val="1600"/>
              </a:spcBef>
              <a:spcAft>
                <a:spcPts val="1600"/>
              </a:spcAft>
              <a:buNone/>
              <a:defRPr sz="3000" b="1">
                <a:solidFill>
                  <a:schemeClr val="accent6"/>
                </a:solidFill>
                <a:latin typeface="Amatic SC"/>
                <a:ea typeface="Amatic SC"/>
                <a:cs typeface="Amatic SC"/>
                <a:sym typeface="Amatic SC"/>
              </a:defRPr>
            </a:lvl9pPr>
          </a:lstStyle>
          <a:p>
            <a:endParaRPr/>
          </a:p>
        </p:txBody>
      </p:sp>
      <p:sp>
        <p:nvSpPr>
          <p:cNvPr id="106" name="Google Shape;106;p20"/>
          <p:cNvSpPr txBox="1">
            <a:spLocks noGrp="1"/>
          </p:cNvSpPr>
          <p:nvPr>
            <p:ph type="ctrTitle"/>
          </p:nvPr>
        </p:nvSpPr>
        <p:spPr>
          <a:xfrm>
            <a:off x="1142925" y="521575"/>
            <a:ext cx="6858000" cy="579900"/>
          </a:xfrm>
          <a:prstGeom prst="rect">
            <a:avLst/>
          </a:prstGeom>
        </p:spPr>
        <p:txBody>
          <a:bodyPr spcFirstLastPara="1">
            <a:noAutofit/>
          </a:bodyPr>
          <a:lstStyle>
            <a:lvl1pPr lvl="0" algn="ctr" rtl="0">
              <a:spcBef>
                <a:spcPts val="0"/>
              </a:spcBef>
              <a:spcAft>
                <a:spcPts val="0"/>
              </a:spcAft>
              <a:buClr>
                <a:schemeClr val="accent2"/>
              </a:buClr>
              <a:buSzPts val="3600"/>
              <a:buNone/>
              <a:defRPr sz="33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Tree>
    <p:extLst>
      <p:ext uri="{BB962C8B-B14F-4D97-AF65-F5344CB8AC3E}">
        <p14:creationId xmlns:p14="http://schemas.microsoft.com/office/powerpoint/2010/main" val="2266676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2">
  <p:cSld name="TITLE_ONLY_5">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466725" y="355650"/>
            <a:ext cx="8210700" cy="6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grpSp>
        <p:nvGrpSpPr>
          <p:cNvPr id="317" name="Google Shape;317;p14"/>
          <p:cNvGrpSpPr/>
          <p:nvPr/>
        </p:nvGrpSpPr>
        <p:grpSpPr>
          <a:xfrm rot="10800000">
            <a:off x="7198813" y="4094575"/>
            <a:ext cx="1626725" cy="1622150"/>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14"/>
          <p:cNvGrpSpPr/>
          <p:nvPr/>
        </p:nvGrpSpPr>
        <p:grpSpPr>
          <a:xfrm flipH="1">
            <a:off x="-695775" y="-754675"/>
            <a:ext cx="2905200" cy="2351300"/>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16">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682275" y="3846150"/>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0"/>
          <p:cNvSpPr/>
          <p:nvPr/>
        </p:nvSpPr>
        <p:spPr>
          <a:xfrm>
            <a:off x="160300" y="3844425"/>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0"/>
          <p:cNvSpPr/>
          <p:nvPr/>
        </p:nvSpPr>
        <p:spPr>
          <a:xfrm>
            <a:off x="1002850" y="3842150"/>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0"/>
          <p:cNvSpPr/>
          <p:nvPr/>
        </p:nvSpPr>
        <p:spPr>
          <a:xfrm>
            <a:off x="-246950" y="4575875"/>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0"/>
          <p:cNvSpPr/>
          <p:nvPr/>
        </p:nvSpPr>
        <p:spPr>
          <a:xfrm>
            <a:off x="596175" y="4574150"/>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0"/>
          <p:cNvSpPr/>
          <p:nvPr/>
        </p:nvSpPr>
        <p:spPr>
          <a:xfrm>
            <a:off x="-710850" y="2360250"/>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0"/>
          <p:cNvSpPr/>
          <p:nvPr/>
        </p:nvSpPr>
        <p:spPr>
          <a:xfrm>
            <a:off x="131725" y="2358525"/>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0"/>
          <p:cNvSpPr/>
          <p:nvPr/>
        </p:nvSpPr>
        <p:spPr>
          <a:xfrm>
            <a:off x="974275" y="2356250"/>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0"/>
          <p:cNvSpPr/>
          <p:nvPr/>
        </p:nvSpPr>
        <p:spPr>
          <a:xfrm>
            <a:off x="-275525" y="3089975"/>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0"/>
          <p:cNvSpPr/>
          <p:nvPr/>
        </p:nvSpPr>
        <p:spPr>
          <a:xfrm>
            <a:off x="-710850" y="88387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0"/>
          <p:cNvSpPr/>
          <p:nvPr/>
        </p:nvSpPr>
        <p:spPr>
          <a:xfrm>
            <a:off x="131725" y="88215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0"/>
          <p:cNvSpPr/>
          <p:nvPr/>
        </p:nvSpPr>
        <p:spPr>
          <a:xfrm>
            <a:off x="974275" y="87987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0"/>
          <p:cNvSpPr/>
          <p:nvPr/>
        </p:nvSpPr>
        <p:spPr>
          <a:xfrm>
            <a:off x="567600" y="161187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0"/>
          <p:cNvSpPr/>
          <p:nvPr/>
        </p:nvSpPr>
        <p:spPr>
          <a:xfrm>
            <a:off x="-710850" y="-57197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0"/>
          <p:cNvSpPr/>
          <p:nvPr/>
        </p:nvSpPr>
        <p:spPr>
          <a:xfrm>
            <a:off x="131725" y="-5737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0"/>
          <p:cNvSpPr/>
          <p:nvPr/>
        </p:nvSpPr>
        <p:spPr>
          <a:xfrm>
            <a:off x="-275525" y="1577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0"/>
          <p:cNvSpPr/>
          <p:nvPr/>
        </p:nvSpPr>
        <p:spPr>
          <a:xfrm>
            <a:off x="1884325" y="3844425"/>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0"/>
          <p:cNvSpPr/>
          <p:nvPr/>
        </p:nvSpPr>
        <p:spPr>
          <a:xfrm>
            <a:off x="1855750" y="2358525"/>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0"/>
          <p:cNvSpPr/>
          <p:nvPr/>
        </p:nvSpPr>
        <p:spPr>
          <a:xfrm>
            <a:off x="1410400" y="3089975"/>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30"/>
          <p:cNvGrpSpPr/>
          <p:nvPr/>
        </p:nvGrpSpPr>
        <p:grpSpPr>
          <a:xfrm>
            <a:off x="5310450" y="-698287"/>
            <a:ext cx="7109975" cy="30873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6_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2640350" y="3076050"/>
            <a:ext cx="7110000" cy="3093025"/>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7" name="Google Shape;867;p31"/>
          <p:cNvGrpSpPr/>
          <p:nvPr/>
        </p:nvGrpSpPr>
        <p:grpSpPr>
          <a:xfrm>
            <a:off x="-484300" y="-1463825"/>
            <a:ext cx="7109975" cy="3093025"/>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3">
  <p:cSld name="CUSTOM_16_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7441775" y="-698287"/>
            <a:ext cx="4978650" cy="3089025"/>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 name="Google Shape;943;p33"/>
          <p:cNvGrpSpPr/>
          <p:nvPr/>
        </p:nvGrpSpPr>
        <p:grpSpPr>
          <a:xfrm>
            <a:off x="5788175" y="2236288"/>
            <a:ext cx="6664350" cy="3093025"/>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 name="Google Shape;966;p33"/>
          <p:cNvGrpSpPr/>
          <p:nvPr/>
        </p:nvGrpSpPr>
        <p:grpSpPr>
          <a:xfrm>
            <a:off x="-2083225" y="-698287"/>
            <a:ext cx="4978650" cy="3089025"/>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985;p33"/>
          <p:cNvGrpSpPr/>
          <p:nvPr/>
        </p:nvGrpSpPr>
        <p:grpSpPr>
          <a:xfrm>
            <a:off x="-3736825" y="2237988"/>
            <a:ext cx="5414525" cy="3091325"/>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1DE6E9C3-53FA-4F9A-A8C7-9C0EE924DD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2EEA1F7E-CA3E-458A-81B8-DF45B558DC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FC8994DD-2A90-4409-A853-56BE44C83DB4}"/>
              </a:ext>
            </a:extLst>
          </p:cNvPr>
          <p:cNvSpPr>
            <a:spLocks noGrp="1" noChangeArrowheads="1"/>
          </p:cNvSpPr>
          <p:nvPr>
            <p:ph type="sldNum" sz="quarter" idx="12"/>
          </p:nvPr>
        </p:nvSpPr>
        <p:spPr>
          <a:ln/>
        </p:spPr>
        <p:txBody>
          <a:bodyPr/>
          <a:lstStyle>
            <a:lvl1pPr>
              <a:defRPr/>
            </a:lvl1pPr>
          </a:lstStyle>
          <a:p>
            <a:pPr>
              <a:defRPr/>
            </a:pPr>
            <a:fld id="{7B470038-5EFF-4D9F-8C3F-74C1650A1DB3}" type="slidenum">
              <a:rPr lang="en-US"/>
              <a:pPr>
                <a:defRPr/>
              </a:pPr>
              <a:t>‹#›</a:t>
            </a:fld>
            <a:endParaRPr lang="en-US"/>
          </a:p>
        </p:txBody>
      </p:sp>
    </p:spTree>
    <p:extLst>
      <p:ext uri="{BB962C8B-B14F-4D97-AF65-F5344CB8AC3E}">
        <p14:creationId xmlns:p14="http://schemas.microsoft.com/office/powerpoint/2010/main" val="258788659"/>
      </p:ext>
    </p:extLst>
  </p:cSld>
  <p:clrMapOvr>
    <a:masterClrMapping/>
  </p:clrMapOvr>
  <p:transition>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
        <p:nvSpPr>
          <p:cNvPr id="6" name="Rectangle 5"/>
          <p:cNvSpPr/>
          <p:nvPr userDrawn="1"/>
        </p:nvSpPr>
        <p:spPr>
          <a:xfrm>
            <a:off x="-2604" y="0"/>
            <a:ext cx="158417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484" y="938231"/>
            <a:ext cx="1584176" cy="35159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a:off x="789485" y="938231"/>
            <a:ext cx="792088" cy="351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819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6" r:id="rId2"/>
    <p:sldLayoutId id="2147483660" r:id="rId3"/>
    <p:sldLayoutId id="2147483676" r:id="rId4"/>
    <p:sldLayoutId id="2147483677" r:id="rId5"/>
    <p:sldLayoutId id="2147483679" r:id="rId6"/>
    <p:sldLayoutId id="2147483680" r:id="rId7"/>
    <p:sldLayoutId id="2147483683" r:id="rId8"/>
    <p:sldLayoutId id="214748368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C31"/>
        </a:solidFill>
        <a:effectLst/>
      </p:bgPr>
    </p:bg>
    <p:spTree>
      <p:nvGrpSpPr>
        <p:cNvPr id="1" name=""/>
        <p:cNvGrpSpPr/>
        <p:nvPr/>
      </p:nvGrpSpPr>
      <p:grpSpPr>
        <a:xfrm>
          <a:off x="0" y="0"/>
          <a:ext cx="0" cy="0"/>
          <a:chOff x="0" y="0"/>
          <a:chExt cx="0" cy="0"/>
        </a:xfrm>
      </p:grpSpPr>
      <p:sp>
        <p:nvSpPr>
          <p:cNvPr id="2050" name="Google Shape;6;p1">
            <a:extLst>
              <a:ext uri="{FF2B5EF4-FFF2-40B4-BE49-F238E27FC236}">
                <a16:creationId xmlns:a16="http://schemas.microsoft.com/office/drawing/2014/main" xmlns="" id="{BBA57BE6-549A-41A7-A595-11D4D9446BF7}"/>
              </a:ext>
            </a:extLst>
          </p:cNvPr>
          <p:cNvSpPr txBox="1">
            <a:spLocks noGrp="1" noChangeArrowheads="1"/>
          </p:cNvSpPr>
          <p:nvPr>
            <p:ph type="title"/>
          </p:nvPr>
        </p:nvSpPr>
        <p:spPr bwMode="auto">
          <a:xfrm>
            <a:off x="311944" y="445294"/>
            <a:ext cx="8520113"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2051" name="Google Shape;7;p1">
            <a:extLst>
              <a:ext uri="{FF2B5EF4-FFF2-40B4-BE49-F238E27FC236}">
                <a16:creationId xmlns:a16="http://schemas.microsoft.com/office/drawing/2014/main" xmlns="" id="{2082624D-003C-4FA8-AE04-7AC0D01558BB}"/>
              </a:ext>
            </a:extLst>
          </p:cNvPr>
          <p:cNvSpPr txBox="1">
            <a:spLocks noGrp="1" noChangeArrowheads="1"/>
          </p:cNvSpPr>
          <p:nvPr>
            <p:ph type="body" idx="1"/>
          </p:nvPr>
        </p:nvSpPr>
        <p:spPr bwMode="auto">
          <a:xfrm>
            <a:off x="311944" y="1152525"/>
            <a:ext cx="8520113"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extLst>
      <p:ext uri="{BB962C8B-B14F-4D97-AF65-F5344CB8AC3E}">
        <p14:creationId xmlns:p14="http://schemas.microsoft.com/office/powerpoint/2010/main" val="2191385102"/>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slide" Target="slide19.xml"/><Relationship Id="rId4" Type="http://schemas.openxmlformats.org/officeDocument/2006/relationships/slide" Target="slide1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hyperlink" Target="https://vi.wikipedia.org/wiki/B%E1%BA%AFc_Ninh" TargetMode="External"/><Relationship Id="rId3" Type="http://schemas.openxmlformats.org/officeDocument/2006/relationships/image" Target="../media/image6.jpeg"/><Relationship Id="rId7" Type="http://schemas.openxmlformats.org/officeDocument/2006/relationships/hyperlink" Target="https://vi.wikipedia.org/wiki/T%E1%BB%AB_S%C6%A1n"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vi.wikipedia.org/wiki/Nh%C3%A0_v%C4%83n" TargetMode="External"/><Relationship Id="rId5" Type="http://schemas.openxmlformats.org/officeDocument/2006/relationships/hyperlink" Target="https://vi.wikipedia.org/wiki/1954" TargetMode="External"/><Relationship Id="rId4" Type="http://schemas.openxmlformats.org/officeDocument/2006/relationships/hyperlink" Target="https://vi.wikipedia.org/wiki/189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44E01D3-AE91-47DE-91BC-E362E3EC51BB}"/>
              </a:ext>
            </a:extLst>
          </p:cNvPr>
          <p:cNvSpPr/>
          <p:nvPr/>
        </p:nvSpPr>
        <p:spPr>
          <a:xfrm>
            <a:off x="2579914" y="111892"/>
            <a:ext cx="4318908" cy="865414"/>
          </a:xfrm>
          <a:prstGeom prst="roundRect">
            <a:avLst/>
          </a:prstGeom>
          <a:solidFill>
            <a:srgbClr val="FFF0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D92F6A36-97A9-41B3-8B74-9521330B86B9}"/>
              </a:ext>
            </a:extLst>
          </p:cNvPr>
          <p:cNvSpPr txBox="1"/>
          <p:nvPr/>
        </p:nvSpPr>
        <p:spPr>
          <a:xfrm>
            <a:off x="3404507" y="144549"/>
            <a:ext cx="5290457"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TÔI LÀ AI?</a:t>
            </a:r>
          </a:p>
        </p:txBody>
      </p:sp>
      <p:pic>
        <p:nvPicPr>
          <p:cNvPr id="6" name="Picture 5">
            <a:extLst>
              <a:ext uri="{FF2B5EF4-FFF2-40B4-BE49-F238E27FC236}">
                <a16:creationId xmlns:a16="http://schemas.microsoft.com/office/drawing/2014/main" xmlns="" id="{09794E21-C7F0-424B-807D-CBBF894F2DD4}"/>
              </a:ext>
            </a:extLst>
          </p:cNvPr>
          <p:cNvPicPr>
            <a:picLocks noChangeAspect="1"/>
          </p:cNvPicPr>
          <p:nvPr/>
        </p:nvPicPr>
        <p:blipFill>
          <a:blip r:embed="rId3"/>
          <a:stretch>
            <a:fillRect/>
          </a:stretch>
        </p:blipFill>
        <p:spPr>
          <a:xfrm>
            <a:off x="2604407" y="144549"/>
            <a:ext cx="800100" cy="800100"/>
          </a:xfrm>
          <a:prstGeom prst="rect">
            <a:avLst/>
          </a:prstGeom>
        </p:spPr>
      </p:pic>
      <p:graphicFrame>
        <p:nvGraphicFramePr>
          <p:cNvPr id="9" name="Table 8">
            <a:extLst>
              <a:ext uri="{FF2B5EF4-FFF2-40B4-BE49-F238E27FC236}">
                <a16:creationId xmlns:a16="http://schemas.microsoft.com/office/drawing/2014/main" xmlns="" id="{DA25AAB6-810F-40C5-AE0C-0B9E61C0EF11}"/>
              </a:ext>
            </a:extLst>
          </p:cNvPr>
          <p:cNvGraphicFramePr>
            <a:graphicFrameLocks noGrp="1"/>
          </p:cNvGraphicFramePr>
          <p:nvPr>
            <p:extLst>
              <p:ext uri="{D42A27DB-BD31-4B8C-83A1-F6EECF244321}">
                <p14:modId xmlns:p14="http://schemas.microsoft.com/office/powerpoint/2010/main" val="3339915476"/>
              </p:ext>
            </p:extLst>
          </p:nvPr>
        </p:nvGraphicFramePr>
        <p:xfrm>
          <a:off x="3457001" y="1452043"/>
          <a:ext cx="2359055" cy="3138033"/>
        </p:xfrm>
        <a:graphic>
          <a:graphicData uri="http://schemas.openxmlformats.org/drawingml/2006/table">
            <a:tbl>
              <a:tblPr firstRow="1" bandRow="1">
                <a:tableStyleId>{5940675A-B579-460E-94D1-54222C63F5DA}</a:tableStyleId>
              </a:tblPr>
              <a:tblGrid>
                <a:gridCol w="218372">
                  <a:extLst>
                    <a:ext uri="{9D8B030D-6E8A-4147-A177-3AD203B41FA5}">
                      <a16:colId xmlns:a16="http://schemas.microsoft.com/office/drawing/2014/main" xmlns="" val="20000"/>
                    </a:ext>
                  </a:extLst>
                </a:gridCol>
                <a:gridCol w="1922311">
                  <a:extLst>
                    <a:ext uri="{9D8B030D-6E8A-4147-A177-3AD203B41FA5}">
                      <a16:colId xmlns:a16="http://schemas.microsoft.com/office/drawing/2014/main" xmlns="" val="20001"/>
                    </a:ext>
                  </a:extLst>
                </a:gridCol>
                <a:gridCol w="218372">
                  <a:extLst>
                    <a:ext uri="{9D8B030D-6E8A-4147-A177-3AD203B41FA5}">
                      <a16:colId xmlns:a16="http://schemas.microsoft.com/office/drawing/2014/main" xmlns="" val="20002"/>
                    </a:ext>
                  </a:extLst>
                </a:gridCol>
              </a:tblGrid>
              <a:tr h="29070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extLst>
                  <a:ext uri="{0D108BD9-81ED-4DB2-BD59-A6C34878D82A}">
                    <a16:rowId xmlns:a16="http://schemas.microsoft.com/office/drawing/2014/main" xmlns="" val="10000"/>
                  </a:ext>
                </a:extLst>
              </a:tr>
              <a:tr h="52578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extLst>
                  <a:ext uri="{0D108BD9-81ED-4DB2-BD59-A6C34878D82A}">
                    <a16:rowId xmlns:a16="http://schemas.microsoft.com/office/drawing/2014/main" xmlns="" val="10001"/>
                  </a:ext>
                </a:extLst>
              </a:tr>
              <a:tr h="39054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extLst>
                  <a:ext uri="{0D108BD9-81ED-4DB2-BD59-A6C34878D82A}">
                    <a16:rowId xmlns:a16="http://schemas.microsoft.com/office/drawing/2014/main" xmlns="" val="10002"/>
                  </a:ext>
                </a:extLst>
              </a:tr>
              <a:tr h="2820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extLst>
                  <a:ext uri="{0D108BD9-81ED-4DB2-BD59-A6C34878D82A}">
                    <a16:rowId xmlns:a16="http://schemas.microsoft.com/office/drawing/2014/main" xmlns="" val="10003"/>
                  </a:ext>
                </a:extLst>
              </a:tr>
              <a:tr h="542417">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extLst>
                  <a:ext uri="{0D108BD9-81ED-4DB2-BD59-A6C34878D82A}">
                    <a16:rowId xmlns:a16="http://schemas.microsoft.com/office/drawing/2014/main" xmlns="" val="10004"/>
                  </a:ext>
                </a:extLst>
              </a:tr>
              <a:tr h="62920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extLst>
                  <a:ext uri="{0D108BD9-81ED-4DB2-BD59-A6C34878D82A}">
                    <a16:rowId xmlns:a16="http://schemas.microsoft.com/office/drawing/2014/main" xmlns="" val="10005"/>
                  </a:ext>
                </a:extLst>
              </a:tr>
              <a:tr h="47732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extLst>
                  <a:ext uri="{0D108BD9-81ED-4DB2-BD59-A6C34878D82A}">
                    <a16:rowId xmlns:a16="http://schemas.microsoft.com/office/drawing/2014/main" xmlns="" val="10006"/>
                  </a:ext>
                </a:extLst>
              </a:tr>
            </a:tbl>
          </a:graphicData>
        </a:graphic>
      </p:graphicFrame>
      <p:sp>
        <p:nvSpPr>
          <p:cNvPr id="10" name="Block Arc 14">
            <a:extLst>
              <a:ext uri="{FF2B5EF4-FFF2-40B4-BE49-F238E27FC236}">
                <a16:creationId xmlns:a16="http://schemas.microsoft.com/office/drawing/2014/main" xmlns="" id="{90B2B447-3449-4476-B60C-C95B7F70E224}"/>
              </a:ext>
            </a:extLst>
          </p:cNvPr>
          <p:cNvSpPr>
            <a:spLocks noChangeAspect="1"/>
          </p:cNvSpPr>
          <p:nvPr/>
        </p:nvSpPr>
        <p:spPr>
          <a:xfrm rot="2700000">
            <a:off x="4506657" y="1214046"/>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tx1"/>
              </a:solidFill>
            </a:endParaRPr>
          </a:p>
        </p:txBody>
      </p:sp>
      <p:graphicFrame>
        <p:nvGraphicFramePr>
          <p:cNvPr id="11" name="Table 10">
            <a:extLst>
              <a:ext uri="{FF2B5EF4-FFF2-40B4-BE49-F238E27FC236}">
                <a16:creationId xmlns:a16="http://schemas.microsoft.com/office/drawing/2014/main" xmlns="" id="{016CC15A-C36A-4676-93B4-C5F7DC2CCF4A}"/>
              </a:ext>
            </a:extLst>
          </p:cNvPr>
          <p:cNvGraphicFramePr>
            <a:graphicFrameLocks noGrp="1"/>
          </p:cNvGraphicFramePr>
          <p:nvPr>
            <p:extLst>
              <p:ext uri="{D42A27DB-BD31-4B8C-83A1-F6EECF244321}">
                <p14:modId xmlns:p14="http://schemas.microsoft.com/office/powerpoint/2010/main" val="2959632328"/>
              </p:ext>
            </p:extLst>
          </p:nvPr>
        </p:nvGraphicFramePr>
        <p:xfrm>
          <a:off x="6251543" y="1452043"/>
          <a:ext cx="2359055" cy="3138033"/>
        </p:xfrm>
        <a:graphic>
          <a:graphicData uri="http://schemas.openxmlformats.org/drawingml/2006/table">
            <a:tbl>
              <a:tblPr firstRow="1" bandRow="1">
                <a:tableStyleId>{5940675A-B579-460E-94D1-54222C63F5DA}</a:tableStyleId>
              </a:tblPr>
              <a:tblGrid>
                <a:gridCol w="218372">
                  <a:extLst>
                    <a:ext uri="{9D8B030D-6E8A-4147-A177-3AD203B41FA5}">
                      <a16:colId xmlns:a16="http://schemas.microsoft.com/office/drawing/2014/main" xmlns="" val="20000"/>
                    </a:ext>
                  </a:extLst>
                </a:gridCol>
                <a:gridCol w="1922311">
                  <a:extLst>
                    <a:ext uri="{9D8B030D-6E8A-4147-A177-3AD203B41FA5}">
                      <a16:colId xmlns:a16="http://schemas.microsoft.com/office/drawing/2014/main" xmlns="" val="20001"/>
                    </a:ext>
                  </a:extLst>
                </a:gridCol>
                <a:gridCol w="218372">
                  <a:extLst>
                    <a:ext uri="{9D8B030D-6E8A-4147-A177-3AD203B41FA5}">
                      <a16:colId xmlns:a16="http://schemas.microsoft.com/office/drawing/2014/main" xmlns="" val="20002"/>
                    </a:ext>
                  </a:extLst>
                </a:gridCol>
              </a:tblGrid>
              <a:tr h="29070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0"/>
                  </a:ext>
                </a:extLst>
              </a:tr>
              <a:tr h="52578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1"/>
                  </a:ext>
                </a:extLst>
              </a:tr>
              <a:tr h="39054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2"/>
                  </a:ext>
                </a:extLst>
              </a:tr>
              <a:tr h="2820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3"/>
                  </a:ext>
                </a:extLst>
              </a:tr>
              <a:tr h="542417">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4"/>
                  </a:ext>
                </a:extLst>
              </a:tr>
              <a:tr h="62920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5"/>
                  </a:ext>
                </a:extLst>
              </a:tr>
              <a:tr h="47732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6"/>
                  </a:ext>
                </a:extLst>
              </a:tr>
            </a:tbl>
          </a:graphicData>
        </a:graphic>
      </p:graphicFrame>
      <p:sp>
        <p:nvSpPr>
          <p:cNvPr id="12" name="Block Arc 14">
            <a:extLst>
              <a:ext uri="{FF2B5EF4-FFF2-40B4-BE49-F238E27FC236}">
                <a16:creationId xmlns:a16="http://schemas.microsoft.com/office/drawing/2014/main" xmlns="" id="{F7B40894-9D9C-4BA2-A163-A8F2CD59F01B}"/>
              </a:ext>
            </a:extLst>
          </p:cNvPr>
          <p:cNvSpPr>
            <a:spLocks noChangeAspect="1"/>
          </p:cNvSpPr>
          <p:nvPr/>
        </p:nvSpPr>
        <p:spPr>
          <a:xfrm rot="2700000">
            <a:off x="7344739" y="1214045"/>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13" name="Table 12">
            <a:extLst>
              <a:ext uri="{FF2B5EF4-FFF2-40B4-BE49-F238E27FC236}">
                <a16:creationId xmlns:a16="http://schemas.microsoft.com/office/drawing/2014/main" xmlns="" id="{A55C9F7F-CADF-49E5-83AD-1DB07BA546C4}"/>
              </a:ext>
            </a:extLst>
          </p:cNvPr>
          <p:cNvGraphicFramePr>
            <a:graphicFrameLocks noGrp="1"/>
          </p:cNvGraphicFramePr>
          <p:nvPr>
            <p:extLst>
              <p:ext uri="{D42A27DB-BD31-4B8C-83A1-F6EECF244321}">
                <p14:modId xmlns:p14="http://schemas.microsoft.com/office/powerpoint/2010/main" val="3417235225"/>
              </p:ext>
            </p:extLst>
          </p:nvPr>
        </p:nvGraphicFramePr>
        <p:xfrm>
          <a:off x="651577" y="1452044"/>
          <a:ext cx="2359055" cy="3138033"/>
        </p:xfrm>
        <a:graphic>
          <a:graphicData uri="http://schemas.openxmlformats.org/drawingml/2006/table">
            <a:tbl>
              <a:tblPr firstRow="1" bandRow="1">
                <a:tableStyleId>{5940675A-B579-460E-94D1-54222C63F5DA}</a:tableStyleId>
              </a:tblPr>
              <a:tblGrid>
                <a:gridCol w="218372">
                  <a:extLst>
                    <a:ext uri="{9D8B030D-6E8A-4147-A177-3AD203B41FA5}">
                      <a16:colId xmlns:a16="http://schemas.microsoft.com/office/drawing/2014/main" xmlns="" val="20000"/>
                    </a:ext>
                  </a:extLst>
                </a:gridCol>
                <a:gridCol w="1922311">
                  <a:extLst>
                    <a:ext uri="{9D8B030D-6E8A-4147-A177-3AD203B41FA5}">
                      <a16:colId xmlns:a16="http://schemas.microsoft.com/office/drawing/2014/main" xmlns="" val="20001"/>
                    </a:ext>
                  </a:extLst>
                </a:gridCol>
                <a:gridCol w="218372">
                  <a:extLst>
                    <a:ext uri="{9D8B030D-6E8A-4147-A177-3AD203B41FA5}">
                      <a16:colId xmlns:a16="http://schemas.microsoft.com/office/drawing/2014/main" xmlns="" val="20002"/>
                    </a:ext>
                  </a:extLst>
                </a:gridCol>
              </a:tblGrid>
              <a:tr h="29070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0"/>
                  </a:ext>
                </a:extLst>
              </a:tr>
              <a:tr h="52578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1"/>
                  </a:ext>
                </a:extLst>
              </a:tr>
              <a:tr h="39054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2"/>
                  </a:ext>
                </a:extLst>
              </a:tr>
              <a:tr h="2820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3"/>
                  </a:ext>
                </a:extLst>
              </a:tr>
              <a:tr h="542417">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4"/>
                  </a:ext>
                </a:extLst>
              </a:tr>
              <a:tr h="62920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5"/>
                  </a:ext>
                </a:extLst>
              </a:tr>
              <a:tr h="47732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6"/>
                  </a:ext>
                </a:extLst>
              </a:tr>
            </a:tbl>
          </a:graphicData>
        </a:graphic>
      </p:graphicFrame>
      <p:sp>
        <p:nvSpPr>
          <p:cNvPr id="14" name="Block Arc 14">
            <a:extLst>
              <a:ext uri="{FF2B5EF4-FFF2-40B4-BE49-F238E27FC236}">
                <a16:creationId xmlns:a16="http://schemas.microsoft.com/office/drawing/2014/main" xmlns="" id="{0D759DCB-5F8A-4691-85AE-45CF5B90CDD9}"/>
              </a:ext>
            </a:extLst>
          </p:cNvPr>
          <p:cNvSpPr>
            <a:spLocks noChangeAspect="1"/>
          </p:cNvSpPr>
          <p:nvPr/>
        </p:nvSpPr>
        <p:spPr>
          <a:xfrm rot="2700000">
            <a:off x="1744774" y="1214047"/>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7" name="Rectangle 16">
            <a:extLst>
              <a:ext uri="{FF2B5EF4-FFF2-40B4-BE49-F238E27FC236}">
                <a16:creationId xmlns:a16="http://schemas.microsoft.com/office/drawing/2014/main" xmlns="" id="{B500C9EC-4D61-42B5-ACCA-3238B1576F26}"/>
              </a:ext>
            </a:extLst>
          </p:cNvPr>
          <p:cNvSpPr/>
          <p:nvPr/>
        </p:nvSpPr>
        <p:spPr>
          <a:xfrm>
            <a:off x="751114" y="1967314"/>
            <a:ext cx="2158445" cy="2400657"/>
          </a:xfrm>
          <a:prstGeom prst="rect">
            <a:avLst/>
          </a:prstGeom>
        </p:spPr>
        <p:txBody>
          <a:bodyPr wrap="square">
            <a:spAutoFit/>
          </a:bodyPr>
          <a:lstStyle/>
          <a:p>
            <a:pPr algn="ctr"/>
            <a:r>
              <a:rPr lang="en-SG" sz="3000" dirty="0">
                <a:solidFill>
                  <a:srgbClr val="1D2129"/>
                </a:solidFill>
                <a:latin typeface="Times New Roman" panose="02020603050405020304" pitchFamily="18" charset="0"/>
                <a:cs typeface="Times New Roman" panose="02020603050405020304" pitchFamily="18" charset="0"/>
              </a:rPr>
              <a:t>HS </a:t>
            </a:r>
            <a:r>
              <a:rPr lang="en-SG" sz="3000" dirty="0" err="1">
                <a:solidFill>
                  <a:srgbClr val="1D2129"/>
                </a:solidFill>
                <a:latin typeface="Times New Roman" panose="02020603050405020304" pitchFamily="18" charset="0"/>
                <a:cs typeface="Times New Roman" panose="02020603050405020304" pitchFamily="18" charset="0"/>
              </a:rPr>
              <a:t>dựa</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vào</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gợi</a:t>
            </a:r>
            <a:r>
              <a:rPr lang="en-SG" sz="3000" dirty="0">
                <a:solidFill>
                  <a:srgbClr val="1D2129"/>
                </a:solidFill>
                <a:latin typeface="Times New Roman" panose="02020603050405020304" pitchFamily="18" charset="0"/>
                <a:cs typeface="Times New Roman" panose="02020603050405020304" pitchFamily="18" charset="0"/>
              </a:rPr>
              <a:t> ý </a:t>
            </a:r>
            <a:r>
              <a:rPr lang="en-SG" sz="3000" dirty="0" err="1">
                <a:solidFill>
                  <a:srgbClr val="1D2129"/>
                </a:solidFill>
                <a:latin typeface="Times New Roman" panose="02020603050405020304" pitchFamily="18" charset="0"/>
                <a:cs typeface="Times New Roman" panose="02020603050405020304" pitchFamily="18" charset="0"/>
              </a:rPr>
              <a:t>trên</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bảng</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và</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viết</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đáp</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án</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vào</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phiếu</a:t>
            </a:r>
            <a:endParaRPr lang="en-SG" sz="3000" dirty="0">
              <a:solidFill>
                <a:srgbClr val="1D2129"/>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2E992035-1C70-44B5-B238-619AED753036}"/>
              </a:ext>
            </a:extLst>
          </p:cNvPr>
          <p:cNvSpPr/>
          <p:nvPr/>
        </p:nvSpPr>
        <p:spPr>
          <a:xfrm>
            <a:off x="3505189" y="2108826"/>
            <a:ext cx="2249286" cy="1938992"/>
          </a:xfrm>
          <a:prstGeom prst="rect">
            <a:avLst/>
          </a:prstGeom>
        </p:spPr>
        <p:txBody>
          <a:bodyPr wrap="square">
            <a:spAutoFit/>
          </a:bodyPr>
          <a:lstStyle/>
          <a:p>
            <a:pPr algn="ctr"/>
            <a:r>
              <a:rPr lang="en-SG" sz="3000" dirty="0">
                <a:solidFill>
                  <a:srgbClr val="1D2129"/>
                </a:solidFill>
                <a:latin typeface="Times New Roman" panose="02020603050405020304" pitchFamily="18" charset="0"/>
                <a:cs typeface="Times New Roman" panose="02020603050405020304" pitchFamily="18" charset="0"/>
              </a:rPr>
              <a:t>Đ</a:t>
            </a:r>
            <a:r>
              <a:rPr lang="vi-VN" sz="3000" dirty="0">
                <a:solidFill>
                  <a:srgbClr val="1D2129"/>
                </a:solidFill>
                <a:latin typeface="+mj-lt"/>
              </a:rPr>
              <a:t>áp án </a:t>
            </a:r>
            <a:r>
              <a:rPr lang="en-SG" sz="3000" dirty="0" err="1">
                <a:solidFill>
                  <a:srgbClr val="1D2129"/>
                </a:solidFill>
                <a:latin typeface="Times New Roman" panose="02020603050405020304" pitchFamily="18" charset="0"/>
                <a:cs typeface="Times New Roman" panose="02020603050405020304" pitchFamily="18" charset="0"/>
              </a:rPr>
              <a:t>gồm</a:t>
            </a:r>
            <a:r>
              <a:rPr lang="en-SG" sz="3000" dirty="0">
                <a:solidFill>
                  <a:srgbClr val="1D2129"/>
                </a:solidFill>
                <a:latin typeface="Times New Roman" panose="02020603050405020304" pitchFamily="18" charset="0"/>
                <a:cs typeface="Times New Roman" panose="02020603050405020304" pitchFamily="18" charset="0"/>
              </a:rPr>
              <a:t>:</a:t>
            </a:r>
            <a:r>
              <a:rPr lang="en-SG" sz="3000" dirty="0">
                <a:solidFill>
                  <a:srgbClr val="1D2129"/>
                </a:solidFill>
                <a:latin typeface="+mj-lt"/>
              </a:rPr>
              <a:t> </a:t>
            </a:r>
            <a:r>
              <a:rPr lang="en-SG" sz="3000" dirty="0" err="1">
                <a:solidFill>
                  <a:srgbClr val="1D2129"/>
                </a:solidFill>
                <a:latin typeface="Times New Roman" panose="02020603050405020304" pitchFamily="18" charset="0"/>
                <a:cs typeface="Times New Roman" panose="02020603050405020304" pitchFamily="18" charset="0"/>
              </a:rPr>
              <a:t>Tên</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tác</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giả</a:t>
            </a:r>
            <a:r>
              <a:rPr lang="en-SG" sz="3000" dirty="0">
                <a:solidFill>
                  <a:srgbClr val="1D2129"/>
                </a:solidFill>
                <a:latin typeface="Times New Roman" panose="02020603050405020304" pitchFamily="18" charset="0"/>
                <a:cs typeface="Times New Roman" panose="02020603050405020304" pitchFamily="18" charset="0"/>
              </a:rPr>
              <a:t> + </a:t>
            </a:r>
            <a:r>
              <a:rPr lang="en-SG" sz="3000" dirty="0" err="1">
                <a:solidFill>
                  <a:srgbClr val="1D2129"/>
                </a:solidFill>
                <a:latin typeface="Times New Roman" panose="02020603050405020304" pitchFamily="18" charset="0"/>
                <a:cs typeface="Times New Roman" panose="02020603050405020304" pitchFamily="18" charset="0"/>
              </a:rPr>
              <a:t>Văn</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bản</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đã</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học</a:t>
            </a:r>
            <a:endParaRPr lang="vi-VN" sz="3000" dirty="0">
              <a:solidFill>
                <a:srgbClr val="1D2129"/>
              </a:solidFill>
              <a:latin typeface="+mj-lt"/>
            </a:endParaRPr>
          </a:p>
        </p:txBody>
      </p:sp>
      <p:sp>
        <p:nvSpPr>
          <p:cNvPr id="19" name="Rectangle 18">
            <a:extLst>
              <a:ext uri="{FF2B5EF4-FFF2-40B4-BE49-F238E27FC236}">
                <a16:creationId xmlns:a16="http://schemas.microsoft.com/office/drawing/2014/main" xmlns="" id="{B5540249-CEF1-4519-856C-71080D930222}"/>
              </a:ext>
            </a:extLst>
          </p:cNvPr>
          <p:cNvSpPr/>
          <p:nvPr/>
        </p:nvSpPr>
        <p:spPr>
          <a:xfrm>
            <a:off x="6262425" y="2047689"/>
            <a:ext cx="2348173" cy="2400657"/>
          </a:xfrm>
          <a:prstGeom prst="rect">
            <a:avLst/>
          </a:prstGeom>
        </p:spPr>
        <p:txBody>
          <a:bodyPr wrap="square">
            <a:spAutoFit/>
          </a:bodyPr>
          <a:lstStyle/>
          <a:p>
            <a:pPr algn="ctr"/>
            <a:r>
              <a:rPr lang="vi-VN" sz="3000" dirty="0">
                <a:solidFill>
                  <a:srgbClr val="1D2129"/>
                </a:solidFill>
                <a:latin typeface="+mj-lt"/>
              </a:rPr>
              <a:t>HS thực hiện kĩ thuật "băng chuyền" để kiểm tra bài của nhau</a:t>
            </a:r>
          </a:p>
        </p:txBody>
      </p:sp>
    </p:spTree>
    <p:extLst>
      <p:ext uri="{BB962C8B-B14F-4D97-AF65-F5344CB8AC3E}">
        <p14:creationId xmlns:p14="http://schemas.microsoft.com/office/powerpoint/2010/main" val="12923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7" grpId="0"/>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graphicFrame>
        <p:nvGraphicFramePr>
          <p:cNvPr id="2" name="Group 78">
            <a:extLst>
              <a:ext uri="{FF2B5EF4-FFF2-40B4-BE49-F238E27FC236}">
                <a16:creationId xmlns:a16="http://schemas.microsoft.com/office/drawing/2014/main" xmlns="" id="{B75E1C76-9EEA-48A6-A82B-974BAC36A5B2}"/>
              </a:ext>
            </a:extLst>
          </p:cNvPr>
          <p:cNvGraphicFramePr>
            <a:graphicFrameLocks noGrp="1"/>
          </p:cNvGraphicFramePr>
          <p:nvPr>
            <p:extLst>
              <p:ext uri="{D42A27DB-BD31-4B8C-83A1-F6EECF244321}">
                <p14:modId xmlns:p14="http://schemas.microsoft.com/office/powerpoint/2010/main" val="2149239680"/>
              </p:ext>
            </p:extLst>
          </p:nvPr>
        </p:nvGraphicFramePr>
        <p:xfrm>
          <a:off x="0" y="0"/>
          <a:ext cx="9144001" cy="5143500"/>
        </p:xfrm>
        <a:graphic>
          <a:graphicData uri="http://schemas.openxmlformats.org/drawingml/2006/table">
            <a:tbl>
              <a:tblPr/>
              <a:tblGrid>
                <a:gridCol w="2188029">
                  <a:extLst>
                    <a:ext uri="{9D8B030D-6E8A-4147-A177-3AD203B41FA5}">
                      <a16:colId xmlns:a16="http://schemas.microsoft.com/office/drawing/2014/main" xmlns="" val="20000"/>
                    </a:ext>
                  </a:extLst>
                </a:gridCol>
                <a:gridCol w="1426028">
                  <a:extLst>
                    <a:ext uri="{9D8B030D-6E8A-4147-A177-3AD203B41FA5}">
                      <a16:colId xmlns:a16="http://schemas.microsoft.com/office/drawing/2014/main" xmlns="" val="20001"/>
                    </a:ext>
                  </a:extLst>
                </a:gridCol>
                <a:gridCol w="1219200">
                  <a:extLst>
                    <a:ext uri="{9D8B030D-6E8A-4147-A177-3AD203B41FA5}">
                      <a16:colId xmlns:a16="http://schemas.microsoft.com/office/drawing/2014/main" xmlns="" val="20002"/>
                    </a:ext>
                  </a:extLst>
                </a:gridCol>
                <a:gridCol w="2111829">
                  <a:extLst>
                    <a:ext uri="{9D8B030D-6E8A-4147-A177-3AD203B41FA5}">
                      <a16:colId xmlns:a16="http://schemas.microsoft.com/office/drawing/2014/main" xmlns="" val="20003"/>
                    </a:ext>
                  </a:extLst>
                </a:gridCol>
                <a:gridCol w="2198915">
                  <a:extLst>
                    <a:ext uri="{9D8B030D-6E8A-4147-A177-3AD203B41FA5}">
                      <a16:colId xmlns:a16="http://schemas.microsoft.com/office/drawing/2014/main" xmlns="" val="20004"/>
                    </a:ext>
                  </a:extLst>
                </a:gridCol>
              </a:tblGrid>
              <a:tr h="13105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Tên</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văn</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bản</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tác</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giả</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(1) </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Thể</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loại</a:t>
                      </a:r>
                      <a:endPar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(2) </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SG"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PTBĐ </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(3)</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Nội</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dung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chủ</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yếu</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(4)</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Đặc</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sắc</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nghệ</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thuật</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(5)</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832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3" name="Text Box 35">
            <a:extLst>
              <a:ext uri="{FF2B5EF4-FFF2-40B4-BE49-F238E27FC236}">
                <a16:creationId xmlns:a16="http://schemas.microsoft.com/office/drawing/2014/main" xmlns="" id="{DEFB079A-7389-48E1-8FBE-15AB77BA2404}"/>
              </a:ext>
            </a:extLst>
          </p:cNvPr>
          <p:cNvSpPr txBox="1">
            <a:spLocks noChangeArrowheads="1"/>
          </p:cNvSpPr>
          <p:nvPr/>
        </p:nvSpPr>
        <p:spPr bwMode="auto">
          <a:xfrm>
            <a:off x="-114300" y="2347673"/>
            <a:ext cx="23431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i="1" dirty="0" err="1">
                <a:latin typeface="Times New Roman" panose="02020603050405020304" pitchFamily="18" charset="0"/>
              </a:rPr>
              <a:t>Tôi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học</a:t>
            </a:r>
            <a:endParaRPr lang="en-US" altLang="en-US" sz="2800" b="1" i="1" dirty="0">
              <a:latin typeface="Times New Roman" panose="02020603050405020304" pitchFamily="18" charset="0"/>
            </a:endParaRPr>
          </a:p>
          <a:p>
            <a:pPr algn="ctr"/>
            <a:r>
              <a:rPr lang="en-US" altLang="en-US" sz="2800" b="1" i="1" dirty="0">
                <a:latin typeface="Times New Roman" panose="02020603050405020304" pitchFamily="18" charset="0"/>
              </a:rPr>
              <a:t>Thanh </a:t>
            </a:r>
            <a:r>
              <a:rPr lang="en-US" altLang="en-US" sz="2800" b="1" i="1" dirty="0" err="1">
                <a:latin typeface="Times New Roman" panose="02020603050405020304" pitchFamily="18" charset="0"/>
              </a:rPr>
              <a:t>Tịnh</a:t>
            </a:r>
            <a:r>
              <a:rPr lang="en-US" altLang="en-US" sz="2800" i="1" dirty="0">
                <a:latin typeface="Times New Roman" panose="02020603050405020304" pitchFamily="18" charset="0"/>
              </a:rPr>
              <a:t> </a:t>
            </a:r>
            <a:endParaRPr lang="en-US" altLang="en-US" sz="2800" dirty="0">
              <a:latin typeface="Times New Roman" panose="02020603050405020304" pitchFamily="18" charset="0"/>
            </a:endParaRPr>
          </a:p>
          <a:p>
            <a:pPr algn="ctr"/>
            <a:r>
              <a:rPr lang="en-US" altLang="en-US" sz="2800" dirty="0">
                <a:latin typeface="Times New Roman" panose="02020603050405020304" pitchFamily="18" charset="0"/>
              </a:rPr>
              <a:t>(1911- 1988) </a:t>
            </a:r>
          </a:p>
        </p:txBody>
      </p:sp>
      <p:sp>
        <p:nvSpPr>
          <p:cNvPr id="4" name="Text Box 36">
            <a:extLst>
              <a:ext uri="{FF2B5EF4-FFF2-40B4-BE49-F238E27FC236}">
                <a16:creationId xmlns:a16="http://schemas.microsoft.com/office/drawing/2014/main" xmlns="" id="{DFB4E728-151F-4C00-98FE-71C112A187F7}"/>
              </a:ext>
            </a:extLst>
          </p:cNvPr>
          <p:cNvSpPr txBox="1">
            <a:spLocks noChangeArrowheads="1"/>
          </p:cNvSpPr>
          <p:nvPr/>
        </p:nvSpPr>
        <p:spPr bwMode="auto">
          <a:xfrm>
            <a:off x="2171700" y="2563116"/>
            <a:ext cx="14287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dirty="0" err="1">
                <a:latin typeface="Times New Roman" panose="02020603050405020304" pitchFamily="18" charset="0"/>
              </a:rPr>
              <a:t>Truyện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ngắn</a:t>
            </a:r>
            <a:r>
              <a:rPr lang="en-US" altLang="en-US" sz="2800" dirty="0">
                <a:latin typeface="Times New Roman" panose="02020603050405020304" pitchFamily="18" charset="0"/>
              </a:rPr>
              <a:t> </a:t>
            </a:r>
          </a:p>
        </p:txBody>
      </p:sp>
      <p:sp>
        <p:nvSpPr>
          <p:cNvPr id="5" name="Text Box 37">
            <a:extLst>
              <a:ext uri="{FF2B5EF4-FFF2-40B4-BE49-F238E27FC236}">
                <a16:creationId xmlns:a16="http://schemas.microsoft.com/office/drawing/2014/main" xmlns="" id="{B092CDF8-8898-4ABC-954F-7733F26563BF}"/>
              </a:ext>
            </a:extLst>
          </p:cNvPr>
          <p:cNvSpPr txBox="1">
            <a:spLocks noChangeArrowheads="1"/>
          </p:cNvSpPr>
          <p:nvPr/>
        </p:nvSpPr>
        <p:spPr bwMode="auto">
          <a:xfrm>
            <a:off x="3651885" y="1790700"/>
            <a:ext cx="1143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dirty="0" err="1">
                <a:latin typeface="Times New Roman" panose="02020603050405020304" pitchFamily="18" charset="0"/>
              </a:rPr>
              <a:t>Tự</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sự</a:t>
            </a:r>
            <a:r>
              <a:rPr lang="en-US" altLang="en-US" sz="2800" dirty="0">
                <a:latin typeface="Times New Roman" panose="02020603050405020304" pitchFamily="18" charset="0"/>
              </a:rPr>
              <a:t> xen </a:t>
            </a:r>
            <a:r>
              <a:rPr lang="en-US" altLang="en-US" sz="2800" dirty="0" err="1">
                <a:latin typeface="Times New Roman" panose="02020603050405020304" pitchFamily="18" charset="0"/>
              </a:rPr>
              <a:t>miêu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biểu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r>
              <a:rPr lang="en-US" altLang="en-US" sz="2800" dirty="0">
                <a:latin typeface="Times New Roman" panose="02020603050405020304" pitchFamily="18" charset="0"/>
              </a:rPr>
              <a:t>. </a:t>
            </a:r>
          </a:p>
        </p:txBody>
      </p:sp>
      <p:sp>
        <p:nvSpPr>
          <p:cNvPr id="6" name="Text Box 38">
            <a:extLst>
              <a:ext uri="{FF2B5EF4-FFF2-40B4-BE49-F238E27FC236}">
                <a16:creationId xmlns:a16="http://schemas.microsoft.com/office/drawing/2014/main" xmlns="" id="{F74D4410-31AE-4670-A019-09E82C253A6B}"/>
              </a:ext>
            </a:extLst>
          </p:cNvPr>
          <p:cNvSpPr txBox="1">
            <a:spLocks noChangeArrowheads="1"/>
          </p:cNvSpPr>
          <p:nvPr/>
        </p:nvSpPr>
        <p:spPr bwMode="auto">
          <a:xfrm>
            <a:off x="4846320" y="1653540"/>
            <a:ext cx="20574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dirty="0" err="1">
                <a:latin typeface="Times New Roman" panose="02020603050405020304" pitchFamily="18" charset="0"/>
              </a:rPr>
              <a:t>Những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kỉ</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niệm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ngày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đầu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tiên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được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trường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học</a:t>
            </a:r>
            <a:r>
              <a:rPr lang="en-US" altLang="en-US" sz="2800" dirty="0">
                <a:latin typeface="Times New Roman" panose="02020603050405020304" pitchFamily="18" charset="0"/>
              </a:rPr>
              <a:t>. </a:t>
            </a:r>
          </a:p>
        </p:txBody>
      </p:sp>
      <p:sp>
        <p:nvSpPr>
          <p:cNvPr id="7" name="Text Box 39">
            <a:extLst>
              <a:ext uri="{FF2B5EF4-FFF2-40B4-BE49-F238E27FC236}">
                <a16:creationId xmlns:a16="http://schemas.microsoft.com/office/drawing/2014/main" xmlns="" id="{FB8021BD-B817-40B4-83EB-6A7CDACD4898}"/>
              </a:ext>
            </a:extLst>
          </p:cNvPr>
          <p:cNvSpPr txBox="1">
            <a:spLocks noChangeArrowheads="1"/>
          </p:cNvSpPr>
          <p:nvPr/>
        </p:nvSpPr>
        <p:spPr bwMode="auto">
          <a:xfrm>
            <a:off x="7025640" y="2132228"/>
            <a:ext cx="199644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dirty="0" err="1">
                <a:latin typeface="Times New Roman" panose="02020603050405020304" pitchFamily="18" charset="0"/>
              </a:rPr>
              <a:t>Những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ảnh</a:t>
            </a:r>
            <a:r>
              <a:rPr lang="en-US" altLang="en-US" sz="2800" dirty="0">
                <a:latin typeface="Times New Roman" panose="02020603050405020304" pitchFamily="18" charset="0"/>
              </a:rPr>
              <a:t> so </a:t>
            </a:r>
            <a:r>
              <a:rPr lang="en-US" altLang="en-US" sz="2800" dirty="0" err="1">
                <a:latin typeface="Times New Roman" panose="02020603050405020304" pitchFamily="18" charset="0"/>
              </a:rPr>
              <a:t>sánh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mẻ</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r>
              <a:rPr lang="en-US" altLang="en-US" sz="2800" dirty="0">
                <a:latin typeface="Times New Roman" panose="02020603050405020304" pitchFamily="18" charset="0"/>
              </a:rPr>
              <a:t>. </a:t>
            </a:r>
          </a:p>
        </p:txBody>
      </p:sp>
    </p:spTree>
    <p:extLst>
      <p:ext uri="{BB962C8B-B14F-4D97-AF65-F5344CB8AC3E}">
        <p14:creationId xmlns:p14="http://schemas.microsoft.com/office/powerpoint/2010/main" val="77970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ox(i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graphicFrame>
        <p:nvGraphicFramePr>
          <p:cNvPr id="2" name="Group 78">
            <a:extLst>
              <a:ext uri="{FF2B5EF4-FFF2-40B4-BE49-F238E27FC236}">
                <a16:creationId xmlns:a16="http://schemas.microsoft.com/office/drawing/2014/main" xmlns="" id="{B75E1C76-9EEA-48A6-A82B-974BAC36A5B2}"/>
              </a:ext>
            </a:extLst>
          </p:cNvPr>
          <p:cNvGraphicFramePr>
            <a:graphicFrameLocks noGrp="1"/>
          </p:cNvGraphicFramePr>
          <p:nvPr>
            <p:extLst>
              <p:ext uri="{D42A27DB-BD31-4B8C-83A1-F6EECF244321}">
                <p14:modId xmlns:p14="http://schemas.microsoft.com/office/powerpoint/2010/main" val="3082744889"/>
              </p:ext>
            </p:extLst>
          </p:nvPr>
        </p:nvGraphicFramePr>
        <p:xfrm>
          <a:off x="0" y="0"/>
          <a:ext cx="9144001" cy="5143500"/>
        </p:xfrm>
        <a:graphic>
          <a:graphicData uri="http://schemas.openxmlformats.org/drawingml/2006/table">
            <a:tbl>
              <a:tblPr/>
              <a:tblGrid>
                <a:gridCol w="2188029">
                  <a:extLst>
                    <a:ext uri="{9D8B030D-6E8A-4147-A177-3AD203B41FA5}">
                      <a16:colId xmlns:a16="http://schemas.microsoft.com/office/drawing/2014/main" xmlns="" val="20000"/>
                    </a:ext>
                  </a:extLst>
                </a:gridCol>
                <a:gridCol w="1426028">
                  <a:extLst>
                    <a:ext uri="{9D8B030D-6E8A-4147-A177-3AD203B41FA5}">
                      <a16:colId xmlns:a16="http://schemas.microsoft.com/office/drawing/2014/main" xmlns="" val="20001"/>
                    </a:ext>
                  </a:extLst>
                </a:gridCol>
                <a:gridCol w="1219200">
                  <a:extLst>
                    <a:ext uri="{9D8B030D-6E8A-4147-A177-3AD203B41FA5}">
                      <a16:colId xmlns:a16="http://schemas.microsoft.com/office/drawing/2014/main" xmlns="" val="20002"/>
                    </a:ext>
                  </a:extLst>
                </a:gridCol>
                <a:gridCol w="2111829">
                  <a:extLst>
                    <a:ext uri="{9D8B030D-6E8A-4147-A177-3AD203B41FA5}">
                      <a16:colId xmlns:a16="http://schemas.microsoft.com/office/drawing/2014/main" xmlns="" val="20003"/>
                    </a:ext>
                  </a:extLst>
                </a:gridCol>
                <a:gridCol w="2198915">
                  <a:extLst>
                    <a:ext uri="{9D8B030D-6E8A-4147-A177-3AD203B41FA5}">
                      <a16:colId xmlns:a16="http://schemas.microsoft.com/office/drawing/2014/main" xmlns="" val="20004"/>
                    </a:ext>
                  </a:extLst>
                </a:gridCol>
              </a:tblGrid>
              <a:tr h="13105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Tên</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văn</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bản</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tác</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giả</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(1) </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Thể</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loại</a:t>
                      </a:r>
                      <a:endPar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(2) </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SG"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PTBĐ </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(3)</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Nội</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dung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chủ</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yếu</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(4)</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Đặc</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sắc</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nghệ</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thuật</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(5)</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832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8" name="Text Box 40">
            <a:extLst>
              <a:ext uri="{FF2B5EF4-FFF2-40B4-BE49-F238E27FC236}">
                <a16:creationId xmlns:a16="http://schemas.microsoft.com/office/drawing/2014/main" xmlns="" id="{4DD0F068-F1FA-47BB-A504-C10C29EBC428}"/>
              </a:ext>
            </a:extLst>
          </p:cNvPr>
          <p:cNvSpPr txBox="1">
            <a:spLocks noChangeArrowheads="1"/>
          </p:cNvSpPr>
          <p:nvPr/>
        </p:nvSpPr>
        <p:spPr bwMode="auto">
          <a:xfrm>
            <a:off x="-2" y="1951143"/>
            <a:ext cx="2171699"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b="1" i="1" dirty="0" err="1">
                <a:latin typeface="Times New Roman" panose="02020603050405020304" pitchFamily="18" charset="0"/>
              </a:rPr>
              <a:t>Trong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lòng</a:t>
            </a:r>
            <a:r>
              <a:rPr lang="en-US" altLang="en-US" sz="2800" b="1" dirty="0">
                <a:latin typeface="Times New Roman" panose="02020603050405020304" pitchFamily="18" charset="0"/>
              </a:rPr>
              <a:t> </a:t>
            </a:r>
            <a:r>
              <a:rPr lang="en-US" altLang="en-US" sz="2800" b="1" i="1" dirty="0" err="1">
                <a:latin typeface="Times New Roman" panose="02020603050405020304" pitchFamily="18" charset="0"/>
              </a:rPr>
              <a:t>mẹ</a:t>
            </a:r>
            <a:r>
              <a:rPr lang="en-US" altLang="en-US" sz="2800" b="1" dirty="0">
                <a:latin typeface="Times New Roman" panose="02020603050405020304" pitchFamily="18" charset="0"/>
              </a:rPr>
              <a:t> </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Những</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ngày</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thơ</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ấu</a:t>
            </a:r>
            <a:r>
              <a:rPr lang="en-US" altLang="en-US" sz="2800" i="1" dirty="0">
                <a:latin typeface="Times New Roman" panose="02020603050405020304" pitchFamily="18" charset="0"/>
              </a:rPr>
              <a:t>)</a:t>
            </a:r>
          </a:p>
          <a:p>
            <a:pPr algn="ctr">
              <a:spcBef>
                <a:spcPct val="50000"/>
              </a:spcBef>
            </a:pPr>
            <a:r>
              <a:rPr lang="en-US" altLang="en-US" sz="2800" i="1" dirty="0" err="1">
                <a:latin typeface="Times New Roman" panose="02020603050405020304" pitchFamily="18" charset="0"/>
              </a:rPr>
              <a:t>Nguyên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Hồng</a:t>
            </a:r>
            <a:r>
              <a:rPr lang="en-US" altLang="en-US" sz="2800" i="1" dirty="0">
                <a:latin typeface="Times New Roman" panose="02020603050405020304" pitchFamily="18" charset="0"/>
              </a:rPr>
              <a:t> (1918- 1982)</a:t>
            </a:r>
            <a:r>
              <a:rPr lang="en-US" altLang="en-US" sz="2800" dirty="0">
                <a:latin typeface="Times New Roman" panose="02020603050405020304" pitchFamily="18" charset="0"/>
              </a:rPr>
              <a:t> </a:t>
            </a:r>
          </a:p>
        </p:txBody>
      </p:sp>
      <p:sp>
        <p:nvSpPr>
          <p:cNvPr id="9" name="Text Box 41">
            <a:extLst>
              <a:ext uri="{FF2B5EF4-FFF2-40B4-BE49-F238E27FC236}">
                <a16:creationId xmlns:a16="http://schemas.microsoft.com/office/drawing/2014/main" xmlns="" id="{20ECD4CF-F3D2-4CAB-8E79-FAEECC7AC83F}"/>
              </a:ext>
            </a:extLst>
          </p:cNvPr>
          <p:cNvSpPr txBox="1">
            <a:spLocks noChangeArrowheads="1"/>
          </p:cNvSpPr>
          <p:nvPr/>
        </p:nvSpPr>
        <p:spPr bwMode="auto">
          <a:xfrm>
            <a:off x="2343149" y="2336801"/>
            <a:ext cx="1143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dirty="0" err="1">
                <a:latin typeface="Times New Roman" panose="02020603050405020304" pitchFamily="18" charset="0"/>
              </a:rPr>
              <a:t>Hồi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tự</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truyện</a:t>
            </a:r>
            <a:r>
              <a:rPr lang="en-US" altLang="en-US" sz="2800" dirty="0">
                <a:latin typeface="Times New Roman" panose="02020603050405020304" pitchFamily="18" charset="0"/>
              </a:rPr>
              <a:t> </a:t>
            </a:r>
          </a:p>
        </p:txBody>
      </p:sp>
      <p:sp>
        <p:nvSpPr>
          <p:cNvPr id="10" name="Text Box 42">
            <a:extLst>
              <a:ext uri="{FF2B5EF4-FFF2-40B4-BE49-F238E27FC236}">
                <a16:creationId xmlns:a16="http://schemas.microsoft.com/office/drawing/2014/main" xmlns="" id="{5AB9FAA5-BBA5-422E-A20E-6C886453246F}"/>
              </a:ext>
            </a:extLst>
          </p:cNvPr>
          <p:cNvSpPr txBox="1">
            <a:spLocks noChangeArrowheads="1"/>
          </p:cNvSpPr>
          <p:nvPr/>
        </p:nvSpPr>
        <p:spPr bwMode="auto">
          <a:xfrm>
            <a:off x="3657600" y="1412534"/>
            <a:ext cx="1143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dirty="0" err="1">
                <a:latin typeface="Times New Roman" panose="02020603050405020304" pitchFamily="18" charset="0"/>
              </a:rPr>
              <a:t>Tự</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sự</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kết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hợp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miêu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biểu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endParaRPr lang="en-US" altLang="en-US" sz="2800" dirty="0">
              <a:latin typeface="Times New Roman" panose="02020603050405020304" pitchFamily="18" charset="0"/>
            </a:endParaRPr>
          </a:p>
        </p:txBody>
      </p:sp>
      <p:sp>
        <p:nvSpPr>
          <p:cNvPr id="11" name="Text Box 43">
            <a:extLst>
              <a:ext uri="{FF2B5EF4-FFF2-40B4-BE49-F238E27FC236}">
                <a16:creationId xmlns:a16="http://schemas.microsoft.com/office/drawing/2014/main" xmlns="" id="{1B34622D-5BF3-496E-BD9D-0E823704C8B0}"/>
              </a:ext>
            </a:extLst>
          </p:cNvPr>
          <p:cNvSpPr txBox="1">
            <a:spLocks noChangeArrowheads="1"/>
          </p:cNvSpPr>
          <p:nvPr/>
        </p:nvSpPr>
        <p:spPr bwMode="auto">
          <a:xfrm>
            <a:off x="4869387" y="1412534"/>
            <a:ext cx="205634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dirty="0" err="1">
                <a:latin typeface="Times New Roman" panose="02020603050405020304" pitchFamily="18" charset="0"/>
              </a:rPr>
              <a:t>Nỗi</a:t>
            </a:r>
            <a:r>
              <a:rPr lang="en-US" altLang="en-US" sz="2800" dirty="0">
                <a:latin typeface="Times New Roman" panose="02020603050405020304" pitchFamily="18" charset="0"/>
              </a:rPr>
              <a:t> cay </a:t>
            </a:r>
            <a:r>
              <a:rPr lang="en-US" altLang="en-US" sz="2800" dirty="0" err="1">
                <a:latin typeface="Times New Roman" panose="02020603050405020304" pitchFamily="18" charset="0"/>
              </a:rPr>
              <a:t>đắng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tủi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yêu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mẹ</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cháy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bỏng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bé</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Hồng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người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mẹ</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bất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hạnh</a:t>
            </a:r>
            <a:r>
              <a:rPr lang="en-US" altLang="en-US" sz="2800" dirty="0">
                <a:latin typeface="Times New Roman" panose="02020603050405020304" pitchFamily="18" charset="0"/>
              </a:rPr>
              <a:t>. </a:t>
            </a:r>
          </a:p>
        </p:txBody>
      </p:sp>
      <p:sp>
        <p:nvSpPr>
          <p:cNvPr id="12" name="Text Box 44">
            <a:extLst>
              <a:ext uri="{FF2B5EF4-FFF2-40B4-BE49-F238E27FC236}">
                <a16:creationId xmlns:a16="http://schemas.microsoft.com/office/drawing/2014/main" xmlns="" id="{3C330D82-60E0-43AD-A8AA-EDF9838DD45D}"/>
              </a:ext>
            </a:extLst>
          </p:cNvPr>
          <p:cNvSpPr txBox="1">
            <a:spLocks noChangeArrowheads="1"/>
          </p:cNvSpPr>
          <p:nvPr/>
        </p:nvSpPr>
        <p:spPr bwMode="auto">
          <a:xfrm>
            <a:off x="6925732" y="1446402"/>
            <a:ext cx="221826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Ngòi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2546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ox(i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graphicFrame>
        <p:nvGraphicFramePr>
          <p:cNvPr id="2" name="Group 78">
            <a:extLst>
              <a:ext uri="{FF2B5EF4-FFF2-40B4-BE49-F238E27FC236}">
                <a16:creationId xmlns:a16="http://schemas.microsoft.com/office/drawing/2014/main" xmlns="" id="{B75E1C76-9EEA-48A6-A82B-974BAC36A5B2}"/>
              </a:ext>
            </a:extLst>
          </p:cNvPr>
          <p:cNvGraphicFramePr>
            <a:graphicFrameLocks noGrp="1"/>
          </p:cNvGraphicFramePr>
          <p:nvPr>
            <p:extLst>
              <p:ext uri="{D42A27DB-BD31-4B8C-83A1-F6EECF244321}">
                <p14:modId xmlns:p14="http://schemas.microsoft.com/office/powerpoint/2010/main" val="3462775114"/>
              </p:ext>
            </p:extLst>
          </p:nvPr>
        </p:nvGraphicFramePr>
        <p:xfrm>
          <a:off x="0" y="0"/>
          <a:ext cx="9144001" cy="5143500"/>
        </p:xfrm>
        <a:graphic>
          <a:graphicData uri="http://schemas.openxmlformats.org/drawingml/2006/table">
            <a:tbl>
              <a:tblPr/>
              <a:tblGrid>
                <a:gridCol w="2188029">
                  <a:extLst>
                    <a:ext uri="{9D8B030D-6E8A-4147-A177-3AD203B41FA5}">
                      <a16:colId xmlns:a16="http://schemas.microsoft.com/office/drawing/2014/main" xmlns="" val="20000"/>
                    </a:ext>
                  </a:extLst>
                </a:gridCol>
                <a:gridCol w="1426028">
                  <a:extLst>
                    <a:ext uri="{9D8B030D-6E8A-4147-A177-3AD203B41FA5}">
                      <a16:colId xmlns:a16="http://schemas.microsoft.com/office/drawing/2014/main" xmlns="" val="20001"/>
                    </a:ext>
                  </a:extLst>
                </a:gridCol>
                <a:gridCol w="1219200">
                  <a:extLst>
                    <a:ext uri="{9D8B030D-6E8A-4147-A177-3AD203B41FA5}">
                      <a16:colId xmlns:a16="http://schemas.microsoft.com/office/drawing/2014/main" xmlns="" val="20002"/>
                    </a:ext>
                  </a:extLst>
                </a:gridCol>
                <a:gridCol w="2111829">
                  <a:extLst>
                    <a:ext uri="{9D8B030D-6E8A-4147-A177-3AD203B41FA5}">
                      <a16:colId xmlns:a16="http://schemas.microsoft.com/office/drawing/2014/main" xmlns="" val="20003"/>
                    </a:ext>
                  </a:extLst>
                </a:gridCol>
                <a:gridCol w="2198915">
                  <a:extLst>
                    <a:ext uri="{9D8B030D-6E8A-4147-A177-3AD203B41FA5}">
                      <a16:colId xmlns:a16="http://schemas.microsoft.com/office/drawing/2014/main" xmlns="" val="20004"/>
                    </a:ext>
                  </a:extLst>
                </a:gridCol>
              </a:tblGrid>
              <a:tr h="13105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Tên</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văn</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bản</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tác</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giả</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(1) </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Thể</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loại</a:t>
                      </a:r>
                      <a:endPar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(2) </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SG"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PTBĐ </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(3)</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Nội</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dung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chủ</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yếu</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(4)</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Đặc</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sắc</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nghệ</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thuật</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(5)</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832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8" name="Text Box 40">
            <a:extLst>
              <a:ext uri="{FF2B5EF4-FFF2-40B4-BE49-F238E27FC236}">
                <a16:creationId xmlns:a16="http://schemas.microsoft.com/office/drawing/2014/main" xmlns="" id="{4DD0F068-F1FA-47BB-A504-C10C29EBC428}"/>
              </a:ext>
            </a:extLst>
          </p:cNvPr>
          <p:cNvSpPr txBox="1">
            <a:spLocks noChangeArrowheads="1"/>
          </p:cNvSpPr>
          <p:nvPr/>
        </p:nvSpPr>
        <p:spPr bwMode="auto">
          <a:xfrm>
            <a:off x="-2" y="1951143"/>
            <a:ext cx="21716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800" i="1" kern="1200" dirty="0" err="1">
                <a:solidFill>
                  <a:schemeClr val="dk1"/>
                </a:solidFill>
                <a:latin typeface="Times New Roman" pitchFamily="18" charset="0"/>
                <a:cs typeface="Times New Roman" pitchFamily="18" charset="0"/>
              </a:rPr>
              <a:t>Tức</a:t>
            </a:r>
            <a:r>
              <a:rPr lang="en-US" sz="2800" i="1" kern="1200" dirty="0">
                <a:solidFill>
                  <a:schemeClr val="dk1"/>
                </a:solidFill>
                <a:latin typeface="Times New Roman" pitchFamily="18" charset="0"/>
                <a:cs typeface="Times New Roman" pitchFamily="18" charset="0"/>
              </a:rPr>
              <a:t> </a:t>
            </a:r>
            <a:r>
              <a:rPr lang="en-US" sz="2800" i="1" kern="1200" dirty="0" err="1">
                <a:solidFill>
                  <a:schemeClr val="dk1"/>
                </a:solidFill>
                <a:latin typeface="Times New Roman" pitchFamily="18" charset="0"/>
                <a:cs typeface="Times New Roman" pitchFamily="18" charset="0"/>
              </a:rPr>
              <a:t>nước</a:t>
            </a:r>
            <a:r>
              <a:rPr lang="en-US" sz="2800" i="1" kern="1200" dirty="0">
                <a:solidFill>
                  <a:schemeClr val="dk1"/>
                </a:solidFill>
                <a:latin typeface="Times New Roman" pitchFamily="18" charset="0"/>
                <a:cs typeface="Times New Roman" pitchFamily="18" charset="0"/>
              </a:rPr>
              <a:t> </a:t>
            </a:r>
            <a:r>
              <a:rPr lang="en-US" sz="2800" i="1" kern="1200" dirty="0" err="1">
                <a:solidFill>
                  <a:schemeClr val="dk1"/>
                </a:solidFill>
                <a:latin typeface="Times New Roman" pitchFamily="18" charset="0"/>
                <a:cs typeface="Times New Roman" pitchFamily="18" charset="0"/>
              </a:rPr>
              <a:t>vỡ</a:t>
            </a:r>
            <a:r>
              <a:rPr lang="en-US" sz="2800" i="1" kern="1200" dirty="0">
                <a:solidFill>
                  <a:schemeClr val="dk1"/>
                </a:solidFill>
                <a:latin typeface="Times New Roman" pitchFamily="18" charset="0"/>
                <a:cs typeface="Times New Roman" pitchFamily="18" charset="0"/>
              </a:rPr>
              <a:t> </a:t>
            </a:r>
            <a:r>
              <a:rPr lang="en-US" sz="2800" i="1" kern="1200" dirty="0" err="1">
                <a:solidFill>
                  <a:schemeClr val="dk1"/>
                </a:solidFill>
                <a:latin typeface="Times New Roman" pitchFamily="18" charset="0"/>
                <a:cs typeface="Times New Roman" pitchFamily="18" charset="0"/>
              </a:rPr>
              <a:t>bờ</a:t>
            </a:r>
            <a:r>
              <a:rPr lang="en-US" sz="2800" kern="1200" dirty="0">
                <a:solidFill>
                  <a:schemeClr val="dk1"/>
                </a:solidFill>
                <a:latin typeface="Times New Roman" pitchFamily="18" charset="0"/>
                <a:cs typeface="Times New Roman" pitchFamily="18" charset="0"/>
              </a:rPr>
              <a:t> (</a:t>
            </a:r>
            <a:r>
              <a:rPr lang="en-US" sz="2800" i="1" kern="1200" dirty="0" err="1">
                <a:solidFill>
                  <a:schemeClr val="dk1"/>
                </a:solidFill>
                <a:latin typeface="Times New Roman" pitchFamily="18" charset="0"/>
                <a:cs typeface="Times New Roman" pitchFamily="18" charset="0"/>
              </a:rPr>
              <a:t>Tắt</a:t>
            </a:r>
            <a:r>
              <a:rPr lang="en-US" sz="2800" i="1" kern="1200" dirty="0">
                <a:solidFill>
                  <a:schemeClr val="dk1"/>
                </a:solidFill>
                <a:latin typeface="Times New Roman" pitchFamily="18" charset="0"/>
                <a:cs typeface="Times New Roman" pitchFamily="18" charset="0"/>
              </a:rPr>
              <a:t> </a:t>
            </a:r>
            <a:r>
              <a:rPr lang="en-US" sz="2800" i="1" kern="1200" dirty="0" err="1">
                <a:solidFill>
                  <a:schemeClr val="dk1"/>
                </a:solidFill>
                <a:latin typeface="Times New Roman" pitchFamily="18" charset="0"/>
                <a:cs typeface="Times New Roman" pitchFamily="18" charset="0"/>
              </a:rPr>
              <a:t>đèn</a:t>
            </a:r>
            <a:r>
              <a:rPr lang="en-US" sz="2800" kern="1200" dirty="0">
                <a:solidFill>
                  <a:schemeClr val="dk1"/>
                </a:solidFill>
                <a:latin typeface="Times New Roman" pitchFamily="18" charset="0"/>
                <a:cs typeface="Times New Roman" pitchFamily="18" charset="0"/>
              </a:rPr>
              <a:t> - 1939); </a:t>
            </a:r>
            <a:r>
              <a:rPr lang="en-US" sz="2800" kern="1200" dirty="0" err="1">
                <a:solidFill>
                  <a:schemeClr val="dk1"/>
                </a:solidFill>
                <a:latin typeface="Times New Roman" pitchFamily="18" charset="0"/>
                <a:cs typeface="Times New Roman" pitchFamily="18" charset="0"/>
              </a:rPr>
              <a:t>Ngô</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Tất</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Tố</a:t>
            </a:r>
            <a:r>
              <a:rPr lang="en-US" sz="2800" kern="1200" dirty="0">
                <a:solidFill>
                  <a:schemeClr val="dk1"/>
                </a:solidFill>
                <a:latin typeface="Times New Roman" pitchFamily="18" charset="0"/>
                <a:cs typeface="Times New Roman" pitchFamily="18" charset="0"/>
              </a:rPr>
              <a:t> (1893 - 1954)</a:t>
            </a:r>
            <a:endParaRPr lang="en-US" sz="2800" dirty="0">
              <a:latin typeface="Times New Roman" pitchFamily="18" charset="0"/>
              <a:cs typeface="Times New Roman" pitchFamily="18" charset="0"/>
            </a:endParaRPr>
          </a:p>
        </p:txBody>
      </p:sp>
      <p:sp>
        <p:nvSpPr>
          <p:cNvPr id="9" name="Text Box 41">
            <a:extLst>
              <a:ext uri="{FF2B5EF4-FFF2-40B4-BE49-F238E27FC236}">
                <a16:creationId xmlns:a16="http://schemas.microsoft.com/office/drawing/2014/main" xmlns="" id="{20ECD4CF-F3D2-4CAB-8E79-FAEECC7AC83F}"/>
              </a:ext>
            </a:extLst>
          </p:cNvPr>
          <p:cNvSpPr txBox="1">
            <a:spLocks noChangeArrowheads="1"/>
          </p:cNvSpPr>
          <p:nvPr/>
        </p:nvSpPr>
        <p:spPr bwMode="auto">
          <a:xfrm>
            <a:off x="2343149" y="2421468"/>
            <a:ext cx="114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800" kern="1200" dirty="0" err="1">
                <a:solidFill>
                  <a:schemeClr val="dk1"/>
                </a:solidFill>
                <a:latin typeface="Times New Roman" pitchFamily="18" charset="0"/>
                <a:cs typeface="Times New Roman" pitchFamily="18" charset="0"/>
              </a:rPr>
              <a:t>Tiểu</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thuyết</a:t>
            </a:r>
            <a:endParaRPr lang="en-US" sz="2800" dirty="0">
              <a:latin typeface="Times New Roman" pitchFamily="18" charset="0"/>
              <a:cs typeface="Times New Roman" pitchFamily="18" charset="0"/>
            </a:endParaRPr>
          </a:p>
        </p:txBody>
      </p:sp>
      <p:sp>
        <p:nvSpPr>
          <p:cNvPr id="10" name="Text Box 42">
            <a:extLst>
              <a:ext uri="{FF2B5EF4-FFF2-40B4-BE49-F238E27FC236}">
                <a16:creationId xmlns:a16="http://schemas.microsoft.com/office/drawing/2014/main" xmlns="" id="{5AB9FAA5-BBA5-422E-A20E-6C886453246F}"/>
              </a:ext>
            </a:extLst>
          </p:cNvPr>
          <p:cNvSpPr txBox="1">
            <a:spLocks noChangeArrowheads="1"/>
          </p:cNvSpPr>
          <p:nvPr/>
        </p:nvSpPr>
        <p:spPr bwMode="auto">
          <a:xfrm>
            <a:off x="3657601" y="2635974"/>
            <a:ext cx="114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800" kern="1200" dirty="0" err="1">
                <a:solidFill>
                  <a:schemeClr val="dk1"/>
                </a:solidFill>
                <a:latin typeface="Times New Roman" pitchFamily="18" charset="0"/>
                <a:cs typeface="Times New Roman" pitchFamily="18" charset="0"/>
              </a:rPr>
              <a:t>Tự</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sự</a:t>
            </a:r>
            <a:endParaRPr lang="en-US" sz="2800" dirty="0">
              <a:latin typeface="Times New Roman" pitchFamily="18" charset="0"/>
              <a:cs typeface="Times New Roman" pitchFamily="18" charset="0"/>
            </a:endParaRPr>
          </a:p>
        </p:txBody>
      </p:sp>
      <p:sp>
        <p:nvSpPr>
          <p:cNvPr id="11" name="Text Box 43">
            <a:extLst>
              <a:ext uri="{FF2B5EF4-FFF2-40B4-BE49-F238E27FC236}">
                <a16:creationId xmlns:a16="http://schemas.microsoft.com/office/drawing/2014/main" xmlns="" id="{1B34622D-5BF3-496E-BD9D-0E823704C8B0}"/>
              </a:ext>
            </a:extLst>
          </p:cNvPr>
          <p:cNvSpPr txBox="1">
            <a:spLocks noChangeArrowheads="1"/>
          </p:cNvSpPr>
          <p:nvPr/>
        </p:nvSpPr>
        <p:spPr bwMode="auto">
          <a:xfrm>
            <a:off x="4869387" y="1370199"/>
            <a:ext cx="205634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600" kern="1200" dirty="0" err="1">
                <a:solidFill>
                  <a:schemeClr val="dk1"/>
                </a:solidFill>
                <a:latin typeface="Times New Roman" pitchFamily="18" charset="0"/>
                <a:cs typeface="Times New Roman" pitchFamily="18" charset="0"/>
              </a:rPr>
              <a:t>Phê</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phán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chế</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độ</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tàn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ác</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bất</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nhân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và</a:t>
            </a:r>
            <a:r>
              <a:rPr lang="en-US" sz="2600" kern="1200" dirty="0">
                <a:solidFill>
                  <a:schemeClr val="dk1"/>
                </a:solidFill>
                <a:latin typeface="Times New Roman" pitchFamily="18" charset="0"/>
                <a:cs typeface="Times New Roman" pitchFamily="18" charset="0"/>
              </a:rPr>
              <a:t> ca </a:t>
            </a:r>
            <a:r>
              <a:rPr lang="en-US" sz="2600" kern="1200" dirty="0" err="1">
                <a:solidFill>
                  <a:schemeClr val="dk1"/>
                </a:solidFill>
                <a:latin typeface="Times New Roman" pitchFamily="18" charset="0"/>
                <a:cs typeface="Times New Roman" pitchFamily="18" charset="0"/>
              </a:rPr>
              <a:t>ngợi</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vẻ</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đẹp</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tâm</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hồn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sức</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sống</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tiềm</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tàng</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của</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người</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phụ</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nữ</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nông</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thôn</a:t>
            </a:r>
            <a:r>
              <a:rPr lang="en-US" sz="2600" kern="1200" dirty="0">
                <a:solidFill>
                  <a:schemeClr val="dk1"/>
                </a:solidFill>
                <a:latin typeface="Times New Roman" pitchFamily="18" charset="0"/>
                <a:cs typeface="Times New Roman" pitchFamily="18" charset="0"/>
              </a:rPr>
              <a:t>.</a:t>
            </a:r>
            <a:endParaRPr lang="en-US" sz="2600" dirty="0">
              <a:latin typeface="Times New Roman" pitchFamily="18" charset="0"/>
              <a:cs typeface="Times New Roman" pitchFamily="18" charset="0"/>
            </a:endParaRPr>
          </a:p>
        </p:txBody>
      </p:sp>
      <p:sp>
        <p:nvSpPr>
          <p:cNvPr id="12" name="Text Box 44">
            <a:extLst>
              <a:ext uri="{FF2B5EF4-FFF2-40B4-BE49-F238E27FC236}">
                <a16:creationId xmlns:a16="http://schemas.microsoft.com/office/drawing/2014/main" xmlns="" id="{3C330D82-60E0-43AD-A8AA-EDF9838DD45D}"/>
              </a:ext>
            </a:extLst>
          </p:cNvPr>
          <p:cNvSpPr txBox="1">
            <a:spLocks noChangeArrowheads="1"/>
          </p:cNvSpPr>
          <p:nvPr/>
        </p:nvSpPr>
        <p:spPr bwMode="auto">
          <a:xfrm>
            <a:off x="6925732" y="1404067"/>
            <a:ext cx="221826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600" kern="1200" dirty="0" err="1">
                <a:solidFill>
                  <a:schemeClr val="dk1"/>
                </a:solidFill>
                <a:latin typeface="Times New Roman" pitchFamily="18" charset="0"/>
                <a:cs typeface="Times New Roman" pitchFamily="18" charset="0"/>
              </a:rPr>
              <a:t>Tình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huống</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mang</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tính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kịch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cao</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Khắc</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họa</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tính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cách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nhân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vật</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sinh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động</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Ngôn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ngữ</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kể</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chuyện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miêu</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tả</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đối</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thoại</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đặc</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sắc</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426201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ox(i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graphicFrame>
        <p:nvGraphicFramePr>
          <p:cNvPr id="2" name="Group 78">
            <a:extLst>
              <a:ext uri="{FF2B5EF4-FFF2-40B4-BE49-F238E27FC236}">
                <a16:creationId xmlns:a16="http://schemas.microsoft.com/office/drawing/2014/main" xmlns="" id="{B75E1C76-9EEA-48A6-A82B-974BAC36A5B2}"/>
              </a:ext>
            </a:extLst>
          </p:cNvPr>
          <p:cNvGraphicFramePr>
            <a:graphicFrameLocks noGrp="1"/>
          </p:cNvGraphicFramePr>
          <p:nvPr>
            <p:extLst>
              <p:ext uri="{D42A27DB-BD31-4B8C-83A1-F6EECF244321}">
                <p14:modId xmlns:p14="http://schemas.microsoft.com/office/powerpoint/2010/main" val="3855809455"/>
              </p:ext>
            </p:extLst>
          </p:nvPr>
        </p:nvGraphicFramePr>
        <p:xfrm>
          <a:off x="0" y="0"/>
          <a:ext cx="9144001" cy="5143500"/>
        </p:xfrm>
        <a:graphic>
          <a:graphicData uri="http://schemas.openxmlformats.org/drawingml/2006/table">
            <a:tbl>
              <a:tblPr/>
              <a:tblGrid>
                <a:gridCol w="2188029">
                  <a:extLst>
                    <a:ext uri="{9D8B030D-6E8A-4147-A177-3AD203B41FA5}">
                      <a16:colId xmlns:a16="http://schemas.microsoft.com/office/drawing/2014/main" xmlns="" val="20000"/>
                    </a:ext>
                  </a:extLst>
                </a:gridCol>
                <a:gridCol w="1426028">
                  <a:extLst>
                    <a:ext uri="{9D8B030D-6E8A-4147-A177-3AD203B41FA5}">
                      <a16:colId xmlns:a16="http://schemas.microsoft.com/office/drawing/2014/main" xmlns="" val="20001"/>
                    </a:ext>
                  </a:extLst>
                </a:gridCol>
                <a:gridCol w="1219200">
                  <a:extLst>
                    <a:ext uri="{9D8B030D-6E8A-4147-A177-3AD203B41FA5}">
                      <a16:colId xmlns:a16="http://schemas.microsoft.com/office/drawing/2014/main" xmlns="" val="20002"/>
                    </a:ext>
                  </a:extLst>
                </a:gridCol>
                <a:gridCol w="2111829">
                  <a:extLst>
                    <a:ext uri="{9D8B030D-6E8A-4147-A177-3AD203B41FA5}">
                      <a16:colId xmlns:a16="http://schemas.microsoft.com/office/drawing/2014/main" xmlns="" val="20003"/>
                    </a:ext>
                  </a:extLst>
                </a:gridCol>
                <a:gridCol w="2198915">
                  <a:extLst>
                    <a:ext uri="{9D8B030D-6E8A-4147-A177-3AD203B41FA5}">
                      <a16:colId xmlns:a16="http://schemas.microsoft.com/office/drawing/2014/main" xmlns="" val="20004"/>
                    </a:ext>
                  </a:extLst>
                </a:gridCol>
              </a:tblGrid>
              <a:tr h="13105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Tên</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văn</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bản</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tác</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giả</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(1) </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Thể</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loại</a:t>
                      </a:r>
                      <a:endPar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(2) </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SG"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PTBĐ </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(3)</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Nội</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dung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chủ</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yếu</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(4)</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Đặc</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sắc</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nghệ</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thuật</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(5)</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832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8" name="Text Box 40">
            <a:extLst>
              <a:ext uri="{FF2B5EF4-FFF2-40B4-BE49-F238E27FC236}">
                <a16:creationId xmlns:a16="http://schemas.microsoft.com/office/drawing/2014/main" xmlns="" id="{4DD0F068-F1FA-47BB-A504-C10C29EBC428}"/>
              </a:ext>
            </a:extLst>
          </p:cNvPr>
          <p:cNvSpPr txBox="1">
            <a:spLocks noChangeArrowheads="1"/>
          </p:cNvSpPr>
          <p:nvPr/>
        </p:nvSpPr>
        <p:spPr bwMode="auto">
          <a:xfrm>
            <a:off x="-2" y="1951143"/>
            <a:ext cx="21716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pt-BR" sz="2800" i="1" kern="1200" dirty="0">
                <a:solidFill>
                  <a:schemeClr val="dk1"/>
                </a:solidFill>
                <a:latin typeface="Times New Roman" pitchFamily="18" charset="0"/>
                <a:cs typeface="Times New Roman" pitchFamily="18" charset="0"/>
              </a:rPr>
              <a:t>Lão Hạc</a:t>
            </a:r>
            <a:r>
              <a:rPr lang="pt-BR" sz="2800" kern="1200" dirty="0">
                <a:solidFill>
                  <a:schemeClr val="dk1"/>
                </a:solidFill>
                <a:latin typeface="Times New Roman" pitchFamily="18" charset="0"/>
                <a:cs typeface="Times New Roman" pitchFamily="18" charset="0"/>
              </a:rPr>
              <a:t>  (</a:t>
            </a:r>
            <a:r>
              <a:rPr lang="pt-BR" sz="2800" i="1" kern="1200" dirty="0">
                <a:solidFill>
                  <a:schemeClr val="dk1"/>
                </a:solidFill>
                <a:latin typeface="Times New Roman" pitchFamily="18" charset="0"/>
                <a:cs typeface="Times New Roman" pitchFamily="18" charset="0"/>
              </a:rPr>
              <a:t>Lão Hạc</a:t>
            </a:r>
            <a:r>
              <a:rPr lang="pt-BR" sz="2800" kern="1200" dirty="0">
                <a:solidFill>
                  <a:schemeClr val="dk1"/>
                </a:solidFill>
                <a:latin typeface="Times New Roman" pitchFamily="18" charset="0"/>
                <a:cs typeface="Times New Roman" pitchFamily="18" charset="0"/>
              </a:rPr>
              <a:t> - 1943); Nam Cao (1915 - 1951)</a:t>
            </a:r>
            <a:endParaRPr lang="en-US" sz="2800" dirty="0">
              <a:latin typeface="Times New Roman" pitchFamily="18" charset="0"/>
              <a:cs typeface="Times New Roman" pitchFamily="18" charset="0"/>
            </a:endParaRPr>
          </a:p>
        </p:txBody>
      </p:sp>
      <p:sp>
        <p:nvSpPr>
          <p:cNvPr id="9" name="Text Box 41">
            <a:extLst>
              <a:ext uri="{FF2B5EF4-FFF2-40B4-BE49-F238E27FC236}">
                <a16:creationId xmlns:a16="http://schemas.microsoft.com/office/drawing/2014/main" xmlns="" id="{20ECD4CF-F3D2-4CAB-8E79-FAEECC7AC83F}"/>
              </a:ext>
            </a:extLst>
          </p:cNvPr>
          <p:cNvSpPr txBox="1">
            <a:spLocks noChangeArrowheads="1"/>
          </p:cNvSpPr>
          <p:nvPr/>
        </p:nvSpPr>
        <p:spPr bwMode="auto">
          <a:xfrm>
            <a:off x="2269069" y="2531536"/>
            <a:ext cx="12678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800" kern="1200" dirty="0" err="1">
                <a:solidFill>
                  <a:schemeClr val="dk1"/>
                </a:solidFill>
                <a:latin typeface="Times New Roman" pitchFamily="18" charset="0"/>
                <a:cs typeface="Times New Roman" pitchFamily="18" charset="0"/>
              </a:rPr>
              <a:t>Truyện</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ngắn</a:t>
            </a:r>
            <a:endParaRPr lang="en-US" sz="2800" dirty="0">
              <a:latin typeface="Times New Roman" pitchFamily="18" charset="0"/>
              <a:cs typeface="Times New Roman" pitchFamily="18" charset="0"/>
            </a:endParaRPr>
          </a:p>
        </p:txBody>
      </p:sp>
      <p:sp>
        <p:nvSpPr>
          <p:cNvPr id="10" name="Text Box 42">
            <a:extLst>
              <a:ext uri="{FF2B5EF4-FFF2-40B4-BE49-F238E27FC236}">
                <a16:creationId xmlns:a16="http://schemas.microsoft.com/office/drawing/2014/main" xmlns="" id="{5AB9FAA5-BBA5-422E-A20E-6C886453246F}"/>
              </a:ext>
            </a:extLst>
          </p:cNvPr>
          <p:cNvSpPr txBox="1">
            <a:spLocks noChangeArrowheads="1"/>
          </p:cNvSpPr>
          <p:nvPr/>
        </p:nvSpPr>
        <p:spPr bwMode="auto">
          <a:xfrm>
            <a:off x="3656542" y="2447416"/>
            <a:ext cx="1143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800" kern="1200" dirty="0" err="1">
                <a:solidFill>
                  <a:schemeClr val="dk1"/>
                </a:solidFill>
                <a:latin typeface="Times New Roman" pitchFamily="18" charset="0"/>
                <a:cs typeface="Times New Roman" pitchFamily="18" charset="0"/>
              </a:rPr>
              <a:t>Tự</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sự</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miêu</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tả</a:t>
            </a:r>
            <a:r>
              <a:rPr lang="en-US" sz="2800" kern="1200" dirty="0">
                <a:solidFill>
                  <a:schemeClr val="dk1"/>
                </a:solidFill>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11" name="Text Box 43">
            <a:extLst>
              <a:ext uri="{FF2B5EF4-FFF2-40B4-BE49-F238E27FC236}">
                <a16:creationId xmlns:a16="http://schemas.microsoft.com/office/drawing/2014/main" xmlns="" id="{1B34622D-5BF3-496E-BD9D-0E823704C8B0}"/>
              </a:ext>
            </a:extLst>
          </p:cNvPr>
          <p:cNvSpPr txBox="1">
            <a:spLocks noChangeArrowheads="1"/>
          </p:cNvSpPr>
          <p:nvPr/>
        </p:nvSpPr>
        <p:spPr bwMode="auto">
          <a:xfrm>
            <a:off x="4869387" y="1429468"/>
            <a:ext cx="205634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800" kern="1200" dirty="0" err="1">
                <a:solidFill>
                  <a:schemeClr val="dk1"/>
                </a:solidFill>
                <a:latin typeface="Times New Roman" pitchFamily="18" charset="0"/>
                <a:cs typeface="Times New Roman" pitchFamily="18" charset="0"/>
              </a:rPr>
              <a:t>Số</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phận</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đau</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thương</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của</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người</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nông</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dân</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trong</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xã</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hội</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cũ</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và</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nhân</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phẩm</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cao</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đẹp</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của</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họ</a:t>
            </a:r>
            <a:r>
              <a:rPr lang="en-US" sz="2800" kern="1200" dirty="0">
                <a:solidFill>
                  <a:schemeClr val="dk1"/>
                </a:solidFill>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2" name="Text Box 44">
            <a:extLst>
              <a:ext uri="{FF2B5EF4-FFF2-40B4-BE49-F238E27FC236}">
                <a16:creationId xmlns:a16="http://schemas.microsoft.com/office/drawing/2014/main" xmlns="" id="{3C330D82-60E0-43AD-A8AA-EDF9838DD45D}"/>
              </a:ext>
            </a:extLst>
          </p:cNvPr>
          <p:cNvSpPr txBox="1">
            <a:spLocks noChangeArrowheads="1"/>
          </p:cNvSpPr>
          <p:nvPr/>
        </p:nvSpPr>
        <p:spPr bwMode="auto">
          <a:xfrm>
            <a:off x="6925732" y="1429468"/>
            <a:ext cx="221826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600" kern="1200" dirty="0" err="1">
                <a:solidFill>
                  <a:schemeClr val="dk1"/>
                </a:solidFill>
                <a:latin typeface="Times New Roman" pitchFamily="18" charset="0"/>
                <a:cs typeface="Times New Roman" pitchFamily="18" charset="0"/>
              </a:rPr>
              <a:t>Khắc</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họa</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nhân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vật</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tài</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tình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có</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chiều</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sâu</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tâm</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lí</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Cách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dẫn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truyện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tự</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nhiên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hấp</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dẫn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kết</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hợp</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tự</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sự</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triết</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lí</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biểu</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cảm</a:t>
            </a:r>
            <a:r>
              <a:rPr lang="en-US" sz="2600" kern="1200" dirty="0">
                <a:solidFill>
                  <a:schemeClr val="dk1"/>
                </a:solidFill>
                <a:latin typeface="Times New Roman" pitchFamily="18" charset="0"/>
                <a:cs typeface="Times New Roman" pitchFamily="18" charset="0"/>
              </a:rPr>
              <a:t>.</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298419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ox(i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D19130-5D15-4A0F-B293-703A97387A06}"/>
              </a:ext>
            </a:extLst>
          </p:cNvPr>
          <p:cNvSpPr>
            <a:spLocks noGrp="1"/>
          </p:cNvSpPr>
          <p:nvPr>
            <p:ph type="title" idx="4294967295"/>
          </p:nvPr>
        </p:nvSpPr>
        <p:spPr>
          <a:xfrm>
            <a:off x="2201332" y="364066"/>
            <a:ext cx="4368801" cy="663575"/>
          </a:xfrm>
        </p:spPr>
        <p:style>
          <a:lnRef idx="3">
            <a:schemeClr val="lt1"/>
          </a:lnRef>
          <a:fillRef idx="1">
            <a:schemeClr val="dk1"/>
          </a:fillRef>
          <a:effectRef idx="1">
            <a:schemeClr val="dk1"/>
          </a:effectRef>
          <a:fontRef idx="minor">
            <a:schemeClr val="lt1"/>
          </a:fontRef>
        </p:style>
        <p:txBody>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(5’)</a:t>
            </a:r>
            <a:endParaRPr lang="en-SG" sz="32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FD004E89-7D41-42EE-8F07-93361C4B9EAE}"/>
              </a:ext>
            </a:extLst>
          </p:cNvPr>
          <p:cNvSpPr/>
          <p:nvPr/>
        </p:nvSpPr>
        <p:spPr>
          <a:xfrm>
            <a:off x="396347" y="1360049"/>
            <a:ext cx="8351306" cy="954107"/>
          </a:xfrm>
          <a:prstGeom prst="rect">
            <a:avLst/>
          </a:prstGeom>
        </p:spPr>
        <p:txBody>
          <a:bodyPr wrap="square">
            <a:spAutoFit/>
          </a:bodyPr>
          <a:lstStyle/>
          <a:p>
            <a:pPr algn="ctr"/>
            <a:r>
              <a:rPr lang="en-US" altLang="en-US" sz="2800" b="1" dirty="0">
                <a:solidFill>
                  <a:srgbClr val="FFFF00"/>
                </a:solidFill>
                <a:latin typeface="Times New Roman" panose="02020603050405020304" pitchFamily="18" charset="0"/>
                <a:cs typeface="Times New Roman" panose="02020603050405020304" pitchFamily="18" charset="0"/>
              </a:rPr>
              <a:t>So </a:t>
            </a:r>
            <a:r>
              <a:rPr lang="en-US" altLang="en-US" sz="2800" b="1" dirty="0" err="1">
                <a:solidFill>
                  <a:srgbClr val="FFFF00"/>
                </a:solidFill>
                <a:latin typeface="Times New Roman" panose="02020603050405020304" pitchFamily="18" charset="0"/>
                <a:cs typeface="Times New Roman" panose="02020603050405020304" pitchFamily="18" charset="0"/>
              </a:rPr>
              <a:t>sánh</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điểm</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giống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và</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khác</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nhau</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của</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ba</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văn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bản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i="1" dirty="0" err="1">
                <a:solidFill>
                  <a:srgbClr val="FFFF00"/>
                </a:solidFill>
                <a:latin typeface="Times New Roman" panose="02020603050405020304" pitchFamily="18" charset="0"/>
                <a:cs typeface="Times New Roman" panose="02020603050405020304" pitchFamily="18" charset="0"/>
              </a:rPr>
              <a:t>Trong</a:t>
            </a:r>
            <a:r>
              <a:rPr lang="en-US" altLang="en-US" sz="2800" b="1" i="1" dirty="0">
                <a:solidFill>
                  <a:srgbClr val="FFFF00"/>
                </a:solidFill>
                <a:latin typeface="Times New Roman" panose="02020603050405020304" pitchFamily="18" charset="0"/>
                <a:cs typeface="Times New Roman" panose="02020603050405020304" pitchFamily="18" charset="0"/>
              </a:rPr>
              <a:t> </a:t>
            </a:r>
            <a:r>
              <a:rPr lang="en-US" altLang="en-US" sz="2800" b="1" i="1" dirty="0" err="1">
                <a:solidFill>
                  <a:srgbClr val="FFFF00"/>
                </a:solidFill>
                <a:latin typeface="Times New Roman" panose="02020603050405020304" pitchFamily="18" charset="0"/>
                <a:cs typeface="Times New Roman" panose="02020603050405020304" pitchFamily="18" charset="0"/>
              </a:rPr>
              <a:t>lòng</a:t>
            </a:r>
            <a:r>
              <a:rPr lang="en-US" altLang="en-US" sz="2800" b="1" i="1" dirty="0">
                <a:solidFill>
                  <a:srgbClr val="FFFF00"/>
                </a:solidFill>
                <a:latin typeface="Times New Roman" panose="02020603050405020304" pitchFamily="18" charset="0"/>
                <a:cs typeface="Times New Roman" panose="02020603050405020304" pitchFamily="18" charset="0"/>
              </a:rPr>
              <a:t> </a:t>
            </a:r>
            <a:r>
              <a:rPr lang="en-US" altLang="en-US" sz="2800" b="1" i="1" dirty="0" err="1">
                <a:solidFill>
                  <a:srgbClr val="FFFF00"/>
                </a:solidFill>
                <a:latin typeface="Times New Roman" panose="02020603050405020304" pitchFamily="18" charset="0"/>
                <a:cs typeface="Times New Roman" panose="02020603050405020304" pitchFamily="18" charset="0"/>
              </a:rPr>
              <a:t>mẹ</a:t>
            </a:r>
            <a:r>
              <a:rPr lang="en-US" altLang="en-US" sz="2800" b="1" i="1" dirty="0">
                <a:solidFill>
                  <a:srgbClr val="FFFF00"/>
                </a:solidFill>
                <a:latin typeface="Times New Roman" panose="02020603050405020304" pitchFamily="18" charset="0"/>
                <a:cs typeface="Times New Roman" panose="02020603050405020304" pitchFamily="18" charset="0"/>
              </a:rPr>
              <a:t>, </a:t>
            </a:r>
            <a:r>
              <a:rPr lang="en-US" altLang="en-US" sz="2800" b="1" i="1" dirty="0" err="1">
                <a:solidFill>
                  <a:srgbClr val="FFFF00"/>
                </a:solidFill>
                <a:latin typeface="Times New Roman" panose="02020603050405020304" pitchFamily="18" charset="0"/>
                <a:cs typeface="Times New Roman" panose="02020603050405020304" pitchFamily="18" charset="0"/>
              </a:rPr>
              <a:t>Tức</a:t>
            </a:r>
            <a:r>
              <a:rPr lang="en-US" altLang="en-US" sz="2800" b="1" i="1" dirty="0">
                <a:solidFill>
                  <a:srgbClr val="FFFF00"/>
                </a:solidFill>
                <a:latin typeface="Times New Roman" panose="02020603050405020304" pitchFamily="18" charset="0"/>
                <a:cs typeface="Times New Roman" panose="02020603050405020304" pitchFamily="18" charset="0"/>
              </a:rPr>
              <a:t> </a:t>
            </a:r>
            <a:r>
              <a:rPr lang="en-US" altLang="en-US" sz="2800" b="1" i="1" dirty="0" err="1">
                <a:solidFill>
                  <a:srgbClr val="FFFF00"/>
                </a:solidFill>
                <a:latin typeface="Times New Roman" panose="02020603050405020304" pitchFamily="18" charset="0"/>
                <a:cs typeface="Times New Roman" panose="02020603050405020304" pitchFamily="18" charset="0"/>
              </a:rPr>
              <a:t>nước</a:t>
            </a:r>
            <a:r>
              <a:rPr lang="en-US" altLang="en-US" sz="2800" b="1" i="1" dirty="0">
                <a:solidFill>
                  <a:srgbClr val="FFFF00"/>
                </a:solidFill>
                <a:latin typeface="Times New Roman" panose="02020603050405020304" pitchFamily="18" charset="0"/>
                <a:cs typeface="Times New Roman" panose="02020603050405020304" pitchFamily="18" charset="0"/>
              </a:rPr>
              <a:t> </a:t>
            </a:r>
            <a:r>
              <a:rPr lang="en-US" altLang="en-US" sz="2800" b="1" i="1" dirty="0" err="1">
                <a:solidFill>
                  <a:srgbClr val="FFFF00"/>
                </a:solidFill>
                <a:latin typeface="Times New Roman" panose="02020603050405020304" pitchFamily="18" charset="0"/>
                <a:cs typeface="Times New Roman" panose="02020603050405020304" pitchFamily="18" charset="0"/>
              </a:rPr>
              <a:t>vỡ</a:t>
            </a:r>
            <a:r>
              <a:rPr lang="en-US" altLang="en-US" sz="2800" b="1" i="1" dirty="0">
                <a:solidFill>
                  <a:srgbClr val="FFFF00"/>
                </a:solidFill>
                <a:latin typeface="Times New Roman" panose="02020603050405020304" pitchFamily="18" charset="0"/>
                <a:cs typeface="Times New Roman" panose="02020603050405020304" pitchFamily="18" charset="0"/>
              </a:rPr>
              <a:t> </a:t>
            </a:r>
            <a:r>
              <a:rPr lang="en-US" altLang="en-US" sz="2800" b="1" i="1" dirty="0" err="1">
                <a:solidFill>
                  <a:srgbClr val="FFFF00"/>
                </a:solidFill>
                <a:latin typeface="Times New Roman" panose="02020603050405020304" pitchFamily="18" charset="0"/>
                <a:cs typeface="Times New Roman" panose="02020603050405020304" pitchFamily="18" charset="0"/>
              </a:rPr>
              <a:t>bờ</a:t>
            </a:r>
            <a:r>
              <a:rPr lang="en-US" altLang="en-US" sz="2800" b="1" i="1" dirty="0">
                <a:solidFill>
                  <a:srgbClr val="FFFF00"/>
                </a:solidFill>
                <a:latin typeface="Times New Roman" panose="02020603050405020304" pitchFamily="18" charset="0"/>
                <a:cs typeface="Times New Roman" panose="02020603050405020304" pitchFamily="18" charset="0"/>
              </a:rPr>
              <a:t>, </a:t>
            </a:r>
            <a:r>
              <a:rPr lang="en-US" altLang="en-US" sz="2800" b="1" i="1" dirty="0" err="1">
                <a:solidFill>
                  <a:srgbClr val="FFFF00"/>
                </a:solidFill>
                <a:latin typeface="Times New Roman" panose="02020603050405020304" pitchFamily="18" charset="0"/>
                <a:cs typeface="Times New Roman" panose="02020603050405020304" pitchFamily="18" charset="0"/>
              </a:rPr>
              <a:t>Lão</a:t>
            </a:r>
            <a:r>
              <a:rPr lang="en-US" altLang="en-US" sz="2800" b="1" i="1" dirty="0">
                <a:solidFill>
                  <a:srgbClr val="FFFF00"/>
                </a:solidFill>
                <a:latin typeface="Times New Roman" panose="02020603050405020304" pitchFamily="18" charset="0"/>
                <a:cs typeface="Times New Roman" panose="02020603050405020304" pitchFamily="18" charset="0"/>
              </a:rPr>
              <a:t> </a:t>
            </a:r>
            <a:r>
              <a:rPr lang="en-US" altLang="en-US" sz="2800" b="1" i="1" dirty="0" err="1">
                <a:solidFill>
                  <a:srgbClr val="FFFF00"/>
                </a:solidFill>
                <a:latin typeface="Times New Roman" panose="02020603050405020304" pitchFamily="18" charset="0"/>
                <a:cs typeface="Times New Roman" panose="02020603050405020304" pitchFamily="18" charset="0"/>
              </a:rPr>
              <a:t>Hạc</a:t>
            </a:r>
            <a:endParaRPr lang="en-SG" sz="2800" dirty="0">
              <a:solidFill>
                <a:srgbClr val="FFFF00"/>
              </a:solidFill>
              <a:latin typeface="Times New Roman" panose="02020603050405020304" pitchFamily="18" charset="0"/>
              <a:cs typeface="Times New Roman" panose="02020603050405020304" pitchFamily="18" charset="0"/>
            </a:endParaRPr>
          </a:p>
        </p:txBody>
      </p:sp>
      <p:pic>
        <p:nvPicPr>
          <p:cNvPr id="1026" name="Picture 2" descr="Soáº¡n bÃ i trong lÃ²ng máº¹">
            <a:extLst>
              <a:ext uri="{FF2B5EF4-FFF2-40B4-BE49-F238E27FC236}">
                <a16:creationId xmlns:a16="http://schemas.microsoft.com/office/drawing/2014/main" xmlns="" id="{8F20FF3D-0661-45CD-9ABD-0BF512953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47" y="2560663"/>
            <a:ext cx="284797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ðº GÃ³c VÄn Há»c ðº LÃ£o Háº¡c lÃ  má»t trong... - Trung tÃ¢m bá»i dÆ°á»¡ng ...">
            <a:extLst>
              <a:ext uri="{FF2B5EF4-FFF2-40B4-BE49-F238E27FC236}">
                <a16:creationId xmlns:a16="http://schemas.microsoft.com/office/drawing/2014/main" xmlns="" id="{745172A9-893E-441C-9CFE-A0717FB59F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226"/>
          <a:stretch/>
        </p:blipFill>
        <p:spPr bwMode="auto">
          <a:xfrm>
            <a:off x="6616058" y="2429933"/>
            <a:ext cx="2131595" cy="18928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54806EF-9928-4248-968B-86B06C0E7D78}"/>
              </a:ext>
            </a:extLst>
          </p:cNvPr>
          <p:cNvPicPr>
            <a:picLocks noChangeAspect="1"/>
          </p:cNvPicPr>
          <p:nvPr/>
        </p:nvPicPr>
        <p:blipFill>
          <a:blip r:embed="rId5"/>
          <a:stretch>
            <a:fillRect/>
          </a:stretch>
        </p:blipFill>
        <p:spPr>
          <a:xfrm>
            <a:off x="2277533" y="278164"/>
            <a:ext cx="626533" cy="835377"/>
          </a:xfrm>
          <a:prstGeom prst="rect">
            <a:avLst/>
          </a:prstGeom>
        </p:spPr>
      </p:pic>
      <p:pic>
        <p:nvPicPr>
          <p:cNvPr id="7" name="Picture 6">
            <a:extLst>
              <a:ext uri="{FF2B5EF4-FFF2-40B4-BE49-F238E27FC236}">
                <a16:creationId xmlns:a16="http://schemas.microsoft.com/office/drawing/2014/main" xmlns="" id="{43EABCFE-7C40-4D33-9E9B-8DDC3CA5F3A1}"/>
              </a:ext>
            </a:extLst>
          </p:cNvPr>
          <p:cNvPicPr>
            <a:picLocks noChangeAspect="1"/>
          </p:cNvPicPr>
          <p:nvPr/>
        </p:nvPicPr>
        <p:blipFill rotWithShape="1">
          <a:blip r:embed="rId6"/>
          <a:srcRect r="4126" b="58189"/>
          <a:stretch/>
        </p:blipFill>
        <p:spPr>
          <a:xfrm>
            <a:off x="3530980" y="2505563"/>
            <a:ext cx="2945639" cy="1817225"/>
          </a:xfrm>
          <a:prstGeom prst="rect">
            <a:avLst/>
          </a:prstGeom>
        </p:spPr>
      </p:pic>
    </p:spTree>
    <p:extLst>
      <p:ext uri="{BB962C8B-B14F-4D97-AF65-F5344CB8AC3E}">
        <p14:creationId xmlns:p14="http://schemas.microsoft.com/office/powerpoint/2010/main" val="102880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ipe(down)">
                                      <p:cBhvr>
                                        <p:cTn id="2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graphicFrame>
        <p:nvGraphicFramePr>
          <p:cNvPr id="13" name="Table 2">
            <a:extLst>
              <a:ext uri="{FF2B5EF4-FFF2-40B4-BE49-F238E27FC236}">
                <a16:creationId xmlns:a16="http://schemas.microsoft.com/office/drawing/2014/main" xmlns="" id="{E51A0231-D835-4007-B032-4519EF1DAC19}"/>
              </a:ext>
            </a:extLst>
          </p:cNvPr>
          <p:cNvGraphicFramePr>
            <a:graphicFrameLocks noGrp="1"/>
          </p:cNvGraphicFramePr>
          <p:nvPr>
            <p:extLst>
              <p:ext uri="{D42A27DB-BD31-4B8C-83A1-F6EECF244321}">
                <p14:modId xmlns:p14="http://schemas.microsoft.com/office/powerpoint/2010/main" val="4272254395"/>
              </p:ext>
            </p:extLst>
          </p:nvPr>
        </p:nvGraphicFramePr>
        <p:xfrm>
          <a:off x="0" y="0"/>
          <a:ext cx="9144000" cy="5132754"/>
        </p:xfrm>
        <a:graphic>
          <a:graphicData uri="http://schemas.openxmlformats.org/drawingml/2006/table">
            <a:tbl>
              <a:tblPr firstRow="1" bandRow="1">
                <a:tableStyleId>{EE475CE5-CAD8-40CC-8343-720E93DDF69F}</a:tableStyleId>
              </a:tblPr>
              <a:tblGrid>
                <a:gridCol w="1828800">
                  <a:extLst>
                    <a:ext uri="{9D8B030D-6E8A-4147-A177-3AD203B41FA5}">
                      <a16:colId xmlns:a16="http://schemas.microsoft.com/office/drawing/2014/main" xmlns="" val="1420117598"/>
                    </a:ext>
                  </a:extLst>
                </a:gridCol>
                <a:gridCol w="1828800">
                  <a:extLst>
                    <a:ext uri="{9D8B030D-6E8A-4147-A177-3AD203B41FA5}">
                      <a16:colId xmlns:a16="http://schemas.microsoft.com/office/drawing/2014/main" xmlns="" val="1695634646"/>
                    </a:ext>
                  </a:extLst>
                </a:gridCol>
                <a:gridCol w="1828800">
                  <a:extLst>
                    <a:ext uri="{9D8B030D-6E8A-4147-A177-3AD203B41FA5}">
                      <a16:colId xmlns:a16="http://schemas.microsoft.com/office/drawing/2014/main" xmlns="" val="2213397255"/>
                    </a:ext>
                  </a:extLst>
                </a:gridCol>
                <a:gridCol w="1828800">
                  <a:extLst>
                    <a:ext uri="{9D8B030D-6E8A-4147-A177-3AD203B41FA5}">
                      <a16:colId xmlns:a16="http://schemas.microsoft.com/office/drawing/2014/main" xmlns="" val="3326017862"/>
                    </a:ext>
                  </a:extLst>
                </a:gridCol>
                <a:gridCol w="1828800">
                  <a:extLst>
                    <a:ext uri="{9D8B030D-6E8A-4147-A177-3AD203B41FA5}">
                      <a16:colId xmlns:a16="http://schemas.microsoft.com/office/drawing/2014/main" xmlns="" val="3560636146"/>
                    </a:ext>
                  </a:extLst>
                </a:gridCol>
              </a:tblGrid>
              <a:tr h="757007">
                <a:tc>
                  <a:txBody>
                    <a:bodyPr/>
                    <a:lstStyle/>
                    <a:p>
                      <a:pPr algn="ctr"/>
                      <a:r>
                        <a:rPr lang="en-US" sz="2400" b="1" dirty="0">
                          <a:solidFill>
                            <a:srgbClr val="FFF0B3"/>
                          </a:solidFill>
                          <a:latin typeface="Times New Roman" panose="02020603050405020304" pitchFamily="18" charset="0"/>
                          <a:cs typeface="Times New Roman" panose="02020603050405020304" pitchFamily="18" charset="0"/>
                        </a:rPr>
                        <a:t>Ph</a:t>
                      </a:r>
                      <a:r>
                        <a:rPr lang="vi-VN" sz="2400" b="1" dirty="0">
                          <a:solidFill>
                            <a:srgbClr val="FFF0B3"/>
                          </a:solidFill>
                          <a:latin typeface="Times New Roman" panose="02020603050405020304" pitchFamily="18" charset="0"/>
                          <a:cs typeface="Times New Roman" panose="02020603050405020304" pitchFamily="18" charset="0"/>
                        </a:rPr>
                        <a:t>ư</a:t>
                      </a:r>
                      <a:r>
                        <a:rPr lang="en-US" sz="2400" b="1" dirty="0" err="1">
                          <a:solidFill>
                            <a:srgbClr val="FFF0B3"/>
                          </a:solidFill>
                          <a:latin typeface="Times New Roman" panose="02020603050405020304" pitchFamily="18" charset="0"/>
                          <a:cs typeface="Times New Roman" panose="02020603050405020304" pitchFamily="18" charset="0"/>
                        </a:rPr>
                        <a:t>ơng</a:t>
                      </a:r>
                      <a:r>
                        <a:rPr lang="en-US" sz="2400" b="1" dirty="0">
                          <a:solidFill>
                            <a:srgbClr val="FFF0B3"/>
                          </a:solidFill>
                          <a:latin typeface="Times New Roman" panose="02020603050405020304" pitchFamily="18" charset="0"/>
                          <a:cs typeface="Times New Roman" panose="02020603050405020304" pitchFamily="18" charset="0"/>
                        </a:rPr>
                        <a:t> </a:t>
                      </a:r>
                      <a:r>
                        <a:rPr lang="en-US" sz="2400" b="1" dirty="0" err="1">
                          <a:solidFill>
                            <a:srgbClr val="FFF0B3"/>
                          </a:solidFill>
                          <a:latin typeface="Times New Roman" panose="02020603050405020304" pitchFamily="18" charset="0"/>
                          <a:cs typeface="Times New Roman" panose="02020603050405020304" pitchFamily="18" charset="0"/>
                        </a:rPr>
                        <a:t>diện</a:t>
                      </a: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2400" b="1" dirty="0" err="1">
                          <a:solidFill>
                            <a:srgbClr val="FFF0B3"/>
                          </a:solidFill>
                          <a:latin typeface="Times New Roman" panose="02020603050405020304" pitchFamily="18" charset="0"/>
                          <a:cs typeface="Times New Roman" panose="02020603050405020304" pitchFamily="18" charset="0"/>
                        </a:rPr>
                        <a:t>Giống</a:t>
                      </a: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400" b="1" dirty="0" err="1">
                          <a:solidFill>
                            <a:srgbClr val="FFF0B3"/>
                          </a:solidFill>
                          <a:latin typeface="Times New Roman" panose="02020603050405020304" pitchFamily="18" charset="0"/>
                          <a:cs typeface="Times New Roman" panose="02020603050405020304" pitchFamily="18" charset="0"/>
                        </a:rPr>
                        <a:t>Khác</a:t>
                      </a:r>
                      <a:r>
                        <a:rPr lang="en-US" sz="2400" b="1" dirty="0">
                          <a:solidFill>
                            <a:srgbClr val="FFF0B3"/>
                          </a:solidFill>
                          <a:latin typeface="Times New Roman" panose="02020603050405020304" pitchFamily="18" charset="0"/>
                          <a:cs typeface="Times New Roman" panose="02020603050405020304" pitchFamily="18" charset="0"/>
                        </a:rPr>
                        <a:t> </a:t>
                      </a: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2400" b="1">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2400" b="1">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1598235"/>
                  </a:ext>
                </a:extLst>
              </a:tr>
              <a:tr h="1057736">
                <a:tc>
                  <a:txBody>
                    <a:bodyPr/>
                    <a:lstStyle/>
                    <a:p>
                      <a:pPr algn="ctr"/>
                      <a:r>
                        <a:rPr lang="en-US" sz="2400" b="1" dirty="0" err="1">
                          <a:solidFill>
                            <a:srgbClr val="FFF0B3"/>
                          </a:solidFill>
                          <a:latin typeface="Times New Roman" panose="02020603050405020304" pitchFamily="18" charset="0"/>
                          <a:cs typeface="Times New Roman" panose="02020603050405020304" pitchFamily="18" charset="0"/>
                        </a:rPr>
                        <a:t>Tác</a:t>
                      </a:r>
                      <a:r>
                        <a:rPr lang="en-US" sz="2400" b="1" dirty="0">
                          <a:solidFill>
                            <a:srgbClr val="FFF0B3"/>
                          </a:solidFill>
                          <a:latin typeface="Times New Roman" panose="02020603050405020304" pitchFamily="18" charset="0"/>
                          <a:cs typeface="Times New Roman" panose="02020603050405020304" pitchFamily="18" charset="0"/>
                        </a:rPr>
                        <a:t> </a:t>
                      </a:r>
                      <a:r>
                        <a:rPr lang="en-US" sz="2400" b="1" dirty="0" err="1">
                          <a:solidFill>
                            <a:srgbClr val="FFF0B3"/>
                          </a:solidFill>
                          <a:latin typeface="Times New Roman" panose="02020603050405020304" pitchFamily="18" charset="0"/>
                          <a:cs typeface="Times New Roman" panose="02020603050405020304" pitchFamily="18" charset="0"/>
                        </a:rPr>
                        <a:t>phẩm</a:t>
                      </a:r>
                      <a:r>
                        <a:rPr lang="en-US" sz="2400" b="1" dirty="0">
                          <a:solidFill>
                            <a:srgbClr val="FFF0B3"/>
                          </a:solidFill>
                          <a:latin typeface="Times New Roman" panose="02020603050405020304" pitchFamily="18" charset="0"/>
                          <a:cs typeface="Times New Roman" panose="02020603050405020304" pitchFamily="18" charset="0"/>
                        </a:rPr>
                        <a:t> (</a:t>
                      </a:r>
                      <a:r>
                        <a:rPr lang="en-US" sz="2400" b="1" dirty="0" err="1">
                          <a:solidFill>
                            <a:srgbClr val="FFF0B3"/>
                          </a:solidFill>
                          <a:latin typeface="Times New Roman" panose="02020603050405020304" pitchFamily="18" charset="0"/>
                          <a:cs typeface="Times New Roman" panose="02020603050405020304" pitchFamily="18" charset="0"/>
                        </a:rPr>
                        <a:t>đoạn</a:t>
                      </a:r>
                      <a:r>
                        <a:rPr lang="en-US" sz="2400" b="1" dirty="0">
                          <a:solidFill>
                            <a:srgbClr val="FFF0B3"/>
                          </a:solidFill>
                          <a:latin typeface="Times New Roman" panose="02020603050405020304" pitchFamily="18" charset="0"/>
                          <a:cs typeface="Times New Roman" panose="02020603050405020304" pitchFamily="18" charset="0"/>
                        </a:rPr>
                        <a:t> </a:t>
                      </a:r>
                      <a:r>
                        <a:rPr lang="en-US" sz="2400" b="1" dirty="0" err="1">
                          <a:solidFill>
                            <a:srgbClr val="FFF0B3"/>
                          </a:solidFill>
                          <a:latin typeface="Times New Roman" panose="02020603050405020304" pitchFamily="18" charset="0"/>
                          <a:cs typeface="Times New Roman" panose="02020603050405020304" pitchFamily="18" charset="0"/>
                        </a:rPr>
                        <a:t>trích</a:t>
                      </a:r>
                      <a:r>
                        <a:rPr lang="en-US" sz="2400" b="1" dirty="0">
                          <a:solidFill>
                            <a:srgbClr val="FFF0B3"/>
                          </a:solidFill>
                          <a:latin typeface="Times New Roman" panose="02020603050405020304" pitchFamily="18" charset="0"/>
                          <a:cs typeface="Times New Roman" panose="02020603050405020304" pitchFamily="18" charset="0"/>
                        </a:rPr>
                        <a:t>)</a:t>
                      </a: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sz="2400" b="1">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FFF0B3"/>
                          </a:solidFill>
                          <a:latin typeface="Times New Roman" panose="02020603050405020304" pitchFamily="18" charset="0"/>
                          <a:cs typeface="Times New Roman" panose="02020603050405020304" pitchFamily="18" charset="0"/>
                        </a:rPr>
                        <a:t>Trong</a:t>
                      </a:r>
                      <a:r>
                        <a:rPr lang="en-US" sz="2400" b="1" dirty="0">
                          <a:solidFill>
                            <a:srgbClr val="FFF0B3"/>
                          </a:solidFill>
                          <a:latin typeface="Times New Roman" panose="02020603050405020304" pitchFamily="18" charset="0"/>
                          <a:cs typeface="Times New Roman" panose="02020603050405020304" pitchFamily="18" charset="0"/>
                        </a:rPr>
                        <a:t> </a:t>
                      </a:r>
                      <a:r>
                        <a:rPr lang="en-US" sz="2400" b="1" dirty="0" err="1">
                          <a:solidFill>
                            <a:srgbClr val="FFF0B3"/>
                          </a:solidFill>
                          <a:latin typeface="Times New Roman" panose="02020603050405020304" pitchFamily="18" charset="0"/>
                          <a:cs typeface="Times New Roman" panose="02020603050405020304" pitchFamily="18" charset="0"/>
                        </a:rPr>
                        <a:t>lòng</a:t>
                      </a:r>
                      <a:r>
                        <a:rPr lang="en-US" sz="2400" b="1" dirty="0">
                          <a:solidFill>
                            <a:srgbClr val="FFF0B3"/>
                          </a:solidFill>
                          <a:latin typeface="Times New Roman" panose="02020603050405020304" pitchFamily="18" charset="0"/>
                          <a:cs typeface="Times New Roman" panose="02020603050405020304" pitchFamily="18" charset="0"/>
                        </a:rPr>
                        <a:t> </a:t>
                      </a:r>
                      <a:r>
                        <a:rPr lang="en-US" sz="2400" b="1" dirty="0" err="1">
                          <a:solidFill>
                            <a:srgbClr val="FFF0B3"/>
                          </a:solidFill>
                          <a:latin typeface="Times New Roman" panose="02020603050405020304" pitchFamily="18" charset="0"/>
                          <a:cs typeface="Times New Roman" panose="02020603050405020304" pitchFamily="18" charset="0"/>
                        </a:rPr>
                        <a:t>mẹ</a:t>
                      </a: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FFF0B3"/>
                          </a:solidFill>
                          <a:latin typeface="Times New Roman" panose="02020603050405020304" pitchFamily="18" charset="0"/>
                          <a:cs typeface="Times New Roman" panose="02020603050405020304" pitchFamily="18" charset="0"/>
                        </a:rPr>
                        <a:t>Tức</a:t>
                      </a:r>
                      <a:r>
                        <a:rPr lang="en-US" sz="2400" b="1" dirty="0">
                          <a:solidFill>
                            <a:srgbClr val="FFF0B3"/>
                          </a:solidFill>
                          <a:latin typeface="Times New Roman" panose="02020603050405020304" pitchFamily="18" charset="0"/>
                          <a:cs typeface="Times New Roman" panose="02020603050405020304" pitchFamily="18" charset="0"/>
                        </a:rPr>
                        <a:t> n</a:t>
                      </a:r>
                      <a:r>
                        <a:rPr lang="vi-VN" sz="2400" b="1" dirty="0">
                          <a:solidFill>
                            <a:srgbClr val="FFF0B3"/>
                          </a:solidFill>
                          <a:latin typeface="Times New Roman" panose="02020603050405020304" pitchFamily="18" charset="0"/>
                          <a:cs typeface="Times New Roman" panose="02020603050405020304" pitchFamily="18" charset="0"/>
                        </a:rPr>
                        <a:t>ư</a:t>
                      </a:r>
                      <a:r>
                        <a:rPr lang="en-US" sz="2400" b="1" dirty="0" err="1">
                          <a:solidFill>
                            <a:srgbClr val="FFF0B3"/>
                          </a:solidFill>
                          <a:latin typeface="Times New Roman" panose="02020603050405020304" pitchFamily="18" charset="0"/>
                          <a:cs typeface="Times New Roman" panose="02020603050405020304" pitchFamily="18" charset="0"/>
                        </a:rPr>
                        <a:t>ớc</a:t>
                      </a:r>
                      <a:r>
                        <a:rPr lang="en-US" sz="2400" b="1" dirty="0">
                          <a:solidFill>
                            <a:srgbClr val="FFF0B3"/>
                          </a:solidFill>
                          <a:latin typeface="Times New Roman" panose="02020603050405020304" pitchFamily="18" charset="0"/>
                          <a:cs typeface="Times New Roman" panose="02020603050405020304" pitchFamily="18" charset="0"/>
                        </a:rPr>
                        <a:t> </a:t>
                      </a:r>
                      <a:r>
                        <a:rPr lang="en-US" sz="2400" b="1" dirty="0" err="1">
                          <a:solidFill>
                            <a:srgbClr val="FFF0B3"/>
                          </a:solidFill>
                          <a:latin typeface="Times New Roman" panose="02020603050405020304" pitchFamily="18" charset="0"/>
                          <a:cs typeface="Times New Roman" panose="02020603050405020304" pitchFamily="18" charset="0"/>
                        </a:rPr>
                        <a:t>vỡ</a:t>
                      </a:r>
                      <a:r>
                        <a:rPr lang="en-US" sz="2400" b="1" dirty="0">
                          <a:solidFill>
                            <a:srgbClr val="FFF0B3"/>
                          </a:solidFill>
                          <a:latin typeface="Times New Roman" panose="02020603050405020304" pitchFamily="18" charset="0"/>
                          <a:cs typeface="Times New Roman" panose="02020603050405020304" pitchFamily="18" charset="0"/>
                        </a:rPr>
                        <a:t> </a:t>
                      </a:r>
                      <a:r>
                        <a:rPr lang="en-US" sz="2400" b="1" dirty="0" err="1">
                          <a:solidFill>
                            <a:srgbClr val="FFF0B3"/>
                          </a:solidFill>
                          <a:latin typeface="Times New Roman" panose="02020603050405020304" pitchFamily="18" charset="0"/>
                          <a:cs typeface="Times New Roman" panose="02020603050405020304" pitchFamily="18" charset="0"/>
                        </a:rPr>
                        <a:t>bờ</a:t>
                      </a: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FFF0B3"/>
                          </a:solidFill>
                          <a:latin typeface="Times New Roman" panose="02020603050405020304" pitchFamily="18" charset="0"/>
                          <a:cs typeface="Times New Roman" panose="02020603050405020304" pitchFamily="18" charset="0"/>
                        </a:rPr>
                        <a:t>Lão</a:t>
                      </a:r>
                      <a:r>
                        <a:rPr lang="en-US" sz="2400" b="1" dirty="0">
                          <a:solidFill>
                            <a:srgbClr val="FFF0B3"/>
                          </a:solidFill>
                          <a:latin typeface="Times New Roman" panose="02020603050405020304" pitchFamily="18" charset="0"/>
                          <a:cs typeface="Times New Roman" panose="02020603050405020304" pitchFamily="18" charset="0"/>
                        </a:rPr>
                        <a:t> </a:t>
                      </a:r>
                      <a:r>
                        <a:rPr lang="en-US" sz="2400" b="1" dirty="0" err="1">
                          <a:solidFill>
                            <a:srgbClr val="FFF0B3"/>
                          </a:solidFill>
                          <a:latin typeface="Times New Roman" panose="02020603050405020304" pitchFamily="18" charset="0"/>
                          <a:cs typeface="Times New Roman" panose="02020603050405020304" pitchFamily="18" charset="0"/>
                        </a:rPr>
                        <a:t>Hạc</a:t>
                      </a: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23001981"/>
                  </a:ext>
                </a:extLst>
              </a:tr>
              <a:tr h="981037">
                <a:tc>
                  <a:txBody>
                    <a:bodyPr/>
                    <a:lstStyle/>
                    <a:p>
                      <a:pPr algn="ctr"/>
                      <a:r>
                        <a:rPr lang="en-US" sz="2400" b="1" dirty="0" err="1">
                          <a:solidFill>
                            <a:srgbClr val="FFF0B3"/>
                          </a:solidFill>
                          <a:latin typeface="Times New Roman" panose="02020603050405020304" pitchFamily="18" charset="0"/>
                          <a:cs typeface="Times New Roman" panose="02020603050405020304" pitchFamily="18" charset="0"/>
                        </a:rPr>
                        <a:t>Thể</a:t>
                      </a:r>
                      <a:r>
                        <a:rPr lang="en-US" sz="2400" b="1" dirty="0">
                          <a:solidFill>
                            <a:srgbClr val="FFF0B3"/>
                          </a:solidFill>
                          <a:latin typeface="Times New Roman" panose="02020603050405020304" pitchFamily="18" charset="0"/>
                          <a:cs typeface="Times New Roman" panose="02020603050405020304" pitchFamily="18" charset="0"/>
                        </a:rPr>
                        <a:t> </a:t>
                      </a:r>
                      <a:r>
                        <a:rPr lang="en-US" sz="2400" b="1" dirty="0" err="1">
                          <a:solidFill>
                            <a:srgbClr val="FFF0B3"/>
                          </a:solidFill>
                          <a:latin typeface="Times New Roman" panose="02020603050405020304" pitchFamily="18" charset="0"/>
                          <a:cs typeface="Times New Roman" panose="02020603050405020304" pitchFamily="18" charset="0"/>
                        </a:rPr>
                        <a:t>loại</a:t>
                      </a:r>
                      <a:r>
                        <a:rPr lang="en-US" sz="2400" b="1" dirty="0">
                          <a:solidFill>
                            <a:srgbClr val="FFF0B3"/>
                          </a:solidFill>
                          <a:latin typeface="Times New Roman" panose="02020603050405020304" pitchFamily="18" charset="0"/>
                          <a:cs typeface="Times New Roman" panose="02020603050405020304" pitchFamily="18" charset="0"/>
                        </a:rPr>
                        <a:t>/ PTBĐ</a:t>
                      </a: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81934655"/>
                  </a:ext>
                </a:extLst>
              </a:tr>
              <a:tr h="757007">
                <a:tc>
                  <a:txBody>
                    <a:bodyPr/>
                    <a:lstStyle/>
                    <a:p>
                      <a:pPr algn="ctr"/>
                      <a:r>
                        <a:rPr lang="en-US" sz="2400" b="1" dirty="0" err="1">
                          <a:solidFill>
                            <a:srgbClr val="FFF0B3"/>
                          </a:solidFill>
                          <a:latin typeface="Times New Roman" panose="02020603050405020304" pitchFamily="18" charset="0"/>
                          <a:cs typeface="Times New Roman" panose="02020603050405020304" pitchFamily="18" charset="0"/>
                        </a:rPr>
                        <a:t>Đề</a:t>
                      </a:r>
                      <a:r>
                        <a:rPr lang="en-US" sz="2400" b="1" dirty="0">
                          <a:solidFill>
                            <a:srgbClr val="FFF0B3"/>
                          </a:solidFill>
                          <a:latin typeface="Times New Roman" panose="02020603050405020304" pitchFamily="18" charset="0"/>
                          <a:cs typeface="Times New Roman" panose="02020603050405020304" pitchFamily="18" charset="0"/>
                        </a:rPr>
                        <a:t> </a:t>
                      </a:r>
                      <a:r>
                        <a:rPr lang="en-US" sz="2400" b="1" dirty="0" err="1">
                          <a:solidFill>
                            <a:srgbClr val="FFF0B3"/>
                          </a:solidFill>
                          <a:latin typeface="Times New Roman" panose="02020603050405020304" pitchFamily="18" charset="0"/>
                          <a:cs typeface="Times New Roman" panose="02020603050405020304" pitchFamily="18" charset="0"/>
                        </a:rPr>
                        <a:t>tài</a:t>
                      </a: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0985534"/>
                  </a:ext>
                </a:extLst>
              </a:tr>
              <a:tr h="757007">
                <a:tc>
                  <a:txBody>
                    <a:bodyPr/>
                    <a:lstStyle/>
                    <a:p>
                      <a:pPr algn="ctr"/>
                      <a:r>
                        <a:rPr lang="en-US" sz="2400" b="1" dirty="0" err="1">
                          <a:solidFill>
                            <a:srgbClr val="FFF0B3"/>
                          </a:solidFill>
                          <a:latin typeface="Times New Roman" panose="02020603050405020304" pitchFamily="18" charset="0"/>
                          <a:cs typeface="Times New Roman" panose="02020603050405020304" pitchFamily="18" charset="0"/>
                        </a:rPr>
                        <a:t>Nội</a:t>
                      </a:r>
                      <a:r>
                        <a:rPr lang="en-US" sz="2400" b="1" dirty="0">
                          <a:solidFill>
                            <a:srgbClr val="FFF0B3"/>
                          </a:solidFill>
                          <a:latin typeface="Times New Roman" panose="02020603050405020304" pitchFamily="18" charset="0"/>
                          <a:cs typeface="Times New Roman" panose="02020603050405020304" pitchFamily="18" charset="0"/>
                        </a:rPr>
                        <a:t> dung</a:t>
                      </a: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52630040"/>
                  </a:ext>
                </a:extLst>
              </a:tr>
              <a:tr h="757007">
                <a:tc>
                  <a:txBody>
                    <a:bodyPr/>
                    <a:lstStyle/>
                    <a:p>
                      <a:pPr algn="ctr"/>
                      <a:r>
                        <a:rPr lang="en-US" sz="2400" b="1" dirty="0" err="1">
                          <a:solidFill>
                            <a:srgbClr val="FFF0B3"/>
                          </a:solidFill>
                          <a:latin typeface="Times New Roman" panose="02020603050405020304" pitchFamily="18" charset="0"/>
                          <a:cs typeface="Times New Roman" panose="02020603050405020304" pitchFamily="18" charset="0"/>
                        </a:rPr>
                        <a:t>Nghệ</a:t>
                      </a:r>
                      <a:r>
                        <a:rPr lang="en-US" sz="2400" b="1" dirty="0">
                          <a:solidFill>
                            <a:srgbClr val="FFF0B3"/>
                          </a:solidFill>
                          <a:latin typeface="Times New Roman" panose="02020603050405020304" pitchFamily="18" charset="0"/>
                          <a:cs typeface="Times New Roman" panose="02020603050405020304" pitchFamily="18" charset="0"/>
                        </a:rPr>
                        <a:t> </a:t>
                      </a:r>
                      <a:r>
                        <a:rPr lang="en-US" sz="2400" b="1" dirty="0" err="1">
                          <a:solidFill>
                            <a:srgbClr val="FFF0B3"/>
                          </a:solidFill>
                          <a:latin typeface="Times New Roman" panose="02020603050405020304" pitchFamily="18" charset="0"/>
                          <a:cs typeface="Times New Roman" panose="02020603050405020304" pitchFamily="18" charset="0"/>
                        </a:rPr>
                        <a:t>thuật</a:t>
                      </a: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59417652"/>
                  </a:ext>
                </a:extLst>
              </a:tr>
            </a:tbl>
          </a:graphicData>
        </a:graphic>
      </p:graphicFrame>
    </p:spTree>
    <p:extLst>
      <p:ext uri="{BB962C8B-B14F-4D97-AF65-F5344CB8AC3E}">
        <p14:creationId xmlns:p14="http://schemas.microsoft.com/office/powerpoint/2010/main" val="2034494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ng hồ đếm ngược 5 phút - 5 Minutes">
            <a:hlinkClick r:id="" action="ppaction://media"/>
            <a:extLst>
              <a:ext uri="{FF2B5EF4-FFF2-40B4-BE49-F238E27FC236}">
                <a16:creationId xmlns:a16="http://schemas.microsoft.com/office/drawing/2014/main" xmlns="" id="{4A15AD35-4E34-45C0-866A-4DC5E1287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graphicFrame>
        <p:nvGraphicFramePr>
          <p:cNvPr id="13" name="Table 2">
            <a:extLst>
              <a:ext uri="{FF2B5EF4-FFF2-40B4-BE49-F238E27FC236}">
                <a16:creationId xmlns:a16="http://schemas.microsoft.com/office/drawing/2014/main" xmlns="" id="{E51A0231-D835-4007-B032-4519EF1DAC19}"/>
              </a:ext>
            </a:extLst>
          </p:cNvPr>
          <p:cNvGraphicFramePr>
            <a:graphicFrameLocks noGrp="1"/>
          </p:cNvGraphicFramePr>
          <p:nvPr>
            <p:extLst>
              <p:ext uri="{D42A27DB-BD31-4B8C-83A1-F6EECF244321}">
                <p14:modId xmlns:p14="http://schemas.microsoft.com/office/powerpoint/2010/main" val="4073296508"/>
              </p:ext>
            </p:extLst>
          </p:nvPr>
        </p:nvGraphicFramePr>
        <p:xfrm>
          <a:off x="0" y="0"/>
          <a:ext cx="9144000" cy="5175749"/>
        </p:xfrm>
        <a:graphic>
          <a:graphicData uri="http://schemas.openxmlformats.org/drawingml/2006/table">
            <a:tbl>
              <a:tblPr firstRow="1" bandRow="1">
                <a:tableStyleId>{EE475CE5-CAD8-40CC-8343-720E93DDF69F}</a:tableStyleId>
              </a:tblPr>
              <a:tblGrid>
                <a:gridCol w="2201333">
                  <a:extLst>
                    <a:ext uri="{9D8B030D-6E8A-4147-A177-3AD203B41FA5}">
                      <a16:colId xmlns:a16="http://schemas.microsoft.com/office/drawing/2014/main" xmlns="" val="1420117598"/>
                    </a:ext>
                  </a:extLst>
                </a:gridCol>
                <a:gridCol w="6942667">
                  <a:extLst>
                    <a:ext uri="{9D8B030D-6E8A-4147-A177-3AD203B41FA5}">
                      <a16:colId xmlns:a16="http://schemas.microsoft.com/office/drawing/2014/main" xmlns="" val="1695634646"/>
                    </a:ext>
                  </a:extLst>
                </a:gridCol>
              </a:tblGrid>
              <a:tr h="757007">
                <a:tc>
                  <a:txBody>
                    <a:bodyPr/>
                    <a:lstStyle/>
                    <a:p>
                      <a:pPr algn="ctr"/>
                      <a:r>
                        <a:rPr lang="en-US" sz="2800" b="1" dirty="0">
                          <a:solidFill>
                            <a:srgbClr val="FFF0B3"/>
                          </a:solidFill>
                          <a:latin typeface="Times New Roman" panose="02020603050405020304" pitchFamily="18" charset="0"/>
                          <a:cs typeface="Times New Roman" panose="02020603050405020304" pitchFamily="18" charset="0"/>
                        </a:rPr>
                        <a:t>Ph</a:t>
                      </a:r>
                      <a:r>
                        <a:rPr lang="vi-VN" sz="2800" b="1" dirty="0">
                          <a:solidFill>
                            <a:srgbClr val="FFF0B3"/>
                          </a:solidFill>
                          <a:latin typeface="Times New Roman" panose="02020603050405020304" pitchFamily="18" charset="0"/>
                          <a:cs typeface="Times New Roman" panose="02020603050405020304" pitchFamily="18" charset="0"/>
                        </a:rPr>
                        <a:t>ư</a:t>
                      </a:r>
                      <a:r>
                        <a:rPr lang="en-US" sz="2800" b="1" dirty="0" err="1">
                          <a:solidFill>
                            <a:srgbClr val="FFF0B3"/>
                          </a:solidFill>
                          <a:latin typeface="Times New Roman" panose="02020603050405020304" pitchFamily="18" charset="0"/>
                          <a:cs typeface="Times New Roman" panose="02020603050405020304" pitchFamily="18" charset="0"/>
                        </a:rPr>
                        <a:t>ơng</a:t>
                      </a:r>
                      <a:r>
                        <a:rPr lang="en-US" sz="2800" b="1" dirty="0">
                          <a:solidFill>
                            <a:srgbClr val="FFF0B3"/>
                          </a:solidFill>
                          <a:latin typeface="Times New Roman" panose="02020603050405020304" pitchFamily="18" charset="0"/>
                          <a:cs typeface="Times New Roman" panose="02020603050405020304" pitchFamily="18" charset="0"/>
                        </a:rPr>
                        <a:t> </a:t>
                      </a:r>
                      <a:r>
                        <a:rPr lang="en-US" sz="2800" b="1" dirty="0" err="1">
                          <a:solidFill>
                            <a:srgbClr val="FFF0B3"/>
                          </a:solidFill>
                          <a:latin typeface="Times New Roman" panose="02020603050405020304" pitchFamily="18" charset="0"/>
                          <a:cs typeface="Times New Roman" panose="02020603050405020304" pitchFamily="18" charset="0"/>
                        </a:rPr>
                        <a:t>diện</a:t>
                      </a:r>
                      <a:endParaRPr lang="en-SG" sz="28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FFF0B3"/>
                          </a:solidFill>
                          <a:latin typeface="Times New Roman" panose="02020603050405020304" pitchFamily="18" charset="0"/>
                          <a:cs typeface="Times New Roman" panose="02020603050405020304" pitchFamily="18" charset="0"/>
                        </a:rPr>
                        <a:t>Giống</a:t>
                      </a:r>
                      <a:endParaRPr lang="en-SG" sz="28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1598235"/>
                  </a:ext>
                </a:extLst>
              </a:tr>
              <a:tr h="981037">
                <a:tc>
                  <a:txBody>
                    <a:bodyPr/>
                    <a:lstStyle/>
                    <a:p>
                      <a:pPr algn="ctr"/>
                      <a:r>
                        <a:rPr lang="en-US" sz="2800" b="1" dirty="0" err="1">
                          <a:solidFill>
                            <a:srgbClr val="FFF0B3"/>
                          </a:solidFill>
                          <a:latin typeface="Times New Roman" panose="02020603050405020304" pitchFamily="18" charset="0"/>
                          <a:cs typeface="Times New Roman" panose="02020603050405020304" pitchFamily="18" charset="0"/>
                        </a:rPr>
                        <a:t>Thể</a:t>
                      </a:r>
                      <a:r>
                        <a:rPr lang="en-US" sz="2800" b="1" dirty="0">
                          <a:solidFill>
                            <a:srgbClr val="FFF0B3"/>
                          </a:solidFill>
                          <a:latin typeface="Times New Roman" panose="02020603050405020304" pitchFamily="18" charset="0"/>
                          <a:cs typeface="Times New Roman" panose="02020603050405020304" pitchFamily="18" charset="0"/>
                        </a:rPr>
                        <a:t> </a:t>
                      </a:r>
                      <a:r>
                        <a:rPr lang="en-US" sz="2800" b="1" dirty="0" err="1">
                          <a:solidFill>
                            <a:srgbClr val="FFF0B3"/>
                          </a:solidFill>
                          <a:latin typeface="Times New Roman" panose="02020603050405020304" pitchFamily="18" charset="0"/>
                          <a:cs typeface="Times New Roman" panose="02020603050405020304" pitchFamily="18" charset="0"/>
                        </a:rPr>
                        <a:t>loại</a:t>
                      </a:r>
                      <a:r>
                        <a:rPr lang="en-US" sz="2800" b="1" dirty="0">
                          <a:solidFill>
                            <a:srgbClr val="FFF0B3"/>
                          </a:solidFill>
                          <a:latin typeface="Times New Roman" panose="02020603050405020304" pitchFamily="18" charset="0"/>
                          <a:cs typeface="Times New Roman" panose="02020603050405020304" pitchFamily="18" charset="0"/>
                        </a:rPr>
                        <a:t>/ PTBĐ</a:t>
                      </a:r>
                      <a:endParaRPr lang="en-SG" sz="28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81934655"/>
                  </a:ext>
                </a:extLst>
              </a:tr>
              <a:tr h="1259156">
                <a:tc>
                  <a:txBody>
                    <a:bodyPr/>
                    <a:lstStyle/>
                    <a:p>
                      <a:pPr algn="ctr"/>
                      <a:r>
                        <a:rPr lang="en-US" sz="2800" b="1" dirty="0" err="1">
                          <a:solidFill>
                            <a:srgbClr val="FFF0B3"/>
                          </a:solidFill>
                          <a:latin typeface="Times New Roman" panose="02020603050405020304" pitchFamily="18" charset="0"/>
                          <a:cs typeface="Times New Roman" panose="02020603050405020304" pitchFamily="18" charset="0"/>
                        </a:rPr>
                        <a:t>Đề</a:t>
                      </a:r>
                      <a:r>
                        <a:rPr lang="en-US" sz="2800" b="1" dirty="0">
                          <a:solidFill>
                            <a:srgbClr val="FFF0B3"/>
                          </a:solidFill>
                          <a:latin typeface="Times New Roman" panose="02020603050405020304" pitchFamily="18" charset="0"/>
                          <a:cs typeface="Times New Roman" panose="02020603050405020304" pitchFamily="18" charset="0"/>
                        </a:rPr>
                        <a:t> </a:t>
                      </a:r>
                      <a:r>
                        <a:rPr lang="en-US" sz="2800" b="1" dirty="0" err="1">
                          <a:solidFill>
                            <a:srgbClr val="FFF0B3"/>
                          </a:solidFill>
                          <a:latin typeface="Times New Roman" panose="02020603050405020304" pitchFamily="18" charset="0"/>
                          <a:cs typeface="Times New Roman" panose="02020603050405020304" pitchFamily="18" charset="0"/>
                        </a:rPr>
                        <a:t>tài</a:t>
                      </a:r>
                      <a:endParaRPr lang="en-SG" sz="28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0985534"/>
                  </a:ext>
                </a:extLst>
              </a:tr>
              <a:tr h="1230282">
                <a:tc>
                  <a:txBody>
                    <a:bodyPr/>
                    <a:lstStyle/>
                    <a:p>
                      <a:pPr algn="ctr"/>
                      <a:r>
                        <a:rPr lang="en-US" sz="2800" b="1" dirty="0" err="1">
                          <a:solidFill>
                            <a:srgbClr val="FFF0B3"/>
                          </a:solidFill>
                          <a:latin typeface="Times New Roman" panose="02020603050405020304" pitchFamily="18" charset="0"/>
                          <a:cs typeface="Times New Roman" panose="02020603050405020304" pitchFamily="18" charset="0"/>
                        </a:rPr>
                        <a:t>Nội</a:t>
                      </a:r>
                      <a:r>
                        <a:rPr lang="en-US" sz="2800" b="1" dirty="0">
                          <a:solidFill>
                            <a:srgbClr val="FFF0B3"/>
                          </a:solidFill>
                          <a:latin typeface="Times New Roman" panose="02020603050405020304" pitchFamily="18" charset="0"/>
                          <a:cs typeface="Times New Roman" panose="02020603050405020304" pitchFamily="18" charset="0"/>
                        </a:rPr>
                        <a:t> dung</a:t>
                      </a:r>
                      <a:endParaRPr lang="en-SG" sz="28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52630040"/>
                  </a:ext>
                </a:extLst>
              </a:tr>
              <a:tr h="948267">
                <a:tc>
                  <a:txBody>
                    <a:bodyPr/>
                    <a:lstStyle/>
                    <a:p>
                      <a:pPr algn="ctr"/>
                      <a:r>
                        <a:rPr lang="en-US" sz="2800" b="1" dirty="0" err="1">
                          <a:solidFill>
                            <a:srgbClr val="FFF0B3"/>
                          </a:solidFill>
                          <a:latin typeface="Times New Roman" panose="02020603050405020304" pitchFamily="18" charset="0"/>
                          <a:cs typeface="Times New Roman" panose="02020603050405020304" pitchFamily="18" charset="0"/>
                        </a:rPr>
                        <a:t>Nghệ</a:t>
                      </a:r>
                      <a:r>
                        <a:rPr lang="en-US" sz="2800" b="1" dirty="0">
                          <a:solidFill>
                            <a:srgbClr val="FFF0B3"/>
                          </a:solidFill>
                          <a:latin typeface="Times New Roman" panose="02020603050405020304" pitchFamily="18" charset="0"/>
                          <a:cs typeface="Times New Roman" panose="02020603050405020304" pitchFamily="18" charset="0"/>
                        </a:rPr>
                        <a:t> </a:t>
                      </a:r>
                      <a:r>
                        <a:rPr lang="en-US" sz="2800" b="1" dirty="0" err="1">
                          <a:solidFill>
                            <a:srgbClr val="FFF0B3"/>
                          </a:solidFill>
                          <a:latin typeface="Times New Roman" panose="02020603050405020304" pitchFamily="18" charset="0"/>
                          <a:cs typeface="Times New Roman" panose="02020603050405020304" pitchFamily="18" charset="0"/>
                        </a:rPr>
                        <a:t>thuật</a:t>
                      </a:r>
                      <a:endParaRPr lang="en-SG" sz="28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59417652"/>
                  </a:ext>
                </a:extLst>
              </a:tr>
            </a:tbl>
          </a:graphicData>
        </a:graphic>
      </p:graphicFrame>
      <p:sp>
        <p:nvSpPr>
          <p:cNvPr id="2" name="Rectangle 1">
            <a:extLst>
              <a:ext uri="{FF2B5EF4-FFF2-40B4-BE49-F238E27FC236}">
                <a16:creationId xmlns:a16="http://schemas.microsoft.com/office/drawing/2014/main" xmlns="" id="{E3E6CFB8-50A7-4576-8E20-6E7175F06E6A}"/>
              </a:ext>
            </a:extLst>
          </p:cNvPr>
          <p:cNvSpPr/>
          <p:nvPr/>
        </p:nvSpPr>
        <p:spPr>
          <a:xfrm>
            <a:off x="2574421" y="836613"/>
            <a:ext cx="6204959" cy="830997"/>
          </a:xfrm>
          <a:prstGeom prst="rect">
            <a:avLst/>
          </a:prstGeom>
        </p:spPr>
        <p:txBody>
          <a:bodyPr wrap="square">
            <a:spAutoFit/>
          </a:bodyPr>
          <a:lstStyle/>
          <a:p>
            <a:pPr lvl="0" algn="ctr" fontAlgn="base">
              <a:spcBef>
                <a:spcPct val="0"/>
              </a:spcBef>
              <a:spcAft>
                <a:spcPct val="0"/>
              </a:spcAft>
              <a:buClrTx/>
              <a:defRPr/>
            </a:pPr>
            <a:r>
              <a:rPr lang="pt-BR" altLang="en-US" sz="2400" kern="1200" dirty="0">
                <a:solidFill>
                  <a:schemeClr val="tx1"/>
                </a:solidFill>
                <a:latin typeface="Times New Roman" pitchFamily="18" charset="0"/>
                <a:cs typeface="Arial" charset="0"/>
              </a:rPr>
              <a:t>Là truyện kí hiện đại, văn bản tự sự </a:t>
            </a:r>
          </a:p>
          <a:p>
            <a:pPr lvl="0" algn="ctr" fontAlgn="base">
              <a:spcBef>
                <a:spcPct val="0"/>
              </a:spcBef>
              <a:spcAft>
                <a:spcPct val="0"/>
              </a:spcAft>
              <a:buClrTx/>
              <a:defRPr/>
            </a:pPr>
            <a:r>
              <a:rPr lang="pt-BR" altLang="en-US" sz="2400" kern="1200" dirty="0">
                <a:solidFill>
                  <a:schemeClr val="tx1"/>
                </a:solidFill>
                <a:latin typeface="Times New Roman" pitchFamily="18" charset="0"/>
                <a:cs typeface="Arial" charset="0"/>
              </a:rPr>
              <a:t>(giai đoạn 1930-1945)</a:t>
            </a:r>
            <a:endParaRPr lang="en-US" altLang="en-US" sz="2400" kern="1200" dirty="0">
              <a:solidFill>
                <a:schemeClr val="tx1"/>
              </a:solidFill>
              <a:latin typeface="Times New Roman" pitchFamily="18" charset="0"/>
              <a:cs typeface="Arial" charset="0"/>
            </a:endParaRPr>
          </a:p>
        </p:txBody>
      </p:sp>
      <p:sp>
        <p:nvSpPr>
          <p:cNvPr id="3" name="Rectangle 2">
            <a:extLst>
              <a:ext uri="{FF2B5EF4-FFF2-40B4-BE49-F238E27FC236}">
                <a16:creationId xmlns:a16="http://schemas.microsoft.com/office/drawing/2014/main" xmlns="" id="{72D36B91-1DFE-423F-9F47-57F1075AAFC5}"/>
              </a:ext>
            </a:extLst>
          </p:cNvPr>
          <p:cNvSpPr/>
          <p:nvPr/>
        </p:nvSpPr>
        <p:spPr>
          <a:xfrm>
            <a:off x="2252137" y="1770730"/>
            <a:ext cx="6857996" cy="1200329"/>
          </a:xfrm>
          <a:prstGeom prst="rect">
            <a:avLst/>
          </a:prstGeom>
        </p:spPr>
        <p:txBody>
          <a:bodyPr wrap="square">
            <a:spAutoFit/>
          </a:bodyPr>
          <a:lstStyle/>
          <a:p>
            <a:pPr algn="ctr"/>
            <a:r>
              <a:rPr lang="pt-BR" altLang="en-US" sz="2400" kern="1200" dirty="0">
                <a:solidFill>
                  <a:schemeClr val="tx1"/>
                </a:solidFill>
                <a:latin typeface="Times New Roman" pitchFamily="18" charset="0"/>
                <a:cs typeface="Arial" charset="0"/>
              </a:rPr>
              <a:t>Đều viết về con người và đời sống x.hội đương thời; đi sâu miêu tả số phận những con người cực khổ, bị vùi dập</a:t>
            </a:r>
            <a:endParaRPr lang="en-US" sz="2400" dirty="0">
              <a:solidFill>
                <a:schemeClr val="tx1"/>
              </a:solidFill>
            </a:endParaRPr>
          </a:p>
        </p:txBody>
      </p:sp>
      <p:sp>
        <p:nvSpPr>
          <p:cNvPr id="4" name="Rectangle 3">
            <a:extLst>
              <a:ext uri="{FF2B5EF4-FFF2-40B4-BE49-F238E27FC236}">
                <a16:creationId xmlns:a16="http://schemas.microsoft.com/office/drawing/2014/main" xmlns="" id="{B6113EE1-D751-40C6-A3E6-066C9C7C1CF3}"/>
              </a:ext>
            </a:extLst>
          </p:cNvPr>
          <p:cNvSpPr/>
          <p:nvPr/>
        </p:nvSpPr>
        <p:spPr>
          <a:xfrm>
            <a:off x="2133601" y="3002859"/>
            <a:ext cx="6934197" cy="1200329"/>
          </a:xfrm>
          <a:prstGeom prst="rect">
            <a:avLst/>
          </a:prstGeom>
        </p:spPr>
        <p:txBody>
          <a:bodyPr wrap="square">
            <a:spAutoFit/>
          </a:bodyPr>
          <a:lstStyle/>
          <a:p>
            <a:pPr lvl="0" algn="ctr" fontAlgn="base">
              <a:spcBef>
                <a:spcPct val="0"/>
              </a:spcBef>
              <a:spcAft>
                <a:spcPct val="0"/>
              </a:spcAft>
              <a:buClrTx/>
              <a:defRPr/>
            </a:pPr>
            <a:r>
              <a:rPr lang="pt-BR" altLang="en-US" sz="2400" kern="1200" dirty="0">
                <a:solidFill>
                  <a:schemeClr val="tx1"/>
                </a:solidFill>
                <a:latin typeface="Times New Roman" pitchFamily="18" charset="0"/>
                <a:cs typeface="Arial" charset="0"/>
              </a:rPr>
              <a:t>Chan chứa tinh thần nhân đạo: yêu thương trân trọng những tình cảm, phẩm chất đẹp đẽ, cao quý của con người, tố cáo những gì tàn ác, xấu xa (giá trị nhân đạo)</a:t>
            </a:r>
          </a:p>
        </p:txBody>
      </p:sp>
      <p:sp>
        <p:nvSpPr>
          <p:cNvPr id="5" name="Rectangle 4">
            <a:extLst>
              <a:ext uri="{FF2B5EF4-FFF2-40B4-BE49-F238E27FC236}">
                <a16:creationId xmlns:a16="http://schemas.microsoft.com/office/drawing/2014/main" xmlns="" id="{40DA4D33-3DE1-4259-984D-83A2CA7F63F6}"/>
              </a:ext>
            </a:extLst>
          </p:cNvPr>
          <p:cNvSpPr/>
          <p:nvPr/>
        </p:nvSpPr>
        <p:spPr>
          <a:xfrm>
            <a:off x="2209803" y="4285790"/>
            <a:ext cx="6934197" cy="830997"/>
          </a:xfrm>
          <a:prstGeom prst="rect">
            <a:avLst/>
          </a:prstGeom>
        </p:spPr>
        <p:txBody>
          <a:bodyPr wrap="square">
            <a:spAutoFit/>
          </a:bodyPr>
          <a:lstStyle/>
          <a:p>
            <a:pPr algn="ctr"/>
            <a:r>
              <a:rPr lang="pt-BR" altLang="en-US" sz="2400" kern="1200" dirty="0">
                <a:solidFill>
                  <a:schemeClr val="tx1"/>
                </a:solidFill>
                <a:latin typeface="Times New Roman" pitchFamily="18" charset="0"/>
                <a:cs typeface="Arial" charset="0"/>
              </a:rPr>
              <a:t>Đều có lối viết chân thực, gần gũi đời sống, rất sinh động (bút pháp hiện thực)</a:t>
            </a:r>
            <a:endParaRPr lang="en-SG" sz="2400" dirty="0">
              <a:solidFill>
                <a:schemeClr val="tx1"/>
              </a:solidFill>
            </a:endParaRPr>
          </a:p>
        </p:txBody>
      </p:sp>
    </p:spTree>
    <p:extLst>
      <p:ext uri="{BB962C8B-B14F-4D97-AF65-F5344CB8AC3E}">
        <p14:creationId xmlns:p14="http://schemas.microsoft.com/office/powerpoint/2010/main" val="379242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graphicFrame>
        <p:nvGraphicFramePr>
          <p:cNvPr id="13" name="Table 2">
            <a:extLst>
              <a:ext uri="{FF2B5EF4-FFF2-40B4-BE49-F238E27FC236}">
                <a16:creationId xmlns:a16="http://schemas.microsoft.com/office/drawing/2014/main" xmlns="" id="{E51A0231-D835-4007-B032-4519EF1DAC19}"/>
              </a:ext>
            </a:extLst>
          </p:cNvPr>
          <p:cNvGraphicFramePr>
            <a:graphicFrameLocks noGrp="1"/>
          </p:cNvGraphicFramePr>
          <p:nvPr>
            <p:extLst>
              <p:ext uri="{D42A27DB-BD31-4B8C-83A1-F6EECF244321}">
                <p14:modId xmlns:p14="http://schemas.microsoft.com/office/powerpoint/2010/main" val="778680610"/>
              </p:ext>
            </p:extLst>
          </p:nvPr>
        </p:nvGraphicFramePr>
        <p:xfrm>
          <a:off x="0" y="0"/>
          <a:ext cx="9144000" cy="5156200"/>
        </p:xfrm>
        <a:graphic>
          <a:graphicData uri="http://schemas.openxmlformats.org/drawingml/2006/table">
            <a:tbl>
              <a:tblPr firstRow="1" bandRow="1">
                <a:tableStyleId>{EE475CE5-CAD8-40CC-8343-720E93DDF69F}</a:tableStyleId>
              </a:tblPr>
              <a:tblGrid>
                <a:gridCol w="1905000">
                  <a:extLst>
                    <a:ext uri="{9D8B030D-6E8A-4147-A177-3AD203B41FA5}">
                      <a16:colId xmlns:a16="http://schemas.microsoft.com/office/drawing/2014/main" xmlns="" val="1420117598"/>
                    </a:ext>
                  </a:extLst>
                </a:gridCol>
                <a:gridCol w="2133600">
                  <a:extLst>
                    <a:ext uri="{9D8B030D-6E8A-4147-A177-3AD203B41FA5}">
                      <a16:colId xmlns:a16="http://schemas.microsoft.com/office/drawing/2014/main" xmlns="" val="2213397255"/>
                    </a:ext>
                  </a:extLst>
                </a:gridCol>
                <a:gridCol w="2650067">
                  <a:extLst>
                    <a:ext uri="{9D8B030D-6E8A-4147-A177-3AD203B41FA5}">
                      <a16:colId xmlns:a16="http://schemas.microsoft.com/office/drawing/2014/main" xmlns="" val="3326017862"/>
                    </a:ext>
                  </a:extLst>
                </a:gridCol>
                <a:gridCol w="2455333">
                  <a:extLst>
                    <a:ext uri="{9D8B030D-6E8A-4147-A177-3AD203B41FA5}">
                      <a16:colId xmlns:a16="http://schemas.microsoft.com/office/drawing/2014/main" xmlns="" val="3560636146"/>
                    </a:ext>
                  </a:extLst>
                </a:gridCol>
              </a:tblGrid>
              <a:tr h="491067">
                <a:tc>
                  <a:txBody>
                    <a:bodyPr/>
                    <a:lstStyle/>
                    <a:p>
                      <a:pPr algn="ctr"/>
                      <a:r>
                        <a:rPr lang="en-US" sz="2000" b="1" dirty="0">
                          <a:solidFill>
                            <a:srgbClr val="FFF0B3"/>
                          </a:solidFill>
                          <a:latin typeface="Times New Roman" panose="02020603050405020304" pitchFamily="18" charset="0"/>
                          <a:cs typeface="Times New Roman" panose="02020603050405020304" pitchFamily="18" charset="0"/>
                        </a:rPr>
                        <a:t>Ph</a:t>
                      </a:r>
                      <a:r>
                        <a:rPr lang="vi-VN" sz="2000" b="1" dirty="0">
                          <a:solidFill>
                            <a:srgbClr val="FFF0B3"/>
                          </a:solidFill>
                          <a:latin typeface="Times New Roman" panose="02020603050405020304" pitchFamily="18" charset="0"/>
                          <a:cs typeface="Times New Roman" panose="02020603050405020304" pitchFamily="18" charset="0"/>
                        </a:rPr>
                        <a:t>ư</a:t>
                      </a:r>
                      <a:r>
                        <a:rPr lang="en-US" sz="2000" b="1" dirty="0" err="1">
                          <a:solidFill>
                            <a:srgbClr val="FFF0B3"/>
                          </a:solidFill>
                          <a:latin typeface="Times New Roman" panose="02020603050405020304" pitchFamily="18" charset="0"/>
                          <a:cs typeface="Times New Roman" panose="02020603050405020304" pitchFamily="18" charset="0"/>
                        </a:rPr>
                        <a:t>ơng</a:t>
                      </a:r>
                      <a:r>
                        <a:rPr lang="en-US" sz="2000" b="1" dirty="0">
                          <a:solidFill>
                            <a:srgbClr val="FFF0B3"/>
                          </a:solidFill>
                          <a:latin typeface="Times New Roman" panose="02020603050405020304" pitchFamily="18" charset="0"/>
                          <a:cs typeface="Times New Roman" panose="02020603050405020304" pitchFamily="18" charset="0"/>
                        </a:rPr>
                        <a:t> </a:t>
                      </a:r>
                      <a:r>
                        <a:rPr lang="en-US" sz="2000" b="1" dirty="0" err="1">
                          <a:solidFill>
                            <a:srgbClr val="FFF0B3"/>
                          </a:solidFill>
                          <a:latin typeface="Times New Roman" panose="02020603050405020304" pitchFamily="18" charset="0"/>
                          <a:cs typeface="Times New Roman" panose="02020603050405020304" pitchFamily="18" charset="0"/>
                        </a:rPr>
                        <a:t>diện</a:t>
                      </a: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000" b="1" dirty="0" err="1">
                          <a:solidFill>
                            <a:srgbClr val="FFF0B3"/>
                          </a:solidFill>
                          <a:latin typeface="Times New Roman" panose="02020603050405020304" pitchFamily="18" charset="0"/>
                          <a:cs typeface="Times New Roman" panose="02020603050405020304" pitchFamily="18" charset="0"/>
                        </a:rPr>
                        <a:t>Khác</a:t>
                      </a:r>
                      <a:r>
                        <a:rPr lang="en-US" sz="2000" b="1" dirty="0">
                          <a:solidFill>
                            <a:srgbClr val="FFF0B3"/>
                          </a:solidFill>
                          <a:latin typeface="Times New Roman" panose="02020603050405020304" pitchFamily="18" charset="0"/>
                          <a:cs typeface="Times New Roman" panose="02020603050405020304" pitchFamily="18" charset="0"/>
                        </a:rPr>
                        <a:t> </a:t>
                      </a: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2400" b="1">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2400" b="1">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1598235"/>
                  </a:ext>
                </a:extLst>
              </a:tr>
              <a:tr h="491066">
                <a:tc>
                  <a:txBody>
                    <a:bodyPr/>
                    <a:lstStyle/>
                    <a:p>
                      <a:pPr algn="ctr"/>
                      <a:r>
                        <a:rPr lang="en-US" sz="2000" b="1" dirty="0" err="1">
                          <a:solidFill>
                            <a:srgbClr val="FFF0B3"/>
                          </a:solidFill>
                          <a:latin typeface="Times New Roman" panose="02020603050405020304" pitchFamily="18" charset="0"/>
                          <a:cs typeface="Times New Roman" panose="02020603050405020304" pitchFamily="18" charset="0"/>
                        </a:rPr>
                        <a:t>Tác</a:t>
                      </a:r>
                      <a:r>
                        <a:rPr lang="en-US" sz="2000" b="1" dirty="0">
                          <a:solidFill>
                            <a:srgbClr val="FFF0B3"/>
                          </a:solidFill>
                          <a:latin typeface="Times New Roman" panose="02020603050405020304" pitchFamily="18" charset="0"/>
                          <a:cs typeface="Times New Roman" panose="02020603050405020304" pitchFamily="18" charset="0"/>
                        </a:rPr>
                        <a:t> </a:t>
                      </a:r>
                      <a:r>
                        <a:rPr lang="en-US" sz="2000" b="1" dirty="0" err="1">
                          <a:solidFill>
                            <a:srgbClr val="FFF0B3"/>
                          </a:solidFill>
                          <a:latin typeface="Times New Roman" panose="02020603050405020304" pitchFamily="18" charset="0"/>
                          <a:cs typeface="Times New Roman" panose="02020603050405020304" pitchFamily="18" charset="0"/>
                        </a:rPr>
                        <a:t>phẩm</a:t>
                      </a: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rgbClr val="FFF0B3"/>
                          </a:solidFill>
                          <a:latin typeface="Times New Roman" panose="02020603050405020304" pitchFamily="18" charset="0"/>
                          <a:cs typeface="Times New Roman" panose="02020603050405020304" pitchFamily="18" charset="0"/>
                        </a:rPr>
                        <a:t>Trong</a:t>
                      </a:r>
                      <a:r>
                        <a:rPr lang="en-US" sz="2000" b="1" dirty="0">
                          <a:solidFill>
                            <a:srgbClr val="FFF0B3"/>
                          </a:solidFill>
                          <a:latin typeface="Times New Roman" panose="02020603050405020304" pitchFamily="18" charset="0"/>
                          <a:cs typeface="Times New Roman" panose="02020603050405020304" pitchFamily="18" charset="0"/>
                        </a:rPr>
                        <a:t> </a:t>
                      </a:r>
                      <a:r>
                        <a:rPr lang="en-US" sz="2000" b="1" dirty="0" err="1">
                          <a:solidFill>
                            <a:srgbClr val="FFF0B3"/>
                          </a:solidFill>
                          <a:latin typeface="Times New Roman" panose="02020603050405020304" pitchFamily="18" charset="0"/>
                          <a:cs typeface="Times New Roman" panose="02020603050405020304" pitchFamily="18" charset="0"/>
                        </a:rPr>
                        <a:t>lòng</a:t>
                      </a:r>
                      <a:r>
                        <a:rPr lang="en-US" sz="2000" b="1" dirty="0">
                          <a:solidFill>
                            <a:srgbClr val="FFF0B3"/>
                          </a:solidFill>
                          <a:latin typeface="Times New Roman" panose="02020603050405020304" pitchFamily="18" charset="0"/>
                          <a:cs typeface="Times New Roman" panose="02020603050405020304" pitchFamily="18" charset="0"/>
                        </a:rPr>
                        <a:t> </a:t>
                      </a:r>
                      <a:r>
                        <a:rPr lang="en-US" sz="2000" b="1" dirty="0" err="1">
                          <a:solidFill>
                            <a:srgbClr val="FFF0B3"/>
                          </a:solidFill>
                          <a:latin typeface="Times New Roman" panose="02020603050405020304" pitchFamily="18" charset="0"/>
                          <a:cs typeface="Times New Roman" panose="02020603050405020304" pitchFamily="18" charset="0"/>
                        </a:rPr>
                        <a:t>mẹ</a:t>
                      </a: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rgbClr val="FFF0B3"/>
                          </a:solidFill>
                          <a:latin typeface="Times New Roman" panose="02020603050405020304" pitchFamily="18" charset="0"/>
                          <a:cs typeface="Times New Roman" panose="02020603050405020304" pitchFamily="18" charset="0"/>
                        </a:rPr>
                        <a:t>Tức</a:t>
                      </a:r>
                      <a:r>
                        <a:rPr lang="en-US" sz="2000" b="1" dirty="0">
                          <a:solidFill>
                            <a:srgbClr val="FFF0B3"/>
                          </a:solidFill>
                          <a:latin typeface="Times New Roman" panose="02020603050405020304" pitchFamily="18" charset="0"/>
                          <a:cs typeface="Times New Roman" panose="02020603050405020304" pitchFamily="18" charset="0"/>
                        </a:rPr>
                        <a:t> n</a:t>
                      </a:r>
                      <a:r>
                        <a:rPr lang="vi-VN" sz="2000" b="1" dirty="0">
                          <a:solidFill>
                            <a:srgbClr val="FFF0B3"/>
                          </a:solidFill>
                          <a:latin typeface="Times New Roman" panose="02020603050405020304" pitchFamily="18" charset="0"/>
                          <a:cs typeface="Times New Roman" panose="02020603050405020304" pitchFamily="18" charset="0"/>
                        </a:rPr>
                        <a:t>ư</a:t>
                      </a:r>
                      <a:r>
                        <a:rPr lang="en-US" sz="2000" b="1" dirty="0" err="1">
                          <a:solidFill>
                            <a:srgbClr val="FFF0B3"/>
                          </a:solidFill>
                          <a:latin typeface="Times New Roman" panose="02020603050405020304" pitchFamily="18" charset="0"/>
                          <a:cs typeface="Times New Roman" panose="02020603050405020304" pitchFamily="18" charset="0"/>
                        </a:rPr>
                        <a:t>ớc</a:t>
                      </a:r>
                      <a:r>
                        <a:rPr lang="en-US" sz="2000" b="1" dirty="0">
                          <a:solidFill>
                            <a:srgbClr val="FFF0B3"/>
                          </a:solidFill>
                          <a:latin typeface="Times New Roman" panose="02020603050405020304" pitchFamily="18" charset="0"/>
                          <a:cs typeface="Times New Roman" panose="02020603050405020304" pitchFamily="18" charset="0"/>
                        </a:rPr>
                        <a:t> </a:t>
                      </a:r>
                      <a:r>
                        <a:rPr lang="en-US" sz="2000" b="1" dirty="0" err="1">
                          <a:solidFill>
                            <a:srgbClr val="FFF0B3"/>
                          </a:solidFill>
                          <a:latin typeface="Times New Roman" panose="02020603050405020304" pitchFamily="18" charset="0"/>
                          <a:cs typeface="Times New Roman" panose="02020603050405020304" pitchFamily="18" charset="0"/>
                        </a:rPr>
                        <a:t>vỡ</a:t>
                      </a:r>
                      <a:r>
                        <a:rPr lang="en-US" sz="2000" b="1" dirty="0">
                          <a:solidFill>
                            <a:srgbClr val="FFF0B3"/>
                          </a:solidFill>
                          <a:latin typeface="Times New Roman" panose="02020603050405020304" pitchFamily="18" charset="0"/>
                          <a:cs typeface="Times New Roman" panose="02020603050405020304" pitchFamily="18" charset="0"/>
                        </a:rPr>
                        <a:t> </a:t>
                      </a:r>
                      <a:r>
                        <a:rPr lang="en-US" sz="2000" b="1" dirty="0" err="1">
                          <a:solidFill>
                            <a:srgbClr val="FFF0B3"/>
                          </a:solidFill>
                          <a:latin typeface="Times New Roman" panose="02020603050405020304" pitchFamily="18" charset="0"/>
                          <a:cs typeface="Times New Roman" panose="02020603050405020304" pitchFamily="18" charset="0"/>
                        </a:rPr>
                        <a:t>bờ</a:t>
                      </a: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rgbClr val="FFF0B3"/>
                          </a:solidFill>
                          <a:latin typeface="Times New Roman" panose="02020603050405020304" pitchFamily="18" charset="0"/>
                          <a:cs typeface="Times New Roman" panose="02020603050405020304" pitchFamily="18" charset="0"/>
                        </a:rPr>
                        <a:t>Lão</a:t>
                      </a:r>
                      <a:r>
                        <a:rPr lang="en-US" sz="2000" b="1" dirty="0">
                          <a:solidFill>
                            <a:srgbClr val="FFF0B3"/>
                          </a:solidFill>
                          <a:latin typeface="Times New Roman" panose="02020603050405020304" pitchFamily="18" charset="0"/>
                          <a:cs typeface="Times New Roman" panose="02020603050405020304" pitchFamily="18" charset="0"/>
                        </a:rPr>
                        <a:t> </a:t>
                      </a:r>
                      <a:r>
                        <a:rPr lang="en-US" sz="2000" b="1" dirty="0" err="1">
                          <a:solidFill>
                            <a:srgbClr val="FFF0B3"/>
                          </a:solidFill>
                          <a:latin typeface="Times New Roman" panose="02020603050405020304" pitchFamily="18" charset="0"/>
                          <a:cs typeface="Times New Roman" panose="02020603050405020304" pitchFamily="18" charset="0"/>
                        </a:rPr>
                        <a:t>Hạc</a:t>
                      </a: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23001981"/>
                  </a:ext>
                </a:extLst>
              </a:tr>
              <a:tr h="465667">
                <a:tc>
                  <a:txBody>
                    <a:bodyPr/>
                    <a:lstStyle/>
                    <a:p>
                      <a:pPr algn="ctr"/>
                      <a:r>
                        <a:rPr lang="en-US" sz="2000" b="1" dirty="0" err="1">
                          <a:solidFill>
                            <a:srgbClr val="FFF0B3"/>
                          </a:solidFill>
                          <a:latin typeface="Times New Roman" panose="02020603050405020304" pitchFamily="18" charset="0"/>
                          <a:cs typeface="Times New Roman" panose="02020603050405020304" pitchFamily="18" charset="0"/>
                        </a:rPr>
                        <a:t>Thể</a:t>
                      </a:r>
                      <a:r>
                        <a:rPr lang="en-US" sz="2000" b="1" dirty="0">
                          <a:solidFill>
                            <a:srgbClr val="FFF0B3"/>
                          </a:solidFill>
                          <a:latin typeface="Times New Roman" panose="02020603050405020304" pitchFamily="18" charset="0"/>
                          <a:cs typeface="Times New Roman" panose="02020603050405020304" pitchFamily="18" charset="0"/>
                        </a:rPr>
                        <a:t> </a:t>
                      </a:r>
                      <a:r>
                        <a:rPr lang="en-US" sz="2000" b="1" dirty="0" err="1">
                          <a:solidFill>
                            <a:srgbClr val="FFF0B3"/>
                          </a:solidFill>
                          <a:latin typeface="Times New Roman" panose="02020603050405020304" pitchFamily="18" charset="0"/>
                          <a:cs typeface="Times New Roman" panose="02020603050405020304" pitchFamily="18" charset="0"/>
                        </a:rPr>
                        <a:t>loại</a:t>
                      </a:r>
                      <a:r>
                        <a:rPr lang="en-US" sz="2000" b="1" dirty="0">
                          <a:solidFill>
                            <a:srgbClr val="FFF0B3"/>
                          </a:solidFill>
                          <a:latin typeface="Times New Roman" panose="02020603050405020304" pitchFamily="18" charset="0"/>
                          <a:cs typeface="Times New Roman" panose="02020603050405020304" pitchFamily="18" charset="0"/>
                        </a:rPr>
                        <a:t>/ PTBĐ</a:t>
                      </a: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81934655"/>
                  </a:ext>
                </a:extLst>
              </a:tr>
              <a:tr h="1024467">
                <a:tc>
                  <a:txBody>
                    <a:bodyPr/>
                    <a:lstStyle/>
                    <a:p>
                      <a:pPr algn="ctr"/>
                      <a:r>
                        <a:rPr lang="en-US" sz="2000" b="1" dirty="0" err="1">
                          <a:solidFill>
                            <a:srgbClr val="FFF0B3"/>
                          </a:solidFill>
                          <a:latin typeface="Times New Roman" panose="02020603050405020304" pitchFamily="18" charset="0"/>
                          <a:cs typeface="Times New Roman" panose="02020603050405020304" pitchFamily="18" charset="0"/>
                        </a:rPr>
                        <a:t>Đề</a:t>
                      </a:r>
                      <a:r>
                        <a:rPr lang="en-US" sz="2000" b="1" dirty="0">
                          <a:solidFill>
                            <a:srgbClr val="FFF0B3"/>
                          </a:solidFill>
                          <a:latin typeface="Times New Roman" panose="02020603050405020304" pitchFamily="18" charset="0"/>
                          <a:cs typeface="Times New Roman" panose="02020603050405020304" pitchFamily="18" charset="0"/>
                        </a:rPr>
                        <a:t> </a:t>
                      </a:r>
                      <a:r>
                        <a:rPr lang="en-US" sz="2000" b="1" dirty="0" err="1">
                          <a:solidFill>
                            <a:srgbClr val="FFF0B3"/>
                          </a:solidFill>
                          <a:latin typeface="Times New Roman" panose="02020603050405020304" pitchFamily="18" charset="0"/>
                          <a:cs typeface="Times New Roman" panose="02020603050405020304" pitchFamily="18" charset="0"/>
                        </a:rPr>
                        <a:t>tài</a:t>
                      </a: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0985534"/>
                  </a:ext>
                </a:extLst>
              </a:tr>
              <a:tr h="1297094">
                <a:tc>
                  <a:txBody>
                    <a:bodyPr/>
                    <a:lstStyle/>
                    <a:p>
                      <a:pPr algn="ctr"/>
                      <a:r>
                        <a:rPr lang="en-US" sz="2000" b="1" dirty="0" err="1">
                          <a:solidFill>
                            <a:srgbClr val="FFF0B3"/>
                          </a:solidFill>
                          <a:latin typeface="Times New Roman" panose="02020603050405020304" pitchFamily="18" charset="0"/>
                          <a:cs typeface="Times New Roman" panose="02020603050405020304" pitchFamily="18" charset="0"/>
                        </a:rPr>
                        <a:t>Nội</a:t>
                      </a:r>
                      <a:r>
                        <a:rPr lang="en-US" sz="2000" b="1" dirty="0">
                          <a:solidFill>
                            <a:srgbClr val="FFF0B3"/>
                          </a:solidFill>
                          <a:latin typeface="Times New Roman" panose="02020603050405020304" pitchFamily="18" charset="0"/>
                          <a:cs typeface="Times New Roman" panose="02020603050405020304" pitchFamily="18" charset="0"/>
                        </a:rPr>
                        <a:t> dung</a:t>
                      </a: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52630040"/>
                  </a:ext>
                </a:extLst>
              </a:tr>
              <a:tr h="1386839">
                <a:tc>
                  <a:txBody>
                    <a:bodyPr/>
                    <a:lstStyle/>
                    <a:p>
                      <a:pPr algn="ctr"/>
                      <a:r>
                        <a:rPr lang="en-US" sz="2000" b="1" dirty="0" err="1">
                          <a:solidFill>
                            <a:srgbClr val="FFF0B3"/>
                          </a:solidFill>
                          <a:latin typeface="Times New Roman" panose="02020603050405020304" pitchFamily="18" charset="0"/>
                          <a:cs typeface="Times New Roman" panose="02020603050405020304" pitchFamily="18" charset="0"/>
                        </a:rPr>
                        <a:t>Nghệ</a:t>
                      </a:r>
                      <a:r>
                        <a:rPr lang="en-US" sz="2000" b="1" dirty="0">
                          <a:solidFill>
                            <a:srgbClr val="FFF0B3"/>
                          </a:solidFill>
                          <a:latin typeface="Times New Roman" panose="02020603050405020304" pitchFamily="18" charset="0"/>
                          <a:cs typeface="Times New Roman" panose="02020603050405020304" pitchFamily="18" charset="0"/>
                        </a:rPr>
                        <a:t> </a:t>
                      </a:r>
                      <a:r>
                        <a:rPr lang="en-US" sz="2000" b="1" dirty="0" err="1">
                          <a:solidFill>
                            <a:srgbClr val="FFF0B3"/>
                          </a:solidFill>
                          <a:latin typeface="Times New Roman" panose="02020603050405020304" pitchFamily="18" charset="0"/>
                          <a:cs typeface="Times New Roman" panose="02020603050405020304" pitchFamily="18" charset="0"/>
                        </a:rPr>
                        <a:t>thuật</a:t>
                      </a: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F0B3"/>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59417652"/>
                  </a:ext>
                </a:extLst>
              </a:tr>
            </a:tbl>
          </a:graphicData>
        </a:graphic>
      </p:graphicFrame>
      <p:sp>
        <p:nvSpPr>
          <p:cNvPr id="3" name="Text Box 38">
            <a:extLst>
              <a:ext uri="{FF2B5EF4-FFF2-40B4-BE49-F238E27FC236}">
                <a16:creationId xmlns:a16="http://schemas.microsoft.com/office/drawing/2014/main" xmlns="" id="{A05E9722-C5DE-420A-BB01-DEF943216A9A}"/>
              </a:ext>
            </a:extLst>
          </p:cNvPr>
          <p:cNvSpPr txBox="1">
            <a:spLocks noChangeArrowheads="1"/>
          </p:cNvSpPr>
          <p:nvPr/>
        </p:nvSpPr>
        <p:spPr bwMode="auto">
          <a:xfrm>
            <a:off x="1840442" y="1005181"/>
            <a:ext cx="22828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fr-FR" altLang="en-US" sz="2000" dirty="0" err="1"/>
              <a:t>Hồi</a:t>
            </a:r>
            <a:r>
              <a:rPr lang="fr-FR" altLang="en-US" sz="2000" dirty="0"/>
              <a:t> </a:t>
            </a:r>
            <a:r>
              <a:rPr lang="fr-FR" altLang="en-US" sz="2000" dirty="0" err="1"/>
              <a:t>ký</a:t>
            </a:r>
            <a:r>
              <a:rPr lang="fr-FR" altLang="en-US" sz="2000" dirty="0"/>
              <a:t> (</a:t>
            </a:r>
            <a:r>
              <a:rPr lang="fr-FR" altLang="en-US" sz="2000" dirty="0" err="1"/>
              <a:t>t.sự</a:t>
            </a:r>
            <a:r>
              <a:rPr lang="fr-FR" altLang="en-US" sz="2000" dirty="0"/>
              <a:t>, </a:t>
            </a:r>
            <a:r>
              <a:rPr lang="fr-FR" altLang="en-US" sz="2000" dirty="0" err="1"/>
              <a:t>b.cảm</a:t>
            </a:r>
            <a:r>
              <a:rPr lang="fr-FR" altLang="en-US" sz="2000" dirty="0"/>
              <a:t>)</a:t>
            </a:r>
            <a:r>
              <a:rPr lang="en-US" altLang="en-US" sz="2000" dirty="0"/>
              <a:t> </a:t>
            </a:r>
          </a:p>
        </p:txBody>
      </p:sp>
      <p:sp>
        <p:nvSpPr>
          <p:cNvPr id="4" name="Text Box 39">
            <a:extLst>
              <a:ext uri="{FF2B5EF4-FFF2-40B4-BE49-F238E27FC236}">
                <a16:creationId xmlns:a16="http://schemas.microsoft.com/office/drawing/2014/main" xmlns="" id="{B5020A47-2F3C-4BDA-BEBA-7AD86DA80ACA}"/>
              </a:ext>
            </a:extLst>
          </p:cNvPr>
          <p:cNvSpPr txBox="1">
            <a:spLocks noChangeArrowheads="1"/>
          </p:cNvSpPr>
          <p:nvPr/>
        </p:nvSpPr>
        <p:spPr bwMode="auto">
          <a:xfrm>
            <a:off x="4193111" y="1005181"/>
            <a:ext cx="22828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000" dirty="0" err="1"/>
              <a:t>Tiểu</a:t>
            </a:r>
            <a:r>
              <a:rPr lang="en-US" altLang="en-US" sz="2000" dirty="0"/>
              <a:t> </a:t>
            </a:r>
            <a:r>
              <a:rPr lang="en-US" altLang="en-US" sz="2000" dirty="0" err="1"/>
              <a:t>thuyết</a:t>
            </a:r>
            <a:r>
              <a:rPr lang="en-US" altLang="en-US" sz="2000" dirty="0"/>
              <a:t> (</a:t>
            </a:r>
            <a:r>
              <a:rPr lang="en-US" altLang="en-US" sz="2000" dirty="0" err="1"/>
              <a:t>tự</a:t>
            </a:r>
            <a:r>
              <a:rPr lang="en-US" altLang="en-US" sz="2000" dirty="0"/>
              <a:t> </a:t>
            </a:r>
            <a:r>
              <a:rPr lang="en-US" altLang="en-US" sz="2000" dirty="0" err="1"/>
              <a:t>sự</a:t>
            </a:r>
            <a:r>
              <a:rPr lang="en-US" altLang="en-US" sz="2000" dirty="0"/>
              <a:t>) </a:t>
            </a:r>
          </a:p>
        </p:txBody>
      </p:sp>
      <p:sp>
        <p:nvSpPr>
          <p:cNvPr id="5" name="Text Box 40">
            <a:extLst>
              <a:ext uri="{FF2B5EF4-FFF2-40B4-BE49-F238E27FC236}">
                <a16:creationId xmlns:a16="http://schemas.microsoft.com/office/drawing/2014/main" xmlns="" id="{83513AE0-5AD4-46D8-89B9-3F7CAAD4238C}"/>
              </a:ext>
            </a:extLst>
          </p:cNvPr>
          <p:cNvSpPr txBox="1">
            <a:spLocks noChangeArrowheads="1"/>
          </p:cNvSpPr>
          <p:nvPr/>
        </p:nvSpPr>
        <p:spPr bwMode="auto">
          <a:xfrm>
            <a:off x="6771198" y="998737"/>
            <a:ext cx="23018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pt-BR" altLang="en-US" sz="2000" dirty="0"/>
              <a:t>T.ngắn (t.sự; b.cảm)</a:t>
            </a:r>
            <a:r>
              <a:rPr lang="en-US" altLang="en-US" sz="2000" dirty="0"/>
              <a:t> </a:t>
            </a:r>
          </a:p>
        </p:txBody>
      </p:sp>
      <p:sp>
        <p:nvSpPr>
          <p:cNvPr id="6" name="Text Box 41">
            <a:extLst>
              <a:ext uri="{FF2B5EF4-FFF2-40B4-BE49-F238E27FC236}">
                <a16:creationId xmlns:a16="http://schemas.microsoft.com/office/drawing/2014/main" xmlns="" id="{B98D91EF-0B54-4D6E-9064-90E99E6408FB}"/>
              </a:ext>
            </a:extLst>
          </p:cNvPr>
          <p:cNvSpPr txBox="1">
            <a:spLocks noChangeArrowheads="1"/>
          </p:cNvSpPr>
          <p:nvPr/>
        </p:nvSpPr>
        <p:spPr bwMode="auto">
          <a:xfrm>
            <a:off x="1857376" y="1582791"/>
            <a:ext cx="2282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fr-FR" altLang="en-US" sz="2000" dirty="0" err="1"/>
              <a:t>Tình</a:t>
            </a:r>
            <a:r>
              <a:rPr lang="fr-FR" altLang="en-US" sz="2000" dirty="0"/>
              <a:t> </a:t>
            </a:r>
            <a:r>
              <a:rPr lang="fr-FR" altLang="en-US" sz="2000" dirty="0" err="1"/>
              <a:t>cảnh</a:t>
            </a:r>
            <a:r>
              <a:rPr lang="fr-FR" altLang="en-US" sz="2000" dirty="0"/>
              <a:t> </a:t>
            </a:r>
            <a:r>
              <a:rPr lang="fr-FR" altLang="en-US" sz="2000" dirty="0" err="1"/>
              <a:t>khốn</a:t>
            </a:r>
            <a:r>
              <a:rPr lang="fr-FR" altLang="en-US" sz="2000" dirty="0"/>
              <a:t> </a:t>
            </a:r>
            <a:r>
              <a:rPr lang="fr-FR" altLang="en-US" sz="2000" dirty="0" err="1"/>
              <a:t>khổ</a:t>
            </a:r>
            <a:r>
              <a:rPr lang="fr-FR" altLang="en-US" sz="2000" dirty="0"/>
              <a:t> </a:t>
            </a:r>
            <a:r>
              <a:rPr lang="fr-FR" altLang="en-US" sz="2000" dirty="0" err="1"/>
              <a:t>của</a:t>
            </a:r>
            <a:r>
              <a:rPr lang="fr-FR" altLang="en-US" sz="2000" dirty="0"/>
              <a:t> </a:t>
            </a:r>
            <a:r>
              <a:rPr lang="fr-FR" altLang="en-US" sz="2000" dirty="0" err="1"/>
              <a:t>đứa</a:t>
            </a:r>
            <a:r>
              <a:rPr lang="fr-FR" altLang="en-US" sz="2000" dirty="0"/>
              <a:t> </a:t>
            </a:r>
            <a:r>
              <a:rPr lang="fr-FR" altLang="en-US" sz="2000" dirty="0" err="1"/>
              <a:t>trẻ</a:t>
            </a:r>
            <a:r>
              <a:rPr lang="fr-FR" altLang="en-US" sz="2000" dirty="0"/>
              <a:t> </a:t>
            </a:r>
            <a:r>
              <a:rPr lang="fr-FR" altLang="en-US" sz="2000" dirty="0" err="1"/>
              <a:t>mồ</a:t>
            </a:r>
            <a:r>
              <a:rPr lang="fr-FR" altLang="en-US" sz="2000" dirty="0"/>
              <a:t> </a:t>
            </a:r>
            <a:r>
              <a:rPr lang="fr-FR" altLang="en-US" sz="2000" dirty="0" err="1"/>
              <a:t>côi</a:t>
            </a:r>
            <a:r>
              <a:rPr lang="fr-FR" altLang="en-US" sz="2000" dirty="0"/>
              <a:t> </a:t>
            </a:r>
          </a:p>
        </p:txBody>
      </p:sp>
      <p:sp>
        <p:nvSpPr>
          <p:cNvPr id="7" name="Text Box 42">
            <a:extLst>
              <a:ext uri="{FF2B5EF4-FFF2-40B4-BE49-F238E27FC236}">
                <a16:creationId xmlns:a16="http://schemas.microsoft.com/office/drawing/2014/main" xmlns="" id="{949F9D8F-2956-48F2-B8BD-776027432DC3}"/>
              </a:ext>
            </a:extLst>
          </p:cNvPr>
          <p:cNvSpPr txBox="1">
            <a:spLocks noChangeArrowheads="1"/>
          </p:cNvSpPr>
          <p:nvPr/>
        </p:nvSpPr>
        <p:spPr bwMode="auto">
          <a:xfrm>
            <a:off x="4030135" y="1441952"/>
            <a:ext cx="25114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000" dirty="0" err="1"/>
              <a:t>Người</a:t>
            </a:r>
            <a:r>
              <a:rPr lang="en-US" altLang="en-US" sz="2000" dirty="0"/>
              <a:t> </a:t>
            </a:r>
            <a:r>
              <a:rPr lang="en-US" altLang="en-US" sz="2000" dirty="0" err="1"/>
              <a:t>phụ</a:t>
            </a:r>
            <a:r>
              <a:rPr lang="en-US" altLang="en-US" sz="2000" dirty="0"/>
              <a:t> </a:t>
            </a:r>
            <a:r>
              <a:rPr lang="en-US" altLang="en-US" sz="2000" dirty="0" err="1"/>
              <a:t>nữ</a:t>
            </a:r>
            <a:r>
              <a:rPr lang="en-US" altLang="en-US" sz="2000" dirty="0"/>
              <a:t> </a:t>
            </a:r>
            <a:r>
              <a:rPr lang="en-US" altLang="en-US" sz="2000" dirty="0" err="1"/>
              <a:t>nông</a:t>
            </a:r>
            <a:r>
              <a:rPr lang="en-US" altLang="en-US" sz="2000" dirty="0"/>
              <a:t> </a:t>
            </a:r>
            <a:r>
              <a:rPr lang="en-US" altLang="en-US" sz="2000" dirty="0" err="1"/>
              <a:t>dân</a:t>
            </a:r>
            <a:r>
              <a:rPr lang="en-US" altLang="en-US" sz="2000" dirty="0"/>
              <a:t> </a:t>
            </a:r>
            <a:r>
              <a:rPr lang="en-US" altLang="en-US" sz="2000" dirty="0" err="1"/>
              <a:t>cùng</a:t>
            </a:r>
            <a:r>
              <a:rPr lang="en-US" altLang="en-US" sz="2000" dirty="0"/>
              <a:t> </a:t>
            </a:r>
            <a:r>
              <a:rPr lang="en-US" altLang="en-US" sz="2000" dirty="0" err="1"/>
              <a:t>khổ</a:t>
            </a:r>
            <a:r>
              <a:rPr lang="en-US" altLang="en-US" sz="2000" dirty="0"/>
              <a:t> </a:t>
            </a:r>
            <a:r>
              <a:rPr lang="en-US" altLang="en-US" sz="2000" dirty="0" err="1"/>
              <a:t>bị</a:t>
            </a:r>
            <a:r>
              <a:rPr lang="en-US" altLang="en-US" sz="2000" dirty="0"/>
              <a:t> </a:t>
            </a:r>
            <a:r>
              <a:rPr lang="en-US" altLang="en-US" sz="2000" dirty="0" err="1"/>
              <a:t>áp</a:t>
            </a:r>
            <a:r>
              <a:rPr lang="en-US" altLang="en-US" sz="2000" dirty="0"/>
              <a:t> </a:t>
            </a:r>
            <a:r>
              <a:rPr lang="en-US" altLang="en-US" sz="2000" dirty="0" err="1"/>
              <a:t>bức</a:t>
            </a:r>
            <a:r>
              <a:rPr lang="en-US" altLang="en-US" sz="2000" dirty="0"/>
              <a:t> </a:t>
            </a:r>
            <a:r>
              <a:rPr lang="en-US" altLang="en-US" sz="2000" dirty="0" err="1"/>
              <a:t>đã</a:t>
            </a:r>
            <a:r>
              <a:rPr lang="en-US" altLang="en-US" sz="2000" dirty="0"/>
              <a:t> </a:t>
            </a:r>
            <a:r>
              <a:rPr lang="en-US" altLang="en-US" sz="2000" dirty="0" err="1"/>
              <a:t>vùng</a:t>
            </a:r>
            <a:r>
              <a:rPr lang="en-US" altLang="en-US" sz="2000" dirty="0"/>
              <a:t> </a:t>
            </a:r>
            <a:r>
              <a:rPr lang="en-US" altLang="en-US" sz="2000" dirty="0" err="1"/>
              <a:t>lên</a:t>
            </a:r>
            <a:r>
              <a:rPr lang="en-US" altLang="en-US" sz="2000" dirty="0"/>
              <a:t> </a:t>
            </a:r>
          </a:p>
        </p:txBody>
      </p:sp>
      <p:sp>
        <p:nvSpPr>
          <p:cNvPr id="8" name="Text Box 43">
            <a:extLst>
              <a:ext uri="{FF2B5EF4-FFF2-40B4-BE49-F238E27FC236}">
                <a16:creationId xmlns:a16="http://schemas.microsoft.com/office/drawing/2014/main" xmlns="" id="{1FFBCFB1-A7C0-416B-9ECB-BEB85C4E2362}"/>
              </a:ext>
            </a:extLst>
          </p:cNvPr>
          <p:cNvSpPr txBox="1">
            <a:spLocks noChangeArrowheads="1"/>
          </p:cNvSpPr>
          <p:nvPr/>
        </p:nvSpPr>
        <p:spPr bwMode="auto">
          <a:xfrm>
            <a:off x="6673296" y="1458774"/>
            <a:ext cx="24738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pt-BR" altLang="en-US" sz="2000" dirty="0"/>
              <a:t>Ông lão nông dân đau khổ, tự tử để giải thoát mình.</a:t>
            </a:r>
            <a:endParaRPr lang="en-US" altLang="en-US" sz="2000" dirty="0"/>
          </a:p>
        </p:txBody>
      </p:sp>
      <p:sp>
        <p:nvSpPr>
          <p:cNvPr id="9" name="Text Box 44">
            <a:extLst>
              <a:ext uri="{FF2B5EF4-FFF2-40B4-BE49-F238E27FC236}">
                <a16:creationId xmlns:a16="http://schemas.microsoft.com/office/drawing/2014/main" xmlns="" id="{3700B9AD-AFD2-4820-B755-D981908A501F}"/>
              </a:ext>
            </a:extLst>
          </p:cNvPr>
          <p:cNvSpPr txBox="1">
            <a:spLocks noChangeArrowheads="1"/>
          </p:cNvSpPr>
          <p:nvPr/>
        </p:nvSpPr>
        <p:spPr bwMode="auto">
          <a:xfrm>
            <a:off x="1861598" y="2463130"/>
            <a:ext cx="229871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fr-FR" altLang="en-US" sz="2000" dirty="0" err="1"/>
              <a:t>Nỗi</a:t>
            </a:r>
            <a:r>
              <a:rPr lang="fr-FR" altLang="en-US" sz="2000" dirty="0"/>
              <a:t> </a:t>
            </a:r>
            <a:r>
              <a:rPr lang="fr-FR" altLang="en-US" sz="2000" dirty="0" err="1"/>
              <a:t>đau</a:t>
            </a:r>
            <a:r>
              <a:rPr lang="fr-FR" altLang="en-US" sz="2000" dirty="0"/>
              <a:t> </a:t>
            </a:r>
            <a:r>
              <a:rPr lang="fr-FR" altLang="en-US" sz="2000" dirty="0" err="1"/>
              <a:t>xót</a:t>
            </a:r>
            <a:r>
              <a:rPr lang="fr-FR" altLang="en-US" sz="2000" dirty="0"/>
              <a:t> </a:t>
            </a:r>
            <a:r>
              <a:rPr lang="fr-FR" altLang="en-US" sz="2000" dirty="0" err="1"/>
              <a:t>tủi</a:t>
            </a:r>
            <a:r>
              <a:rPr lang="fr-FR" altLang="en-US" sz="2000" dirty="0"/>
              <a:t> </a:t>
            </a:r>
            <a:r>
              <a:rPr lang="fr-FR" altLang="en-US" sz="2000" dirty="0" err="1"/>
              <a:t>cực</a:t>
            </a:r>
            <a:r>
              <a:rPr lang="fr-FR" altLang="en-US" sz="2000" dirty="0"/>
              <a:t> </a:t>
            </a:r>
            <a:r>
              <a:rPr lang="fr-FR" altLang="en-US" sz="2000" dirty="0" err="1"/>
              <a:t>của</a:t>
            </a:r>
            <a:r>
              <a:rPr lang="fr-FR" altLang="en-US" sz="2000" dirty="0"/>
              <a:t> </a:t>
            </a:r>
            <a:r>
              <a:rPr lang="fr-FR" altLang="en-US" sz="2000" dirty="0" err="1"/>
              <a:t>chú</a:t>
            </a:r>
            <a:r>
              <a:rPr lang="fr-FR" altLang="en-US" sz="2000" dirty="0"/>
              <a:t> bé </a:t>
            </a:r>
            <a:r>
              <a:rPr lang="fr-FR" altLang="en-US" sz="2000" dirty="0" err="1"/>
              <a:t>mồ</a:t>
            </a:r>
            <a:r>
              <a:rPr lang="fr-FR" altLang="en-US" sz="2000" dirty="0"/>
              <a:t> </a:t>
            </a:r>
            <a:r>
              <a:rPr lang="fr-FR" altLang="en-US" sz="2000" dirty="0" err="1"/>
              <a:t>côi</a:t>
            </a:r>
            <a:r>
              <a:rPr lang="fr-FR" altLang="en-US" sz="2000" dirty="0"/>
              <a:t> </a:t>
            </a:r>
            <a:r>
              <a:rPr lang="fr-FR" altLang="en-US" sz="2000" dirty="0" err="1"/>
              <a:t>và</a:t>
            </a:r>
            <a:r>
              <a:rPr lang="fr-FR" altLang="en-US" sz="2000" dirty="0"/>
              <a:t> </a:t>
            </a:r>
            <a:r>
              <a:rPr lang="fr-FR" altLang="en-US" sz="2000" dirty="0" err="1"/>
              <a:t>tình</a:t>
            </a:r>
            <a:r>
              <a:rPr lang="fr-FR" altLang="en-US" sz="2000" dirty="0"/>
              <a:t> </a:t>
            </a:r>
            <a:r>
              <a:rPr lang="fr-FR" altLang="en-US" sz="2000" dirty="0" err="1"/>
              <a:t>yêu</a:t>
            </a:r>
            <a:r>
              <a:rPr lang="fr-FR" altLang="en-US" sz="2000" dirty="0"/>
              <a:t> </a:t>
            </a:r>
            <a:r>
              <a:rPr lang="fr-FR" altLang="en-US" sz="2000" dirty="0" err="1"/>
              <a:t>thương</a:t>
            </a:r>
            <a:r>
              <a:rPr lang="fr-FR" altLang="en-US" sz="2000" dirty="0"/>
              <a:t> </a:t>
            </a:r>
            <a:r>
              <a:rPr lang="fr-FR" altLang="en-US" sz="2000" dirty="0" err="1"/>
              <a:t>mẹ</a:t>
            </a:r>
            <a:r>
              <a:rPr lang="fr-FR" altLang="en-US" sz="2000" dirty="0"/>
              <a:t> </a:t>
            </a:r>
            <a:r>
              <a:rPr lang="fr-FR" altLang="en-US" sz="2000" dirty="0" err="1"/>
              <a:t>của</a:t>
            </a:r>
            <a:r>
              <a:rPr lang="fr-FR" altLang="en-US" sz="2000" dirty="0"/>
              <a:t> </a:t>
            </a:r>
            <a:r>
              <a:rPr lang="fr-FR" altLang="en-US" sz="2000" dirty="0" err="1"/>
              <a:t>chú</a:t>
            </a:r>
            <a:r>
              <a:rPr lang="fr-FR" altLang="en-US" sz="2000" dirty="0"/>
              <a:t> bé</a:t>
            </a:r>
            <a:r>
              <a:rPr lang="en-US" altLang="en-US" sz="2000" dirty="0"/>
              <a:t> </a:t>
            </a:r>
          </a:p>
        </p:txBody>
      </p:sp>
      <p:sp>
        <p:nvSpPr>
          <p:cNvPr id="10" name="Text Box 45">
            <a:extLst>
              <a:ext uri="{FF2B5EF4-FFF2-40B4-BE49-F238E27FC236}">
                <a16:creationId xmlns:a16="http://schemas.microsoft.com/office/drawing/2014/main" xmlns="" id="{A170C344-1ECE-4A65-96F1-9C575060F3E8}"/>
              </a:ext>
            </a:extLst>
          </p:cNvPr>
          <p:cNvSpPr txBox="1">
            <a:spLocks noChangeArrowheads="1"/>
          </p:cNvSpPr>
          <p:nvPr/>
        </p:nvSpPr>
        <p:spPr bwMode="auto">
          <a:xfrm>
            <a:off x="3982514" y="2456917"/>
            <a:ext cx="270402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pt-BR" altLang="en-US" sz="2000" dirty="0"/>
              <a:t>Phê phán chế độ PK </a:t>
            </a:r>
          </a:p>
          <a:p>
            <a:pPr algn="ctr" eaLnBrk="1" hangingPunct="1"/>
            <a:r>
              <a:rPr lang="pt-BR" altLang="en-US" sz="2000" dirty="0"/>
              <a:t>tàn ác, ca ngợi vẻ</a:t>
            </a:r>
          </a:p>
          <a:p>
            <a:pPr algn="ctr" eaLnBrk="1" hangingPunct="1"/>
            <a:r>
              <a:rPr lang="pt-BR" altLang="en-US" sz="2000" dirty="0"/>
              <a:t>đẹp tâm hồn, sức sống của người phụ nữ n.thôn</a:t>
            </a:r>
            <a:r>
              <a:rPr lang="en-US" altLang="en-US" sz="2000" dirty="0"/>
              <a:t> </a:t>
            </a:r>
          </a:p>
        </p:txBody>
      </p:sp>
      <p:sp>
        <p:nvSpPr>
          <p:cNvPr id="11" name="Text Box 46">
            <a:extLst>
              <a:ext uri="{FF2B5EF4-FFF2-40B4-BE49-F238E27FC236}">
                <a16:creationId xmlns:a16="http://schemas.microsoft.com/office/drawing/2014/main" xmlns="" id="{66200967-8F3E-4582-8073-7D3A2B5BC2BD}"/>
              </a:ext>
            </a:extLst>
          </p:cNvPr>
          <p:cNvSpPr txBox="1">
            <a:spLocks noChangeArrowheads="1"/>
          </p:cNvSpPr>
          <p:nvPr/>
        </p:nvSpPr>
        <p:spPr bwMode="auto">
          <a:xfrm>
            <a:off x="6618827" y="2455144"/>
            <a:ext cx="251143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pt-BR" altLang="en-US" sz="2000" dirty="0"/>
              <a:t>Số phận bi thảm</a:t>
            </a:r>
          </a:p>
          <a:p>
            <a:pPr algn="ctr" eaLnBrk="1" hangingPunct="1"/>
            <a:r>
              <a:rPr lang="pt-BR" altLang="en-US" sz="2000" dirty="0"/>
              <a:t>và những phẩm chất </a:t>
            </a:r>
          </a:p>
          <a:p>
            <a:pPr algn="ctr" eaLnBrk="1" hangingPunct="1"/>
            <a:r>
              <a:rPr lang="pt-BR" altLang="en-US" sz="2000" dirty="0"/>
              <a:t>cao đẹp</a:t>
            </a:r>
            <a:r>
              <a:rPr lang="en-US" altLang="en-US" sz="2000" dirty="0"/>
              <a:t> </a:t>
            </a:r>
            <a:r>
              <a:rPr lang="pt-BR" altLang="en-US" sz="2000" dirty="0"/>
              <a:t>của người </a:t>
            </a:r>
          </a:p>
          <a:p>
            <a:pPr algn="ctr" eaLnBrk="1" hangingPunct="1"/>
            <a:r>
              <a:rPr lang="pt-BR" altLang="en-US" sz="2000" dirty="0"/>
              <a:t>nông dân cùng khổ. </a:t>
            </a:r>
            <a:endParaRPr lang="en-US" altLang="en-US" sz="2000" dirty="0"/>
          </a:p>
        </p:txBody>
      </p:sp>
      <p:sp>
        <p:nvSpPr>
          <p:cNvPr id="12" name="Text Box 47">
            <a:extLst>
              <a:ext uri="{FF2B5EF4-FFF2-40B4-BE49-F238E27FC236}">
                <a16:creationId xmlns:a16="http://schemas.microsoft.com/office/drawing/2014/main" xmlns="" id="{1C7A13A9-C881-41C7-B907-B1846BC1F5D8}"/>
              </a:ext>
            </a:extLst>
          </p:cNvPr>
          <p:cNvSpPr txBox="1">
            <a:spLocks noChangeArrowheads="1"/>
          </p:cNvSpPr>
          <p:nvPr/>
        </p:nvSpPr>
        <p:spPr bwMode="auto">
          <a:xfrm>
            <a:off x="1844665" y="3770148"/>
            <a:ext cx="229871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fr-FR" altLang="en-US" sz="2000" dirty="0" err="1"/>
              <a:t>Lời</a:t>
            </a:r>
            <a:r>
              <a:rPr lang="fr-FR" altLang="en-US" sz="2000" dirty="0"/>
              <a:t> </a:t>
            </a:r>
            <a:r>
              <a:rPr lang="fr-FR" altLang="en-US" sz="2000" dirty="0" err="1"/>
              <a:t>văn</a:t>
            </a:r>
            <a:r>
              <a:rPr lang="fr-FR" altLang="en-US" sz="2000" dirty="0"/>
              <a:t> </a:t>
            </a:r>
            <a:r>
              <a:rPr lang="fr-FR" altLang="en-US" sz="2000" dirty="0" err="1"/>
              <a:t>chân</a:t>
            </a:r>
            <a:r>
              <a:rPr lang="fr-FR" altLang="en-US" sz="2000" dirty="0"/>
              <a:t> </a:t>
            </a:r>
            <a:r>
              <a:rPr lang="fr-FR" altLang="en-US" sz="2000" dirty="0" err="1"/>
              <a:t>thực</a:t>
            </a:r>
            <a:r>
              <a:rPr lang="fr-FR" altLang="en-US" sz="2000" dirty="0"/>
              <a:t>, </a:t>
            </a:r>
            <a:r>
              <a:rPr lang="fr-FR" altLang="en-US" sz="2000" dirty="0" err="1"/>
              <a:t>tình</a:t>
            </a:r>
            <a:r>
              <a:rPr lang="fr-FR" altLang="en-US" sz="2000" dirty="0"/>
              <a:t> </a:t>
            </a:r>
            <a:r>
              <a:rPr lang="fr-FR" altLang="en-US" sz="2000" dirty="0" err="1"/>
              <a:t>huống</a:t>
            </a:r>
            <a:r>
              <a:rPr lang="fr-FR" altLang="en-US" sz="2000" dirty="0"/>
              <a:t> </a:t>
            </a:r>
            <a:r>
              <a:rPr lang="fr-FR" altLang="en-US" sz="2000" dirty="0" err="1"/>
              <a:t>đặc</a:t>
            </a:r>
            <a:r>
              <a:rPr lang="fr-FR" altLang="en-US" sz="2000" dirty="0"/>
              <a:t> </a:t>
            </a:r>
            <a:r>
              <a:rPr lang="fr-FR" altLang="en-US" sz="2000" dirty="0" err="1"/>
              <a:t>sắc</a:t>
            </a:r>
            <a:r>
              <a:rPr lang="fr-FR" altLang="en-US" sz="2000" dirty="0"/>
              <a:t>, </a:t>
            </a:r>
            <a:r>
              <a:rPr lang="fr-FR" altLang="en-US" sz="2000" dirty="0" err="1"/>
              <a:t>miêu</a:t>
            </a:r>
            <a:r>
              <a:rPr lang="fr-FR" altLang="en-US" sz="2000" dirty="0"/>
              <a:t> </a:t>
            </a:r>
            <a:r>
              <a:rPr lang="fr-FR" altLang="en-US" sz="2000" dirty="0" err="1"/>
              <a:t>tả</a:t>
            </a:r>
            <a:r>
              <a:rPr lang="fr-FR" altLang="en-US" sz="2000" dirty="0"/>
              <a:t> </a:t>
            </a:r>
            <a:r>
              <a:rPr lang="fr-FR" altLang="en-US" sz="2000" dirty="0" err="1"/>
              <a:t>tâm</a:t>
            </a:r>
            <a:r>
              <a:rPr lang="fr-FR" altLang="en-US" sz="2000" dirty="0"/>
              <a:t> </a:t>
            </a:r>
            <a:r>
              <a:rPr lang="fr-FR" altLang="en-US" sz="2000" dirty="0" err="1"/>
              <a:t>lý</a:t>
            </a:r>
            <a:r>
              <a:rPr lang="fr-FR" altLang="en-US" sz="2000" dirty="0"/>
              <a:t> </a:t>
            </a:r>
            <a:r>
              <a:rPr lang="fr-FR" altLang="en-US" sz="2000" dirty="0" err="1"/>
              <a:t>nhân</a:t>
            </a:r>
            <a:r>
              <a:rPr lang="fr-FR" altLang="en-US" sz="2000" dirty="0"/>
              <a:t> </a:t>
            </a:r>
            <a:r>
              <a:rPr lang="fr-FR" altLang="en-US" sz="2000" dirty="0" err="1"/>
              <a:t>vật</a:t>
            </a:r>
            <a:r>
              <a:rPr lang="fr-FR" altLang="en-US" sz="2000" dirty="0"/>
              <a:t> </a:t>
            </a:r>
            <a:r>
              <a:rPr lang="fr-FR" altLang="en-US" sz="2000" dirty="0" err="1"/>
              <a:t>rất</a:t>
            </a:r>
            <a:r>
              <a:rPr lang="fr-FR" altLang="en-US" sz="2000" dirty="0"/>
              <a:t> </a:t>
            </a:r>
            <a:r>
              <a:rPr lang="fr-FR" altLang="en-US" sz="2000" dirty="0" err="1"/>
              <a:t>ấn</a:t>
            </a:r>
            <a:r>
              <a:rPr lang="fr-FR" altLang="en-US" sz="2000" dirty="0"/>
              <a:t> </a:t>
            </a:r>
            <a:r>
              <a:rPr lang="fr-FR" altLang="en-US" sz="2000" dirty="0" err="1"/>
              <a:t>tượng</a:t>
            </a:r>
            <a:r>
              <a:rPr lang="fr-FR" altLang="en-US" sz="2000" dirty="0"/>
              <a:t>.</a:t>
            </a:r>
            <a:endParaRPr lang="en-US" altLang="en-US" sz="2000" dirty="0"/>
          </a:p>
        </p:txBody>
      </p:sp>
      <p:sp>
        <p:nvSpPr>
          <p:cNvPr id="14" name="Text Box 48">
            <a:extLst>
              <a:ext uri="{FF2B5EF4-FFF2-40B4-BE49-F238E27FC236}">
                <a16:creationId xmlns:a16="http://schemas.microsoft.com/office/drawing/2014/main" xmlns="" id="{64199FF6-951F-47B5-858D-535F38D10B68}"/>
              </a:ext>
            </a:extLst>
          </p:cNvPr>
          <p:cNvSpPr txBox="1">
            <a:spLocks noChangeArrowheads="1"/>
          </p:cNvSpPr>
          <p:nvPr/>
        </p:nvSpPr>
        <p:spPr bwMode="auto">
          <a:xfrm>
            <a:off x="4049734" y="3769635"/>
            <a:ext cx="263679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pt-BR" altLang="en-US" sz="2000" dirty="0"/>
              <a:t>Khắc hoạ nhân vật</a:t>
            </a:r>
            <a:r>
              <a:rPr lang="es-ES" altLang="en-US" sz="2000" dirty="0"/>
              <a:t> </a:t>
            </a:r>
            <a:r>
              <a:rPr lang="es-ES" altLang="en-US" sz="2000" dirty="0" err="1"/>
              <a:t>và</a:t>
            </a:r>
            <a:r>
              <a:rPr lang="es-ES" altLang="en-US" sz="2000" dirty="0"/>
              <a:t> </a:t>
            </a:r>
            <a:r>
              <a:rPr lang="es-ES" altLang="en-US" sz="2000" dirty="0" err="1"/>
              <a:t>miêu</a:t>
            </a:r>
            <a:r>
              <a:rPr lang="es-ES" altLang="en-US" sz="2000" dirty="0"/>
              <a:t> </a:t>
            </a:r>
            <a:r>
              <a:rPr lang="es-ES" altLang="en-US" sz="2000" dirty="0" err="1"/>
              <a:t>tả</a:t>
            </a:r>
            <a:r>
              <a:rPr lang="es-ES" altLang="en-US" sz="2000" dirty="0"/>
              <a:t> </a:t>
            </a:r>
            <a:r>
              <a:rPr lang="es-ES" altLang="en-US" sz="2000" dirty="0" err="1"/>
              <a:t>hiện</a:t>
            </a:r>
            <a:r>
              <a:rPr lang="es-ES" altLang="en-US" sz="2000" dirty="0"/>
              <a:t> </a:t>
            </a:r>
            <a:r>
              <a:rPr lang="es-ES" altLang="en-US" sz="2000" dirty="0" err="1"/>
              <a:t>thực</a:t>
            </a:r>
            <a:r>
              <a:rPr lang="es-ES" altLang="en-US" sz="2000" dirty="0"/>
              <a:t> </a:t>
            </a:r>
            <a:r>
              <a:rPr lang="es-ES" altLang="en-US" sz="2000" dirty="0" err="1"/>
              <a:t>sinh</a:t>
            </a:r>
            <a:r>
              <a:rPr lang="es-ES" altLang="en-US" sz="2000" dirty="0"/>
              <a:t> </a:t>
            </a:r>
            <a:r>
              <a:rPr lang="es-ES" altLang="en-US" sz="2000" dirty="0" err="1"/>
              <a:t>động</a:t>
            </a:r>
            <a:r>
              <a:rPr lang="es-ES" altLang="en-US" sz="2000" dirty="0"/>
              <a:t>, </a:t>
            </a:r>
            <a:r>
              <a:rPr lang="es-ES" altLang="en-US" sz="2000" dirty="0" err="1"/>
              <a:t>chân</a:t>
            </a:r>
            <a:r>
              <a:rPr lang="es-ES" altLang="en-US" sz="2000" dirty="0"/>
              <a:t> </a:t>
            </a:r>
            <a:r>
              <a:rPr lang="es-ES" altLang="en-US" sz="2000" dirty="0" err="1"/>
              <a:t>thực</a:t>
            </a:r>
            <a:r>
              <a:rPr lang="en-US" altLang="en-US" sz="2000" dirty="0"/>
              <a:t> </a:t>
            </a:r>
          </a:p>
        </p:txBody>
      </p:sp>
      <p:sp>
        <p:nvSpPr>
          <p:cNvPr id="15" name="Text Box 49">
            <a:extLst>
              <a:ext uri="{FF2B5EF4-FFF2-40B4-BE49-F238E27FC236}">
                <a16:creationId xmlns:a16="http://schemas.microsoft.com/office/drawing/2014/main" xmlns="" id="{A85225AE-CE86-4D15-A7ED-3CD6C8C11027}"/>
              </a:ext>
            </a:extLst>
          </p:cNvPr>
          <p:cNvSpPr txBox="1">
            <a:spLocks noChangeArrowheads="1"/>
          </p:cNvSpPr>
          <p:nvPr/>
        </p:nvSpPr>
        <p:spPr bwMode="auto">
          <a:xfrm>
            <a:off x="6686533" y="3799990"/>
            <a:ext cx="247388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pt-BR" altLang="en-US" sz="2000" dirty="0"/>
              <a:t>N.vật có chiều sâu t/lí, cách kể chuyện tự nhiên, chân thực, đậm chất tr</a:t>
            </a:r>
            <a:r>
              <a:rPr lang="en-US" altLang="en-US" sz="2000" dirty="0"/>
              <a:t>ữ </a:t>
            </a:r>
            <a:r>
              <a:rPr lang="pt-BR" altLang="en-US" sz="2000" dirty="0"/>
              <a:t>tình, triết lý. </a:t>
            </a:r>
            <a:endParaRPr lang="en-US" altLang="en-US" sz="2000" dirty="0"/>
          </a:p>
        </p:txBody>
      </p:sp>
    </p:spTree>
    <p:extLst>
      <p:ext uri="{BB962C8B-B14F-4D97-AF65-F5344CB8AC3E}">
        <p14:creationId xmlns:p14="http://schemas.microsoft.com/office/powerpoint/2010/main" val="365933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46"/>
          <p:cNvSpPr txBox="1">
            <a:spLocks noGrp="1"/>
          </p:cNvSpPr>
          <p:nvPr>
            <p:ph type="title" idx="4294967295"/>
          </p:nvPr>
        </p:nvSpPr>
        <p:spPr>
          <a:xfrm>
            <a:off x="557847" y="96101"/>
            <a:ext cx="8210550" cy="62388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a:solidFill>
                  <a:srgbClr val="FFF0B3"/>
                </a:solidFill>
                <a:latin typeface="Times New Roman" panose="02020603050405020304" pitchFamily="18" charset="0"/>
                <a:cs typeface="Times New Roman" panose="02020603050405020304" pitchFamily="18" charset="0"/>
              </a:rPr>
              <a:t>NHÂN VẬT TÔI YÊU</a:t>
            </a:r>
            <a:endParaRPr sz="3600" b="1" dirty="0">
              <a:solidFill>
                <a:srgbClr val="FFF0B3"/>
              </a:solidFill>
              <a:latin typeface="Times New Roman" panose="02020603050405020304" pitchFamily="18" charset="0"/>
              <a:cs typeface="Times New Roman" panose="02020603050405020304" pitchFamily="18" charset="0"/>
            </a:endParaRPr>
          </a:p>
        </p:txBody>
      </p:sp>
      <p:grpSp>
        <p:nvGrpSpPr>
          <p:cNvPr id="1272" name="Google Shape;1272;p46"/>
          <p:cNvGrpSpPr/>
          <p:nvPr/>
        </p:nvGrpSpPr>
        <p:grpSpPr>
          <a:xfrm>
            <a:off x="11598813" y="5054571"/>
            <a:ext cx="333809" cy="373277"/>
            <a:chOff x="861113" y="2885746"/>
            <a:chExt cx="333809" cy="373277"/>
          </a:xfrm>
        </p:grpSpPr>
        <p:sp>
          <p:nvSpPr>
            <p:cNvPr id="1273" name="Google Shape;1273;p46"/>
            <p:cNvSpPr/>
            <p:nvPr/>
          </p:nvSpPr>
          <p:spPr>
            <a:xfrm>
              <a:off x="861113" y="2981533"/>
              <a:ext cx="315970" cy="277489"/>
            </a:xfrm>
            <a:custGeom>
              <a:avLst/>
              <a:gdLst/>
              <a:ahLst/>
              <a:cxnLst/>
              <a:rect l="l" t="t" r="r" b="b"/>
              <a:pathLst>
                <a:path w="9919" h="8711" extrusionOk="0">
                  <a:moveTo>
                    <a:pt x="3015" y="0"/>
                  </a:moveTo>
                  <a:cubicBezTo>
                    <a:pt x="2777" y="0"/>
                    <a:pt x="2558" y="27"/>
                    <a:pt x="2358" y="79"/>
                  </a:cubicBezTo>
                  <a:cubicBezTo>
                    <a:pt x="1739" y="245"/>
                    <a:pt x="1156" y="638"/>
                    <a:pt x="739" y="1210"/>
                  </a:cubicBezTo>
                  <a:cubicBezTo>
                    <a:pt x="251" y="1864"/>
                    <a:pt x="1" y="2698"/>
                    <a:pt x="1" y="3615"/>
                  </a:cubicBezTo>
                  <a:cubicBezTo>
                    <a:pt x="1" y="4567"/>
                    <a:pt x="429" y="5841"/>
                    <a:pt x="1132" y="6889"/>
                  </a:cubicBezTo>
                  <a:cubicBezTo>
                    <a:pt x="1882" y="8056"/>
                    <a:pt x="2763" y="8711"/>
                    <a:pt x="3549" y="8711"/>
                  </a:cubicBezTo>
                  <a:cubicBezTo>
                    <a:pt x="3870" y="8711"/>
                    <a:pt x="4180" y="8663"/>
                    <a:pt x="4478" y="8580"/>
                  </a:cubicBezTo>
                  <a:cubicBezTo>
                    <a:pt x="4632" y="8532"/>
                    <a:pt x="4796" y="8508"/>
                    <a:pt x="4960" y="8508"/>
                  </a:cubicBezTo>
                  <a:cubicBezTo>
                    <a:pt x="5123" y="8508"/>
                    <a:pt x="5287" y="8532"/>
                    <a:pt x="5442" y="8580"/>
                  </a:cubicBezTo>
                  <a:cubicBezTo>
                    <a:pt x="5740" y="8663"/>
                    <a:pt x="6049" y="8711"/>
                    <a:pt x="6371" y="8711"/>
                  </a:cubicBezTo>
                  <a:cubicBezTo>
                    <a:pt x="7156" y="8711"/>
                    <a:pt x="8026" y="8044"/>
                    <a:pt x="8788" y="6889"/>
                  </a:cubicBezTo>
                  <a:cubicBezTo>
                    <a:pt x="9490" y="5841"/>
                    <a:pt x="9919" y="4567"/>
                    <a:pt x="9919" y="3615"/>
                  </a:cubicBezTo>
                  <a:cubicBezTo>
                    <a:pt x="9847" y="2948"/>
                    <a:pt x="9716" y="2317"/>
                    <a:pt x="9431" y="1757"/>
                  </a:cubicBezTo>
                  <a:cubicBezTo>
                    <a:pt x="9398" y="1685"/>
                    <a:pt x="9334" y="1651"/>
                    <a:pt x="9266" y="1651"/>
                  </a:cubicBezTo>
                  <a:cubicBezTo>
                    <a:pt x="9233" y="1651"/>
                    <a:pt x="9199" y="1658"/>
                    <a:pt x="9169" y="1674"/>
                  </a:cubicBezTo>
                  <a:cubicBezTo>
                    <a:pt x="9061" y="1710"/>
                    <a:pt x="9026" y="1841"/>
                    <a:pt x="9073" y="1936"/>
                  </a:cubicBezTo>
                  <a:cubicBezTo>
                    <a:pt x="9323" y="2448"/>
                    <a:pt x="9442" y="3007"/>
                    <a:pt x="9442" y="3638"/>
                  </a:cubicBezTo>
                  <a:cubicBezTo>
                    <a:pt x="9442" y="4508"/>
                    <a:pt x="9050" y="5686"/>
                    <a:pt x="8395" y="6698"/>
                  </a:cubicBezTo>
                  <a:cubicBezTo>
                    <a:pt x="7716" y="7722"/>
                    <a:pt x="6942" y="8341"/>
                    <a:pt x="6311" y="8341"/>
                  </a:cubicBezTo>
                  <a:cubicBezTo>
                    <a:pt x="6037" y="8341"/>
                    <a:pt x="5751" y="8294"/>
                    <a:pt x="5501" y="8222"/>
                  </a:cubicBezTo>
                  <a:cubicBezTo>
                    <a:pt x="5311" y="8163"/>
                    <a:pt x="5112" y="8133"/>
                    <a:pt x="4911" y="8133"/>
                  </a:cubicBezTo>
                  <a:cubicBezTo>
                    <a:pt x="4710" y="8133"/>
                    <a:pt x="4507" y="8163"/>
                    <a:pt x="4311" y="8222"/>
                  </a:cubicBezTo>
                  <a:cubicBezTo>
                    <a:pt x="4061" y="8294"/>
                    <a:pt x="3775" y="8341"/>
                    <a:pt x="3513" y="8341"/>
                  </a:cubicBezTo>
                  <a:cubicBezTo>
                    <a:pt x="2870" y="8341"/>
                    <a:pt x="2096" y="7722"/>
                    <a:pt x="1430" y="6698"/>
                  </a:cubicBezTo>
                  <a:cubicBezTo>
                    <a:pt x="775" y="5698"/>
                    <a:pt x="370" y="4531"/>
                    <a:pt x="370" y="3638"/>
                  </a:cubicBezTo>
                  <a:cubicBezTo>
                    <a:pt x="370" y="2805"/>
                    <a:pt x="608" y="2043"/>
                    <a:pt x="1037" y="1460"/>
                  </a:cubicBezTo>
                  <a:cubicBezTo>
                    <a:pt x="1406" y="971"/>
                    <a:pt x="1918" y="614"/>
                    <a:pt x="2453" y="460"/>
                  </a:cubicBezTo>
                  <a:cubicBezTo>
                    <a:pt x="2603" y="422"/>
                    <a:pt x="2774" y="403"/>
                    <a:pt x="2963" y="403"/>
                  </a:cubicBezTo>
                  <a:cubicBezTo>
                    <a:pt x="3256" y="403"/>
                    <a:pt x="3592" y="449"/>
                    <a:pt x="3954" y="543"/>
                  </a:cubicBezTo>
                  <a:cubicBezTo>
                    <a:pt x="4013" y="555"/>
                    <a:pt x="4085" y="567"/>
                    <a:pt x="4144" y="579"/>
                  </a:cubicBezTo>
                  <a:cubicBezTo>
                    <a:pt x="4160" y="582"/>
                    <a:pt x="4176" y="584"/>
                    <a:pt x="4191" y="584"/>
                  </a:cubicBezTo>
                  <a:cubicBezTo>
                    <a:pt x="4281" y="584"/>
                    <a:pt x="4362" y="527"/>
                    <a:pt x="4382" y="436"/>
                  </a:cubicBezTo>
                  <a:cubicBezTo>
                    <a:pt x="4406" y="329"/>
                    <a:pt x="4347" y="221"/>
                    <a:pt x="4239" y="198"/>
                  </a:cubicBezTo>
                  <a:lnTo>
                    <a:pt x="4061" y="150"/>
                  </a:lnTo>
                  <a:cubicBezTo>
                    <a:pt x="3680" y="48"/>
                    <a:pt x="3331" y="0"/>
                    <a:pt x="30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6"/>
            <p:cNvSpPr/>
            <p:nvPr/>
          </p:nvSpPr>
          <p:spPr>
            <a:xfrm>
              <a:off x="1024976" y="2981756"/>
              <a:ext cx="125572" cy="45903"/>
            </a:xfrm>
            <a:custGeom>
              <a:avLst/>
              <a:gdLst/>
              <a:ahLst/>
              <a:cxnLst/>
              <a:rect l="l" t="t" r="r" b="b"/>
              <a:pathLst>
                <a:path w="3942" h="1441" extrusionOk="0">
                  <a:moveTo>
                    <a:pt x="1709" y="1"/>
                  </a:moveTo>
                  <a:cubicBezTo>
                    <a:pt x="1383" y="1"/>
                    <a:pt x="1022" y="51"/>
                    <a:pt x="631" y="143"/>
                  </a:cubicBezTo>
                  <a:cubicBezTo>
                    <a:pt x="477" y="191"/>
                    <a:pt x="334" y="202"/>
                    <a:pt x="191" y="238"/>
                  </a:cubicBezTo>
                  <a:cubicBezTo>
                    <a:pt x="96" y="250"/>
                    <a:pt x="0" y="357"/>
                    <a:pt x="12" y="464"/>
                  </a:cubicBezTo>
                  <a:cubicBezTo>
                    <a:pt x="35" y="554"/>
                    <a:pt x="121" y="644"/>
                    <a:pt x="220" y="644"/>
                  </a:cubicBezTo>
                  <a:cubicBezTo>
                    <a:pt x="226" y="644"/>
                    <a:pt x="232" y="644"/>
                    <a:pt x="238" y="643"/>
                  </a:cubicBezTo>
                  <a:cubicBezTo>
                    <a:pt x="405" y="619"/>
                    <a:pt x="572" y="583"/>
                    <a:pt x="727" y="548"/>
                  </a:cubicBezTo>
                  <a:cubicBezTo>
                    <a:pt x="1087" y="461"/>
                    <a:pt x="1417" y="414"/>
                    <a:pt x="1711" y="414"/>
                  </a:cubicBezTo>
                  <a:cubicBezTo>
                    <a:pt x="1903" y="414"/>
                    <a:pt x="2079" y="434"/>
                    <a:pt x="2239" y="476"/>
                  </a:cubicBezTo>
                  <a:cubicBezTo>
                    <a:pt x="2727" y="607"/>
                    <a:pt x="3203" y="917"/>
                    <a:pt x="3572" y="1369"/>
                  </a:cubicBezTo>
                  <a:cubicBezTo>
                    <a:pt x="3620" y="1417"/>
                    <a:pt x="3679" y="1441"/>
                    <a:pt x="3727" y="1441"/>
                  </a:cubicBezTo>
                  <a:cubicBezTo>
                    <a:pt x="3763" y="1441"/>
                    <a:pt x="3810" y="1429"/>
                    <a:pt x="3846" y="1393"/>
                  </a:cubicBezTo>
                  <a:cubicBezTo>
                    <a:pt x="3929" y="1322"/>
                    <a:pt x="3941" y="1191"/>
                    <a:pt x="3870" y="1095"/>
                  </a:cubicBezTo>
                  <a:cubicBezTo>
                    <a:pt x="3453" y="595"/>
                    <a:pt x="2905" y="226"/>
                    <a:pt x="2322" y="72"/>
                  </a:cubicBezTo>
                  <a:cubicBezTo>
                    <a:pt x="2135" y="23"/>
                    <a:pt x="1930" y="1"/>
                    <a:pt x="1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979455" y="2885746"/>
              <a:ext cx="215467" cy="145705"/>
            </a:xfrm>
            <a:custGeom>
              <a:avLst/>
              <a:gdLst/>
              <a:ahLst/>
              <a:cxnLst/>
              <a:rect l="l" t="t" r="r" b="b"/>
              <a:pathLst>
                <a:path w="6764" h="4574" extrusionOk="0">
                  <a:moveTo>
                    <a:pt x="4097" y="0"/>
                  </a:moveTo>
                  <a:cubicBezTo>
                    <a:pt x="3959" y="0"/>
                    <a:pt x="3824" y="9"/>
                    <a:pt x="3691" y="26"/>
                  </a:cubicBezTo>
                  <a:cubicBezTo>
                    <a:pt x="3049" y="61"/>
                    <a:pt x="2489" y="419"/>
                    <a:pt x="2060" y="1014"/>
                  </a:cubicBezTo>
                  <a:cubicBezTo>
                    <a:pt x="1775" y="1407"/>
                    <a:pt x="1620" y="1776"/>
                    <a:pt x="1596" y="1883"/>
                  </a:cubicBezTo>
                  <a:lnTo>
                    <a:pt x="1072" y="2681"/>
                  </a:lnTo>
                  <a:cubicBezTo>
                    <a:pt x="929" y="2240"/>
                    <a:pt x="774" y="1954"/>
                    <a:pt x="763" y="1943"/>
                  </a:cubicBezTo>
                  <a:cubicBezTo>
                    <a:pt x="728" y="1866"/>
                    <a:pt x="652" y="1832"/>
                    <a:pt x="576" y="1832"/>
                  </a:cubicBezTo>
                  <a:cubicBezTo>
                    <a:pt x="546" y="1832"/>
                    <a:pt x="516" y="1837"/>
                    <a:pt x="489" y="1847"/>
                  </a:cubicBezTo>
                  <a:cubicBezTo>
                    <a:pt x="405" y="1895"/>
                    <a:pt x="358" y="2026"/>
                    <a:pt x="405" y="2121"/>
                  </a:cubicBezTo>
                  <a:cubicBezTo>
                    <a:pt x="405" y="2133"/>
                    <a:pt x="870" y="3014"/>
                    <a:pt x="965" y="4157"/>
                  </a:cubicBezTo>
                  <a:cubicBezTo>
                    <a:pt x="822" y="4145"/>
                    <a:pt x="667" y="4098"/>
                    <a:pt x="572" y="4050"/>
                  </a:cubicBezTo>
                  <a:cubicBezTo>
                    <a:pt x="429" y="3990"/>
                    <a:pt x="393" y="3931"/>
                    <a:pt x="393" y="3919"/>
                  </a:cubicBezTo>
                  <a:cubicBezTo>
                    <a:pt x="393" y="3812"/>
                    <a:pt x="298" y="3728"/>
                    <a:pt x="191" y="3728"/>
                  </a:cubicBezTo>
                  <a:cubicBezTo>
                    <a:pt x="96" y="3728"/>
                    <a:pt x="1" y="3812"/>
                    <a:pt x="1" y="3919"/>
                  </a:cubicBezTo>
                  <a:cubicBezTo>
                    <a:pt x="1" y="4038"/>
                    <a:pt x="60" y="4264"/>
                    <a:pt x="405" y="4419"/>
                  </a:cubicBezTo>
                  <a:cubicBezTo>
                    <a:pt x="608" y="4514"/>
                    <a:pt x="893" y="4574"/>
                    <a:pt x="1191" y="4574"/>
                  </a:cubicBezTo>
                  <a:cubicBezTo>
                    <a:pt x="1489" y="4574"/>
                    <a:pt x="1763" y="4514"/>
                    <a:pt x="1977" y="4419"/>
                  </a:cubicBezTo>
                  <a:cubicBezTo>
                    <a:pt x="2334" y="4264"/>
                    <a:pt x="2382" y="4038"/>
                    <a:pt x="2382" y="3919"/>
                  </a:cubicBezTo>
                  <a:cubicBezTo>
                    <a:pt x="2382" y="3812"/>
                    <a:pt x="2298" y="3728"/>
                    <a:pt x="2191" y="3728"/>
                  </a:cubicBezTo>
                  <a:cubicBezTo>
                    <a:pt x="2084" y="3728"/>
                    <a:pt x="2001" y="3812"/>
                    <a:pt x="2001" y="3919"/>
                  </a:cubicBezTo>
                  <a:cubicBezTo>
                    <a:pt x="2001" y="3931"/>
                    <a:pt x="1953" y="3990"/>
                    <a:pt x="1822" y="4050"/>
                  </a:cubicBezTo>
                  <a:cubicBezTo>
                    <a:pt x="1703" y="4109"/>
                    <a:pt x="1548" y="4145"/>
                    <a:pt x="1382" y="4157"/>
                  </a:cubicBezTo>
                  <a:cubicBezTo>
                    <a:pt x="1358" y="3800"/>
                    <a:pt x="1298" y="3467"/>
                    <a:pt x="1239" y="3169"/>
                  </a:cubicBezTo>
                  <a:lnTo>
                    <a:pt x="1917" y="2133"/>
                  </a:lnTo>
                  <a:cubicBezTo>
                    <a:pt x="1953" y="2133"/>
                    <a:pt x="1977" y="2145"/>
                    <a:pt x="2060" y="2169"/>
                  </a:cubicBezTo>
                  <a:cubicBezTo>
                    <a:pt x="2179" y="2204"/>
                    <a:pt x="2334" y="2300"/>
                    <a:pt x="2513" y="2407"/>
                  </a:cubicBezTo>
                  <a:cubicBezTo>
                    <a:pt x="2989" y="2669"/>
                    <a:pt x="3584" y="3014"/>
                    <a:pt x="4263" y="3014"/>
                  </a:cubicBezTo>
                  <a:cubicBezTo>
                    <a:pt x="4477" y="3014"/>
                    <a:pt x="4715" y="2966"/>
                    <a:pt x="4954" y="2883"/>
                  </a:cubicBezTo>
                  <a:cubicBezTo>
                    <a:pt x="6466" y="2300"/>
                    <a:pt x="6739" y="407"/>
                    <a:pt x="6763" y="323"/>
                  </a:cubicBezTo>
                  <a:cubicBezTo>
                    <a:pt x="6763" y="288"/>
                    <a:pt x="6716" y="216"/>
                    <a:pt x="6656" y="168"/>
                  </a:cubicBezTo>
                  <a:cubicBezTo>
                    <a:pt x="6626" y="145"/>
                    <a:pt x="6588" y="133"/>
                    <a:pt x="6547" y="133"/>
                  </a:cubicBezTo>
                  <a:cubicBezTo>
                    <a:pt x="6507" y="133"/>
                    <a:pt x="6466" y="145"/>
                    <a:pt x="6430" y="168"/>
                  </a:cubicBezTo>
                  <a:cubicBezTo>
                    <a:pt x="6301" y="255"/>
                    <a:pt x="6164" y="287"/>
                    <a:pt x="6009" y="287"/>
                  </a:cubicBezTo>
                  <a:cubicBezTo>
                    <a:pt x="5820" y="287"/>
                    <a:pt x="5602" y="239"/>
                    <a:pt x="5335" y="180"/>
                  </a:cubicBezTo>
                  <a:cubicBezTo>
                    <a:pt x="5287" y="168"/>
                    <a:pt x="5239" y="168"/>
                    <a:pt x="5192" y="157"/>
                  </a:cubicBezTo>
                  <a:cubicBezTo>
                    <a:pt x="5175" y="150"/>
                    <a:pt x="5158" y="147"/>
                    <a:pt x="5140" y="147"/>
                  </a:cubicBezTo>
                  <a:cubicBezTo>
                    <a:pt x="5061" y="147"/>
                    <a:pt x="4983" y="211"/>
                    <a:pt x="4954" y="299"/>
                  </a:cubicBezTo>
                  <a:cubicBezTo>
                    <a:pt x="4930" y="407"/>
                    <a:pt x="5001" y="514"/>
                    <a:pt x="5108" y="538"/>
                  </a:cubicBezTo>
                  <a:cubicBezTo>
                    <a:pt x="5156" y="561"/>
                    <a:pt x="5192" y="561"/>
                    <a:pt x="5239" y="573"/>
                  </a:cubicBezTo>
                  <a:cubicBezTo>
                    <a:pt x="5512" y="626"/>
                    <a:pt x="5765" y="679"/>
                    <a:pt x="6003" y="679"/>
                  </a:cubicBezTo>
                  <a:cubicBezTo>
                    <a:pt x="6088" y="679"/>
                    <a:pt x="6170" y="672"/>
                    <a:pt x="6251" y="657"/>
                  </a:cubicBezTo>
                  <a:lnTo>
                    <a:pt x="6251" y="657"/>
                  </a:lnTo>
                  <a:cubicBezTo>
                    <a:pt x="6108" y="1192"/>
                    <a:pt x="5704" y="2193"/>
                    <a:pt x="4799" y="2550"/>
                  </a:cubicBezTo>
                  <a:cubicBezTo>
                    <a:pt x="4613" y="2621"/>
                    <a:pt x="4429" y="2651"/>
                    <a:pt x="4249" y="2651"/>
                  </a:cubicBezTo>
                  <a:cubicBezTo>
                    <a:pt x="3679" y="2651"/>
                    <a:pt x="3144" y="2348"/>
                    <a:pt x="2691" y="2085"/>
                  </a:cubicBezTo>
                  <a:cubicBezTo>
                    <a:pt x="2453" y="1954"/>
                    <a:pt x="2251" y="1835"/>
                    <a:pt x="2072" y="1776"/>
                  </a:cubicBezTo>
                  <a:cubicBezTo>
                    <a:pt x="2275" y="1335"/>
                    <a:pt x="2798" y="502"/>
                    <a:pt x="3727" y="419"/>
                  </a:cubicBezTo>
                  <a:cubicBezTo>
                    <a:pt x="3823" y="414"/>
                    <a:pt x="3921" y="411"/>
                    <a:pt x="4019" y="411"/>
                  </a:cubicBezTo>
                  <a:cubicBezTo>
                    <a:pt x="4190" y="411"/>
                    <a:pt x="4363" y="420"/>
                    <a:pt x="4537" y="442"/>
                  </a:cubicBezTo>
                  <a:cubicBezTo>
                    <a:pt x="4545" y="443"/>
                    <a:pt x="4552" y="444"/>
                    <a:pt x="4560" y="444"/>
                  </a:cubicBezTo>
                  <a:cubicBezTo>
                    <a:pt x="4659" y="444"/>
                    <a:pt x="4752" y="374"/>
                    <a:pt x="4763" y="264"/>
                  </a:cubicBezTo>
                  <a:cubicBezTo>
                    <a:pt x="4775" y="157"/>
                    <a:pt x="4703" y="49"/>
                    <a:pt x="4584" y="38"/>
                  </a:cubicBezTo>
                  <a:cubicBezTo>
                    <a:pt x="4419" y="12"/>
                    <a:pt x="4256" y="0"/>
                    <a:pt x="4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roup 31">
            <a:extLst>
              <a:ext uri="{FF2B5EF4-FFF2-40B4-BE49-F238E27FC236}">
                <a16:creationId xmlns:a16="http://schemas.microsoft.com/office/drawing/2014/main" xmlns="" id="{7092B1C7-E8BA-4284-8B3F-E1D85DC1CA7F}"/>
              </a:ext>
            </a:extLst>
          </p:cNvPr>
          <p:cNvGrpSpPr/>
          <p:nvPr/>
        </p:nvGrpSpPr>
        <p:grpSpPr>
          <a:xfrm>
            <a:off x="1432753" y="920883"/>
            <a:ext cx="5256584" cy="880116"/>
            <a:chOff x="3131840" y="1491630"/>
            <a:chExt cx="5256584" cy="576064"/>
          </a:xfrm>
          <a:solidFill>
            <a:srgbClr val="FFF0B3"/>
          </a:solidFill>
        </p:grpSpPr>
        <p:sp>
          <p:nvSpPr>
            <p:cNvPr id="33" name="Rectangle 32">
              <a:extLst>
                <a:ext uri="{FF2B5EF4-FFF2-40B4-BE49-F238E27FC236}">
                  <a16:creationId xmlns:a16="http://schemas.microsoft.com/office/drawing/2014/main" xmlns="" id="{EDEE5B22-7CC9-44DD-9508-B39C8EA84B60}"/>
                </a:ext>
              </a:extLst>
            </p:cNvPr>
            <p:cNvSpPr/>
            <p:nvPr/>
          </p:nvSpPr>
          <p:spPr>
            <a:xfrm>
              <a:off x="3131840" y="1491630"/>
              <a:ext cx="5256584" cy="576064"/>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34" name="Right Triangle 33">
              <a:extLst>
                <a:ext uri="{FF2B5EF4-FFF2-40B4-BE49-F238E27FC236}">
                  <a16:creationId xmlns:a16="http://schemas.microsoft.com/office/drawing/2014/main" xmlns="" id="{4A2DF236-1B8B-44DD-9EF9-866963634306}"/>
                </a:ext>
              </a:extLst>
            </p:cNvPr>
            <p:cNvSpPr/>
            <p:nvPr/>
          </p:nvSpPr>
          <p:spPr>
            <a:xfrm rot="5400000">
              <a:off x="3203840" y="1419630"/>
              <a:ext cx="576000" cy="720000"/>
            </a:xfrm>
            <a:prstGeom prst="rtTriangle">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grpSp>
      <p:grpSp>
        <p:nvGrpSpPr>
          <p:cNvPr id="35" name="Group 34">
            <a:extLst>
              <a:ext uri="{FF2B5EF4-FFF2-40B4-BE49-F238E27FC236}">
                <a16:creationId xmlns:a16="http://schemas.microsoft.com/office/drawing/2014/main" xmlns="" id="{433A165E-877E-4E9C-8995-091506C716B5}"/>
              </a:ext>
            </a:extLst>
          </p:cNvPr>
          <p:cNvGrpSpPr/>
          <p:nvPr/>
        </p:nvGrpSpPr>
        <p:grpSpPr>
          <a:xfrm>
            <a:off x="1404427" y="1958514"/>
            <a:ext cx="5256584" cy="880116"/>
            <a:chOff x="3131840" y="1491630"/>
            <a:chExt cx="5256584" cy="576064"/>
          </a:xfrm>
          <a:solidFill>
            <a:schemeClr val="accent3">
              <a:lumMod val="20000"/>
              <a:lumOff val="80000"/>
            </a:schemeClr>
          </a:solidFill>
        </p:grpSpPr>
        <p:sp>
          <p:nvSpPr>
            <p:cNvPr id="36" name="Rectangle 35">
              <a:extLst>
                <a:ext uri="{FF2B5EF4-FFF2-40B4-BE49-F238E27FC236}">
                  <a16:creationId xmlns:a16="http://schemas.microsoft.com/office/drawing/2014/main" xmlns="" id="{176416C5-7FDA-4239-8E0B-6E880C6C4F18}"/>
                </a:ext>
              </a:extLst>
            </p:cNvPr>
            <p:cNvSpPr/>
            <p:nvPr/>
          </p:nvSpPr>
          <p:spPr>
            <a:xfrm>
              <a:off x="3131840" y="1491630"/>
              <a:ext cx="5256584" cy="576064"/>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37" name="Right Triangle 36">
              <a:extLst>
                <a:ext uri="{FF2B5EF4-FFF2-40B4-BE49-F238E27FC236}">
                  <a16:creationId xmlns:a16="http://schemas.microsoft.com/office/drawing/2014/main" xmlns="" id="{EDAC1CCF-130A-4C2A-8A4F-48638BBF3AC7}"/>
                </a:ext>
              </a:extLst>
            </p:cNvPr>
            <p:cNvSpPr/>
            <p:nvPr/>
          </p:nvSpPr>
          <p:spPr>
            <a:xfrm rot="5400000">
              <a:off x="3203840" y="1419630"/>
              <a:ext cx="576000" cy="720000"/>
            </a:xfrm>
            <a:prstGeom prst="rtTriangle">
              <a:avLst/>
            </a:prstGeom>
            <a:solidFill>
              <a:schemeClr val="accent4">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grpSp>
      <p:grpSp>
        <p:nvGrpSpPr>
          <p:cNvPr id="38" name="Group 37">
            <a:extLst>
              <a:ext uri="{FF2B5EF4-FFF2-40B4-BE49-F238E27FC236}">
                <a16:creationId xmlns:a16="http://schemas.microsoft.com/office/drawing/2014/main" xmlns="" id="{17433F87-D9A0-4AD2-83B4-220F3CC91A8B}"/>
              </a:ext>
            </a:extLst>
          </p:cNvPr>
          <p:cNvGrpSpPr/>
          <p:nvPr/>
        </p:nvGrpSpPr>
        <p:grpSpPr>
          <a:xfrm>
            <a:off x="1379890" y="2989463"/>
            <a:ext cx="5256584" cy="880116"/>
            <a:chOff x="3131840" y="1491630"/>
            <a:chExt cx="5256584" cy="576064"/>
          </a:xfrm>
          <a:solidFill>
            <a:schemeClr val="accent6">
              <a:lumMod val="20000"/>
              <a:lumOff val="80000"/>
            </a:schemeClr>
          </a:solidFill>
        </p:grpSpPr>
        <p:sp>
          <p:nvSpPr>
            <p:cNvPr id="39" name="Rectangle 38">
              <a:extLst>
                <a:ext uri="{FF2B5EF4-FFF2-40B4-BE49-F238E27FC236}">
                  <a16:creationId xmlns:a16="http://schemas.microsoft.com/office/drawing/2014/main" xmlns="" id="{A3913073-0134-4BD9-95B8-A59AB8537BE9}"/>
                </a:ext>
              </a:extLst>
            </p:cNvPr>
            <p:cNvSpPr/>
            <p:nvPr/>
          </p:nvSpPr>
          <p:spPr>
            <a:xfrm>
              <a:off x="3131840" y="1491630"/>
              <a:ext cx="5256584" cy="576064"/>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40" name="Right Triangle 39">
              <a:extLst>
                <a:ext uri="{FF2B5EF4-FFF2-40B4-BE49-F238E27FC236}">
                  <a16:creationId xmlns:a16="http://schemas.microsoft.com/office/drawing/2014/main" xmlns="" id="{D52E5263-3D83-4F61-8E82-9AEE84EB6A75}"/>
                </a:ext>
              </a:extLst>
            </p:cNvPr>
            <p:cNvSpPr/>
            <p:nvPr/>
          </p:nvSpPr>
          <p:spPr>
            <a:xfrm rot="5400000">
              <a:off x="3203840" y="1419630"/>
              <a:ext cx="576000" cy="720000"/>
            </a:xfrm>
            <a:prstGeom prst="rtTriangle">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grpSp>
      <p:sp>
        <p:nvSpPr>
          <p:cNvPr id="41" name="TextBox 40">
            <a:extLst>
              <a:ext uri="{FF2B5EF4-FFF2-40B4-BE49-F238E27FC236}">
                <a16:creationId xmlns:a16="http://schemas.microsoft.com/office/drawing/2014/main" xmlns="" id="{BD40EC97-FF32-48FB-AA4B-B15F718EB4D6}"/>
              </a:ext>
            </a:extLst>
          </p:cNvPr>
          <p:cNvSpPr txBox="1"/>
          <p:nvPr/>
        </p:nvSpPr>
        <p:spPr>
          <a:xfrm>
            <a:off x="1432753" y="974223"/>
            <a:ext cx="533164" cy="400110"/>
          </a:xfrm>
          <a:prstGeom prst="rect">
            <a:avLst/>
          </a:prstGeom>
          <a:noFill/>
        </p:spPr>
        <p:txBody>
          <a:bodyPr wrap="square" rtlCol="0">
            <a:spAutoFit/>
          </a:bodyPr>
          <a:lstStyle/>
          <a:p>
            <a:r>
              <a:rPr lang="en-US" altLang="ko-KR" sz="2000" b="1" dirty="0">
                <a:solidFill>
                  <a:schemeClr val="bg1"/>
                </a:solidFill>
                <a:cs typeface="Arial" pitchFamily="34" charset="0"/>
              </a:rPr>
              <a:t>01</a:t>
            </a:r>
            <a:endParaRPr lang="ko-KR" altLang="en-US" sz="2000" b="1" dirty="0">
              <a:solidFill>
                <a:schemeClr val="bg1"/>
              </a:solidFill>
              <a:cs typeface="Arial" pitchFamily="34" charset="0"/>
            </a:endParaRPr>
          </a:p>
        </p:txBody>
      </p:sp>
      <p:sp>
        <p:nvSpPr>
          <p:cNvPr id="42" name="TextBox 41">
            <a:extLst>
              <a:ext uri="{FF2B5EF4-FFF2-40B4-BE49-F238E27FC236}">
                <a16:creationId xmlns:a16="http://schemas.microsoft.com/office/drawing/2014/main" xmlns="" id="{ECEFFC65-4BA2-4C76-9D2F-9AAF18436EA1}"/>
              </a:ext>
            </a:extLst>
          </p:cNvPr>
          <p:cNvSpPr txBox="1"/>
          <p:nvPr/>
        </p:nvSpPr>
        <p:spPr>
          <a:xfrm>
            <a:off x="1398672" y="2011854"/>
            <a:ext cx="533164" cy="400110"/>
          </a:xfrm>
          <a:prstGeom prst="rect">
            <a:avLst/>
          </a:prstGeom>
          <a:noFill/>
        </p:spPr>
        <p:txBody>
          <a:bodyPr wrap="square" rtlCol="0">
            <a:spAutoFit/>
          </a:bodyPr>
          <a:lstStyle/>
          <a:p>
            <a:r>
              <a:rPr lang="en-US" altLang="ko-KR" sz="2000" b="1" dirty="0">
                <a:solidFill>
                  <a:schemeClr val="bg1"/>
                </a:solidFill>
                <a:cs typeface="Arial" pitchFamily="34" charset="0"/>
              </a:rPr>
              <a:t>02</a:t>
            </a:r>
            <a:endParaRPr lang="ko-KR" altLang="en-US" sz="2000" b="1" dirty="0">
              <a:solidFill>
                <a:schemeClr val="bg1"/>
              </a:solidFill>
              <a:cs typeface="Arial" pitchFamily="34" charset="0"/>
            </a:endParaRPr>
          </a:p>
        </p:txBody>
      </p:sp>
      <p:sp>
        <p:nvSpPr>
          <p:cNvPr id="43" name="TextBox 42">
            <a:extLst>
              <a:ext uri="{FF2B5EF4-FFF2-40B4-BE49-F238E27FC236}">
                <a16:creationId xmlns:a16="http://schemas.microsoft.com/office/drawing/2014/main" xmlns="" id="{E0E9CFBC-4A62-4E2B-AC27-DB27FD773CAD}"/>
              </a:ext>
            </a:extLst>
          </p:cNvPr>
          <p:cNvSpPr txBox="1"/>
          <p:nvPr/>
        </p:nvSpPr>
        <p:spPr>
          <a:xfrm>
            <a:off x="1387162" y="3039828"/>
            <a:ext cx="533164" cy="400110"/>
          </a:xfrm>
          <a:prstGeom prst="rect">
            <a:avLst/>
          </a:prstGeom>
          <a:noFill/>
        </p:spPr>
        <p:txBody>
          <a:bodyPr wrap="square" rtlCol="0">
            <a:spAutoFit/>
          </a:bodyPr>
          <a:lstStyle/>
          <a:p>
            <a:r>
              <a:rPr lang="en-US" altLang="ko-KR" sz="2000" b="1" dirty="0">
                <a:solidFill>
                  <a:schemeClr val="bg1"/>
                </a:solidFill>
                <a:cs typeface="Arial" pitchFamily="34" charset="0"/>
              </a:rPr>
              <a:t>03</a:t>
            </a:r>
            <a:endParaRPr lang="ko-KR" altLang="en-US" sz="2000" b="1" dirty="0">
              <a:solidFill>
                <a:schemeClr val="bg1"/>
              </a:solidFill>
              <a:cs typeface="Arial" pitchFamily="34" charset="0"/>
            </a:endParaRPr>
          </a:p>
        </p:txBody>
      </p:sp>
      <p:sp>
        <p:nvSpPr>
          <p:cNvPr id="47" name="Google Shape;1277;p46">
            <a:extLst>
              <a:ext uri="{FF2B5EF4-FFF2-40B4-BE49-F238E27FC236}">
                <a16:creationId xmlns:a16="http://schemas.microsoft.com/office/drawing/2014/main" xmlns="" id="{4448598D-D7EA-4C88-BB12-4DCEF085F16A}"/>
              </a:ext>
            </a:extLst>
          </p:cNvPr>
          <p:cNvSpPr txBox="1">
            <a:spLocks/>
          </p:cNvSpPr>
          <p:nvPr/>
        </p:nvSpPr>
        <p:spPr bwMode="auto">
          <a:xfrm flipH="1">
            <a:off x="2335289" y="1160811"/>
            <a:ext cx="31623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b" anchorCtr="0" compatLnSpc="1">
            <a:prstTxWarp prst="textNoShape">
              <a:avLst/>
            </a:prstTxWarp>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spcBef>
                <a:spcPts val="0"/>
              </a:spcBef>
              <a:spcAft>
                <a:spcPts val="0"/>
              </a:spcAft>
            </a:pPr>
            <a:r>
              <a:rPr lang="en-SG" sz="2800" dirty="0" err="1">
                <a:solidFill>
                  <a:schemeClr val="bg1">
                    <a:lumMod val="50000"/>
                  </a:schemeClr>
                </a:solidFill>
                <a:latin typeface="Times New Roman" panose="02020603050405020304" pitchFamily="18" charset="0"/>
                <a:cs typeface="Times New Roman" panose="02020603050405020304" pitchFamily="18" charset="0"/>
              </a:rPr>
              <a:t>Thuyết</a:t>
            </a:r>
            <a:r>
              <a:rPr lang="en-SG" sz="2800" dirty="0">
                <a:solidFill>
                  <a:schemeClr val="bg1">
                    <a:lumMod val="50000"/>
                  </a:schemeClr>
                </a:solidFill>
                <a:latin typeface="Times New Roman" panose="02020603050405020304" pitchFamily="18" charset="0"/>
                <a:cs typeface="Times New Roman" panose="02020603050405020304" pitchFamily="18" charset="0"/>
              </a:rPr>
              <a:t> </a:t>
            </a:r>
            <a:r>
              <a:rPr lang="en-SG" sz="2800" dirty="0" err="1">
                <a:solidFill>
                  <a:schemeClr val="bg1">
                    <a:lumMod val="50000"/>
                  </a:schemeClr>
                </a:solidFill>
                <a:latin typeface="Times New Roman" panose="02020603050405020304" pitchFamily="18" charset="0"/>
                <a:cs typeface="Times New Roman" panose="02020603050405020304" pitchFamily="18" charset="0"/>
              </a:rPr>
              <a:t>trình</a:t>
            </a:r>
            <a:r>
              <a:rPr lang="en-SG" sz="2800" dirty="0">
                <a:solidFill>
                  <a:schemeClr val="bg1">
                    <a:lumMod val="50000"/>
                  </a:schemeClr>
                </a:solidFill>
                <a:latin typeface="Times New Roman" panose="02020603050405020304" pitchFamily="18" charset="0"/>
                <a:cs typeface="Times New Roman" panose="02020603050405020304" pitchFamily="18" charset="0"/>
              </a:rPr>
              <a:t> (3’)</a:t>
            </a:r>
          </a:p>
        </p:txBody>
      </p:sp>
      <p:sp>
        <p:nvSpPr>
          <p:cNvPr id="48" name="Google Shape;1281;p46">
            <a:extLst>
              <a:ext uri="{FF2B5EF4-FFF2-40B4-BE49-F238E27FC236}">
                <a16:creationId xmlns:a16="http://schemas.microsoft.com/office/drawing/2014/main" xmlns="" id="{5B3D4854-3091-4ABE-923F-6F7CCD3E75A7}"/>
              </a:ext>
            </a:extLst>
          </p:cNvPr>
          <p:cNvSpPr txBox="1">
            <a:spLocks/>
          </p:cNvSpPr>
          <p:nvPr/>
        </p:nvSpPr>
        <p:spPr bwMode="auto">
          <a:xfrm flipH="1">
            <a:off x="1770183" y="2202788"/>
            <a:ext cx="496886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b" anchorCtr="0" compatLnSpc="1">
            <a:prstTxWarp prst="textNoShape">
              <a:avLst/>
            </a:prstTxWarp>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en-SG" sz="2800" dirty="0" err="1">
                <a:solidFill>
                  <a:schemeClr val="bg1">
                    <a:lumMod val="50000"/>
                  </a:schemeClr>
                </a:solidFill>
                <a:latin typeface="Times New Roman" panose="02020603050405020304" pitchFamily="18" charset="0"/>
                <a:cs typeface="Times New Roman" panose="02020603050405020304" pitchFamily="18" charset="0"/>
              </a:rPr>
              <a:t>Vẽ</a:t>
            </a:r>
            <a:r>
              <a:rPr lang="en-SG" sz="2800" dirty="0">
                <a:solidFill>
                  <a:schemeClr val="bg1">
                    <a:lumMod val="50000"/>
                  </a:schemeClr>
                </a:solidFill>
                <a:latin typeface="Times New Roman" panose="02020603050405020304" pitchFamily="18" charset="0"/>
                <a:cs typeface="Times New Roman" panose="02020603050405020304" pitchFamily="18" charset="0"/>
              </a:rPr>
              <a:t> </a:t>
            </a:r>
            <a:r>
              <a:rPr lang="en-SG" sz="2800" dirty="0" err="1">
                <a:solidFill>
                  <a:schemeClr val="bg1">
                    <a:lumMod val="50000"/>
                  </a:schemeClr>
                </a:solidFill>
                <a:latin typeface="Times New Roman" panose="02020603050405020304" pitchFamily="18" charset="0"/>
                <a:cs typeface="Times New Roman" panose="02020603050405020304" pitchFamily="18" charset="0"/>
              </a:rPr>
              <a:t>nhân</a:t>
            </a:r>
            <a:r>
              <a:rPr lang="en-SG" sz="2800" dirty="0">
                <a:solidFill>
                  <a:schemeClr val="bg1">
                    <a:lumMod val="50000"/>
                  </a:schemeClr>
                </a:solidFill>
                <a:latin typeface="Times New Roman" panose="02020603050405020304" pitchFamily="18" charset="0"/>
                <a:cs typeface="Times New Roman" panose="02020603050405020304" pitchFamily="18" charset="0"/>
              </a:rPr>
              <a:t> </a:t>
            </a:r>
            <a:r>
              <a:rPr lang="en-SG" sz="2800" dirty="0" err="1">
                <a:solidFill>
                  <a:schemeClr val="bg1">
                    <a:lumMod val="50000"/>
                  </a:schemeClr>
                </a:solidFill>
                <a:latin typeface="Times New Roman" panose="02020603050405020304" pitchFamily="18" charset="0"/>
                <a:cs typeface="Times New Roman" panose="02020603050405020304" pitchFamily="18" charset="0"/>
              </a:rPr>
              <a:t>vật</a:t>
            </a:r>
            <a:r>
              <a:rPr lang="en-SG" sz="2800" dirty="0">
                <a:solidFill>
                  <a:schemeClr val="bg1">
                    <a:lumMod val="50000"/>
                  </a:schemeClr>
                </a:solidFill>
                <a:latin typeface="Times New Roman" panose="02020603050405020304" pitchFamily="18" charset="0"/>
                <a:cs typeface="Times New Roman" panose="02020603050405020304" pitchFamily="18" charset="0"/>
              </a:rPr>
              <a:t> </a:t>
            </a:r>
            <a:r>
              <a:rPr lang="en-SG" sz="2800" dirty="0" err="1">
                <a:solidFill>
                  <a:schemeClr val="bg1">
                    <a:lumMod val="50000"/>
                  </a:schemeClr>
                </a:solidFill>
                <a:latin typeface="Times New Roman" panose="02020603050405020304" pitchFamily="18" charset="0"/>
                <a:cs typeface="Times New Roman" panose="02020603050405020304" pitchFamily="18" charset="0"/>
              </a:rPr>
              <a:t>em</a:t>
            </a:r>
            <a:r>
              <a:rPr lang="en-SG" sz="2800" dirty="0">
                <a:solidFill>
                  <a:schemeClr val="bg1">
                    <a:lumMod val="50000"/>
                  </a:schemeClr>
                </a:solidFill>
                <a:latin typeface="Times New Roman" panose="02020603050405020304" pitchFamily="18" charset="0"/>
                <a:cs typeface="Times New Roman" panose="02020603050405020304" pitchFamily="18" charset="0"/>
              </a:rPr>
              <a:t> </a:t>
            </a:r>
            <a:r>
              <a:rPr lang="en-SG" sz="2800" dirty="0" err="1">
                <a:solidFill>
                  <a:schemeClr val="bg1">
                    <a:lumMod val="50000"/>
                  </a:schemeClr>
                </a:solidFill>
                <a:latin typeface="Times New Roman" panose="02020603050405020304" pitchFamily="18" charset="0"/>
                <a:cs typeface="Times New Roman" panose="02020603050405020304" pitchFamily="18" charset="0"/>
              </a:rPr>
              <a:t>yêu</a:t>
            </a:r>
            <a:r>
              <a:rPr lang="en-SG" sz="2800" dirty="0">
                <a:solidFill>
                  <a:schemeClr val="bg1">
                    <a:lumMod val="50000"/>
                  </a:schemeClr>
                </a:solidFill>
                <a:latin typeface="Times New Roman" panose="02020603050405020304" pitchFamily="18" charset="0"/>
                <a:cs typeface="Times New Roman" panose="02020603050405020304" pitchFamily="18" charset="0"/>
              </a:rPr>
              <a:t> </a:t>
            </a:r>
            <a:r>
              <a:rPr lang="en-SG" sz="2800" dirty="0" err="1">
                <a:solidFill>
                  <a:schemeClr val="bg1">
                    <a:lumMod val="50000"/>
                  </a:schemeClr>
                </a:solidFill>
                <a:latin typeface="Times New Roman" panose="02020603050405020304" pitchFamily="18" charset="0"/>
                <a:cs typeface="Times New Roman" panose="02020603050405020304" pitchFamily="18" charset="0"/>
              </a:rPr>
              <a:t>thích</a:t>
            </a:r>
            <a:endParaRPr lang="en-SG" sz="28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49" name="Google Shape;1279;p46">
            <a:extLst>
              <a:ext uri="{FF2B5EF4-FFF2-40B4-BE49-F238E27FC236}">
                <a16:creationId xmlns:a16="http://schemas.microsoft.com/office/drawing/2014/main" xmlns="" id="{FA8A8D22-BDE4-4233-909F-7896CC4E7E4F}"/>
              </a:ext>
            </a:extLst>
          </p:cNvPr>
          <p:cNvSpPr txBox="1">
            <a:spLocks/>
          </p:cNvSpPr>
          <p:nvPr/>
        </p:nvSpPr>
        <p:spPr bwMode="auto">
          <a:xfrm flipH="1">
            <a:off x="1943346" y="3154895"/>
            <a:ext cx="4526194" cy="51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b" anchorCtr="0" compatLnSpc="1">
            <a:prstTxWarp prst="textNoShape">
              <a:avLst/>
            </a:prstTxWarp>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vi-VN" sz="2800" dirty="0" err="1">
                <a:solidFill>
                  <a:schemeClr val="bg1">
                    <a:lumMod val="50000"/>
                  </a:schemeClr>
                </a:solidFill>
                <a:latin typeface="Times New Roman" panose="02020603050405020304" pitchFamily="18" charset="0"/>
                <a:cs typeface="Times New Roman" panose="02020603050405020304" pitchFamily="18" charset="0"/>
              </a:rPr>
              <a:t>Các</a:t>
            </a:r>
            <a:r>
              <a:rPr lang="vi-VN" sz="2800" dirty="0">
                <a:solidFill>
                  <a:schemeClr val="bg1">
                    <a:lumMod val="50000"/>
                  </a:schemeClr>
                </a:solidFill>
                <a:latin typeface="Times New Roman" panose="02020603050405020304" pitchFamily="18" charset="0"/>
                <a:cs typeface="Times New Roman" panose="02020603050405020304" pitchFamily="18" charset="0"/>
              </a:rPr>
              <a:t> </a:t>
            </a:r>
            <a:r>
              <a:rPr lang="vi-VN" sz="2800" dirty="0" err="1">
                <a:solidFill>
                  <a:schemeClr val="bg1">
                    <a:lumMod val="50000"/>
                  </a:schemeClr>
                </a:solidFill>
                <a:latin typeface="Times New Roman" panose="02020603050405020304" pitchFamily="18" charset="0"/>
                <a:cs typeface="Times New Roman" panose="02020603050405020304" pitchFamily="18" charset="0"/>
              </a:rPr>
              <a:t>bạn</a:t>
            </a:r>
            <a:r>
              <a:rPr lang="vi-VN" sz="2800" dirty="0">
                <a:solidFill>
                  <a:schemeClr val="bg1">
                    <a:lumMod val="50000"/>
                  </a:schemeClr>
                </a:solidFill>
                <a:latin typeface="Times New Roman" panose="02020603050405020304" pitchFamily="18" charset="0"/>
                <a:cs typeface="Times New Roman" panose="02020603050405020304" pitchFamily="18" charset="0"/>
              </a:rPr>
              <a:t> ở </a:t>
            </a:r>
            <a:r>
              <a:rPr lang="vi-VN" sz="2800" dirty="0" err="1">
                <a:solidFill>
                  <a:schemeClr val="bg1">
                    <a:lumMod val="50000"/>
                  </a:schemeClr>
                </a:solidFill>
                <a:latin typeface="Times New Roman" panose="02020603050405020304" pitchFamily="18" charset="0"/>
                <a:cs typeface="Times New Roman" panose="02020603050405020304" pitchFamily="18" charset="0"/>
              </a:rPr>
              <a:t>dưới</a:t>
            </a:r>
            <a:r>
              <a:rPr lang="vi-VN" sz="2800" dirty="0">
                <a:solidFill>
                  <a:schemeClr val="bg1">
                    <a:lumMod val="50000"/>
                  </a:schemeClr>
                </a:solidFill>
                <a:latin typeface="Times New Roman" panose="02020603050405020304" pitchFamily="18" charset="0"/>
                <a:cs typeface="Times New Roman" panose="02020603050405020304" pitchFamily="18" charset="0"/>
              </a:rPr>
              <a:t> </a:t>
            </a:r>
            <a:r>
              <a:rPr lang="vi-VN" sz="2800" dirty="0" err="1">
                <a:solidFill>
                  <a:schemeClr val="bg1">
                    <a:lumMod val="50000"/>
                  </a:schemeClr>
                </a:solidFill>
                <a:latin typeface="Times New Roman" panose="02020603050405020304" pitchFamily="18" charset="0"/>
                <a:cs typeface="Times New Roman" panose="02020603050405020304" pitchFamily="18" charset="0"/>
              </a:rPr>
              <a:t>nhận</a:t>
            </a:r>
            <a:r>
              <a:rPr lang="vi-VN" sz="2800" dirty="0">
                <a:solidFill>
                  <a:schemeClr val="bg1">
                    <a:lumMod val="50000"/>
                  </a:schemeClr>
                </a:solidFill>
                <a:latin typeface="Times New Roman" panose="02020603050405020304" pitchFamily="18" charset="0"/>
                <a:cs typeface="Times New Roman" panose="02020603050405020304" pitchFamily="18" charset="0"/>
              </a:rPr>
              <a:t> </a:t>
            </a:r>
            <a:r>
              <a:rPr lang="vi-VN" sz="2800" dirty="0" err="1">
                <a:solidFill>
                  <a:schemeClr val="bg1">
                    <a:lumMod val="50000"/>
                  </a:schemeClr>
                </a:solidFill>
                <a:latin typeface="Times New Roman" panose="02020603050405020304" pitchFamily="18" charset="0"/>
                <a:cs typeface="Times New Roman" panose="02020603050405020304" pitchFamily="18" charset="0"/>
              </a:rPr>
              <a:t>xét</a:t>
            </a:r>
            <a:endParaRPr lang="vi-VN" sz="2800" dirty="0">
              <a:solidFill>
                <a:schemeClr val="bg1">
                  <a:lumMod val="50000"/>
                </a:schemeClr>
              </a:solidFill>
              <a:latin typeface="Times New Roman" panose="02020603050405020304" pitchFamily="18" charset="0"/>
              <a:cs typeface="Times New Roman" panose="02020603050405020304" pitchFamily="18" charset="0"/>
            </a:endParaRPr>
          </a:p>
        </p:txBody>
      </p:sp>
      <p:grpSp>
        <p:nvGrpSpPr>
          <p:cNvPr id="50" name="Group 49">
            <a:extLst>
              <a:ext uri="{FF2B5EF4-FFF2-40B4-BE49-F238E27FC236}">
                <a16:creationId xmlns:a16="http://schemas.microsoft.com/office/drawing/2014/main" xmlns="" id="{E072264F-B62D-423D-86B7-FCA27932ACEF}"/>
              </a:ext>
            </a:extLst>
          </p:cNvPr>
          <p:cNvGrpSpPr/>
          <p:nvPr/>
        </p:nvGrpSpPr>
        <p:grpSpPr>
          <a:xfrm>
            <a:off x="1332718" y="4000972"/>
            <a:ext cx="5256584" cy="880116"/>
            <a:chOff x="3131840" y="1491630"/>
            <a:chExt cx="5256584" cy="576064"/>
          </a:xfrm>
          <a:solidFill>
            <a:schemeClr val="accent2">
              <a:lumMod val="20000"/>
              <a:lumOff val="80000"/>
            </a:schemeClr>
          </a:solidFill>
        </p:grpSpPr>
        <p:sp>
          <p:nvSpPr>
            <p:cNvPr id="51" name="Rectangle 50">
              <a:extLst>
                <a:ext uri="{FF2B5EF4-FFF2-40B4-BE49-F238E27FC236}">
                  <a16:creationId xmlns:a16="http://schemas.microsoft.com/office/drawing/2014/main" xmlns="" id="{1DDF8BAC-44D3-4411-A557-439592DE7DE7}"/>
                </a:ext>
              </a:extLst>
            </p:cNvPr>
            <p:cNvSpPr/>
            <p:nvPr/>
          </p:nvSpPr>
          <p:spPr>
            <a:xfrm>
              <a:off x="3131840" y="1491630"/>
              <a:ext cx="5256584" cy="576064"/>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52" name="Right Triangle 51">
              <a:extLst>
                <a:ext uri="{FF2B5EF4-FFF2-40B4-BE49-F238E27FC236}">
                  <a16:creationId xmlns:a16="http://schemas.microsoft.com/office/drawing/2014/main" xmlns="" id="{F0A97B11-79AE-4C5D-91B2-24F53A330551}"/>
                </a:ext>
              </a:extLst>
            </p:cNvPr>
            <p:cNvSpPr/>
            <p:nvPr/>
          </p:nvSpPr>
          <p:spPr>
            <a:xfrm rot="5400000">
              <a:off x="3203840" y="1419630"/>
              <a:ext cx="576000" cy="720000"/>
            </a:xfrm>
            <a:prstGeom prst="rtTriangle">
              <a:avLst/>
            </a:prstGeom>
            <a:solidFill>
              <a:schemeClr val="bg2">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grpSp>
      <p:sp>
        <p:nvSpPr>
          <p:cNvPr id="53" name="TextBox 52">
            <a:extLst>
              <a:ext uri="{FF2B5EF4-FFF2-40B4-BE49-F238E27FC236}">
                <a16:creationId xmlns:a16="http://schemas.microsoft.com/office/drawing/2014/main" xmlns="" id="{4C72D210-5ABF-4BBD-B06F-0BA9D150861A}"/>
              </a:ext>
            </a:extLst>
          </p:cNvPr>
          <p:cNvSpPr txBox="1"/>
          <p:nvPr/>
        </p:nvSpPr>
        <p:spPr>
          <a:xfrm>
            <a:off x="1332718" y="4054312"/>
            <a:ext cx="533164" cy="400110"/>
          </a:xfrm>
          <a:prstGeom prst="rect">
            <a:avLst/>
          </a:prstGeom>
          <a:noFill/>
        </p:spPr>
        <p:txBody>
          <a:bodyPr wrap="square" rtlCol="0">
            <a:spAutoFit/>
          </a:bodyPr>
          <a:lstStyle/>
          <a:p>
            <a:r>
              <a:rPr lang="en-US" altLang="ko-KR" sz="2000" b="1" dirty="0">
                <a:solidFill>
                  <a:schemeClr val="bg1"/>
                </a:solidFill>
                <a:cs typeface="Arial" pitchFamily="34" charset="0"/>
              </a:rPr>
              <a:t>04</a:t>
            </a:r>
            <a:endParaRPr lang="ko-KR" altLang="en-US" sz="2000" b="1" dirty="0">
              <a:solidFill>
                <a:schemeClr val="bg1"/>
              </a:solidFill>
              <a:cs typeface="Arial" pitchFamily="34" charset="0"/>
            </a:endParaRPr>
          </a:p>
        </p:txBody>
      </p:sp>
      <p:sp>
        <p:nvSpPr>
          <p:cNvPr id="55" name="Google Shape;1282;p46">
            <a:extLst>
              <a:ext uri="{FF2B5EF4-FFF2-40B4-BE49-F238E27FC236}">
                <a16:creationId xmlns:a16="http://schemas.microsoft.com/office/drawing/2014/main" xmlns="" id="{61FE0051-22D0-4719-9B73-B1DE7F621C10}"/>
              </a:ext>
            </a:extLst>
          </p:cNvPr>
          <p:cNvSpPr txBox="1">
            <a:spLocks/>
          </p:cNvSpPr>
          <p:nvPr/>
        </p:nvSpPr>
        <p:spPr bwMode="auto">
          <a:xfrm flipH="1">
            <a:off x="1837308" y="3362451"/>
            <a:ext cx="4676787" cy="161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b" anchorCtr="0" compatLnSpc="1">
            <a:prstTxWarp prst="textNoShape">
              <a:avLst/>
            </a:prstTxWarp>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vi-VN" sz="2800" dirty="0" err="1">
                <a:solidFill>
                  <a:schemeClr val="bg1">
                    <a:lumMod val="50000"/>
                  </a:schemeClr>
                </a:solidFill>
                <a:latin typeface="Times New Roman" panose="02020603050405020304" pitchFamily="18" charset="0"/>
                <a:cs typeface="Times New Roman" panose="02020603050405020304" pitchFamily="18" charset="0"/>
              </a:rPr>
              <a:t>Bình</a:t>
            </a:r>
            <a:r>
              <a:rPr lang="vi-VN" sz="2800" dirty="0">
                <a:solidFill>
                  <a:schemeClr val="bg1">
                    <a:lumMod val="50000"/>
                  </a:schemeClr>
                </a:solidFill>
                <a:latin typeface="Times New Roman" panose="02020603050405020304" pitchFamily="18" charset="0"/>
                <a:cs typeface="Times New Roman" panose="02020603050405020304" pitchFamily="18" charset="0"/>
              </a:rPr>
              <a:t> </a:t>
            </a:r>
            <a:r>
              <a:rPr lang="vi-VN" sz="2800" dirty="0" err="1">
                <a:solidFill>
                  <a:schemeClr val="bg1">
                    <a:lumMod val="50000"/>
                  </a:schemeClr>
                </a:solidFill>
                <a:latin typeface="Times New Roman" panose="02020603050405020304" pitchFamily="18" charset="0"/>
                <a:cs typeface="Times New Roman" panose="02020603050405020304" pitchFamily="18" charset="0"/>
              </a:rPr>
              <a:t>chọn</a:t>
            </a:r>
            <a:r>
              <a:rPr lang="vi-VN" sz="2800" dirty="0">
                <a:solidFill>
                  <a:schemeClr val="bg1">
                    <a:lumMod val="50000"/>
                  </a:schemeClr>
                </a:solidFill>
                <a:latin typeface="Times New Roman" panose="02020603050405020304" pitchFamily="18" charset="0"/>
                <a:cs typeface="Times New Roman" panose="02020603050405020304" pitchFamily="18" charset="0"/>
              </a:rPr>
              <a:t> </a:t>
            </a:r>
            <a:r>
              <a:rPr lang="vi-VN" sz="2800" dirty="0" err="1">
                <a:solidFill>
                  <a:schemeClr val="bg1">
                    <a:lumMod val="50000"/>
                  </a:schemeClr>
                </a:solidFill>
                <a:latin typeface="Times New Roman" panose="02020603050405020304" pitchFamily="18" charset="0"/>
                <a:cs typeface="Times New Roman" panose="02020603050405020304" pitchFamily="18" charset="0"/>
              </a:rPr>
              <a:t>sản</a:t>
            </a:r>
            <a:r>
              <a:rPr lang="vi-VN" sz="2800" dirty="0">
                <a:solidFill>
                  <a:schemeClr val="bg1">
                    <a:lumMod val="50000"/>
                  </a:schemeClr>
                </a:solidFill>
                <a:latin typeface="Times New Roman" panose="02020603050405020304" pitchFamily="18" charset="0"/>
                <a:cs typeface="Times New Roman" panose="02020603050405020304" pitchFamily="18" charset="0"/>
              </a:rPr>
              <a:t> </a:t>
            </a:r>
            <a:r>
              <a:rPr lang="vi-VN" sz="2800" dirty="0" err="1">
                <a:solidFill>
                  <a:schemeClr val="bg1">
                    <a:lumMod val="50000"/>
                  </a:schemeClr>
                </a:solidFill>
                <a:latin typeface="Times New Roman" panose="02020603050405020304" pitchFamily="18" charset="0"/>
                <a:cs typeface="Times New Roman" panose="02020603050405020304" pitchFamily="18" charset="0"/>
              </a:rPr>
              <a:t>phẩm</a:t>
            </a:r>
            <a:r>
              <a:rPr lang="vi-VN" sz="2800" dirty="0">
                <a:solidFill>
                  <a:schemeClr val="bg1">
                    <a:lumMod val="50000"/>
                  </a:schemeClr>
                </a:solidFill>
                <a:latin typeface="Times New Roman" panose="02020603050405020304" pitchFamily="18" charset="0"/>
                <a:cs typeface="Times New Roman" panose="02020603050405020304" pitchFamily="18" charset="0"/>
              </a:rPr>
              <a:t> </a:t>
            </a:r>
            <a:r>
              <a:rPr lang="vi-VN" sz="2800" dirty="0" err="1">
                <a:solidFill>
                  <a:schemeClr val="bg1">
                    <a:lumMod val="50000"/>
                  </a:schemeClr>
                </a:solidFill>
                <a:latin typeface="Times New Roman" panose="02020603050405020304" pitchFamily="18" charset="0"/>
                <a:cs typeface="Times New Roman" panose="02020603050405020304" pitchFamily="18" charset="0"/>
              </a:rPr>
              <a:t>và</a:t>
            </a:r>
            <a:r>
              <a:rPr lang="vi-VN" sz="2800" dirty="0">
                <a:solidFill>
                  <a:schemeClr val="bg1">
                    <a:lumMod val="50000"/>
                  </a:schemeClr>
                </a:solidFill>
                <a:latin typeface="Times New Roman" panose="02020603050405020304" pitchFamily="18" charset="0"/>
                <a:cs typeface="Times New Roman" panose="02020603050405020304" pitchFamily="18" charset="0"/>
              </a:rPr>
              <a:t> nhân </a:t>
            </a:r>
            <a:r>
              <a:rPr lang="vi-VN" sz="2800" dirty="0" err="1">
                <a:solidFill>
                  <a:schemeClr val="bg1">
                    <a:lumMod val="50000"/>
                  </a:schemeClr>
                </a:solidFill>
                <a:latin typeface="Times New Roman" panose="02020603050405020304" pitchFamily="18" charset="0"/>
                <a:cs typeface="Times New Roman" panose="02020603050405020304" pitchFamily="18" charset="0"/>
              </a:rPr>
              <a:t>vật</a:t>
            </a:r>
            <a:r>
              <a:rPr lang="vi-VN" sz="2800" dirty="0">
                <a:solidFill>
                  <a:schemeClr val="bg1">
                    <a:lumMod val="50000"/>
                  </a:schemeClr>
                </a:solidFill>
                <a:latin typeface="Times New Roman" panose="02020603050405020304" pitchFamily="18" charset="0"/>
                <a:cs typeface="Times New Roman" panose="02020603050405020304" pitchFamily="18" charset="0"/>
              </a:rPr>
              <a:t> </a:t>
            </a:r>
            <a:r>
              <a:rPr lang="vi-VN" sz="2800" dirty="0" err="1">
                <a:solidFill>
                  <a:schemeClr val="bg1">
                    <a:lumMod val="50000"/>
                  </a:schemeClr>
                </a:solidFill>
                <a:latin typeface="Times New Roman" panose="02020603050405020304" pitchFamily="18" charset="0"/>
                <a:cs typeface="Times New Roman" panose="02020603050405020304" pitchFamily="18" charset="0"/>
              </a:rPr>
              <a:t>được</a:t>
            </a:r>
            <a:r>
              <a:rPr lang="vi-VN" sz="2800" dirty="0">
                <a:solidFill>
                  <a:schemeClr val="bg1">
                    <a:lumMod val="50000"/>
                  </a:schemeClr>
                </a:solidFill>
                <a:latin typeface="Times New Roman" panose="02020603050405020304" pitchFamily="18" charset="0"/>
                <a:cs typeface="Times New Roman" panose="02020603050405020304" pitchFamily="18" charset="0"/>
              </a:rPr>
              <a:t> yêu </a:t>
            </a:r>
            <a:r>
              <a:rPr lang="vi-VN" sz="2800" dirty="0" err="1">
                <a:solidFill>
                  <a:schemeClr val="bg1">
                    <a:lumMod val="50000"/>
                  </a:schemeClr>
                </a:solidFill>
                <a:latin typeface="Times New Roman" panose="02020603050405020304" pitchFamily="18" charset="0"/>
                <a:cs typeface="Times New Roman" panose="02020603050405020304" pitchFamily="18" charset="0"/>
              </a:rPr>
              <a:t>thích</a:t>
            </a:r>
            <a:r>
              <a:rPr lang="vi-VN" sz="2800" dirty="0">
                <a:solidFill>
                  <a:schemeClr val="bg1">
                    <a:lumMod val="50000"/>
                  </a:schemeClr>
                </a:solidFill>
                <a:latin typeface="Times New Roman" panose="02020603050405020304" pitchFamily="18" charset="0"/>
                <a:cs typeface="Times New Roman" panose="02020603050405020304" pitchFamily="18" charset="0"/>
              </a:rPr>
              <a:t> </a:t>
            </a:r>
            <a:r>
              <a:rPr lang="vi-VN" sz="2800" dirty="0" err="1">
                <a:solidFill>
                  <a:schemeClr val="bg1">
                    <a:lumMod val="50000"/>
                  </a:schemeClr>
                </a:solidFill>
                <a:latin typeface="Times New Roman" panose="02020603050405020304" pitchFamily="18" charset="0"/>
                <a:cs typeface="Times New Roman" panose="02020603050405020304" pitchFamily="18" charset="0"/>
              </a:rPr>
              <a:t>nhất</a:t>
            </a:r>
            <a:endParaRPr lang="vi-VN" sz="2800" dirty="0">
              <a:solidFill>
                <a:schemeClr val="bg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Ã¢n dung nhÃ  vÄn Nam Cao.">
            <a:extLst>
              <a:ext uri="{FF2B5EF4-FFF2-40B4-BE49-F238E27FC236}">
                <a16:creationId xmlns:a16="http://schemas.microsoft.com/office/drawing/2014/main" xmlns="" id="{E8F50CEF-5799-4DEB-8E33-41B8DF335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361" y="490653"/>
            <a:ext cx="2295922" cy="3053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9CA526A3-7D30-4B68-B838-F4EE54B1176A}"/>
              </a:ext>
            </a:extLst>
          </p:cNvPr>
          <p:cNvSpPr/>
          <p:nvPr/>
        </p:nvSpPr>
        <p:spPr>
          <a:xfrm>
            <a:off x="479502" y="2793360"/>
            <a:ext cx="5594196" cy="892552"/>
          </a:xfrm>
          <a:prstGeom prst="rect">
            <a:avLst/>
          </a:prstGeom>
        </p:spPr>
        <p:txBody>
          <a:bodyPr wrap="square">
            <a:spAutoFit/>
          </a:bodyPr>
          <a:lstStyle/>
          <a:p>
            <a:r>
              <a:rPr lang="vi-VN" sz="2600" b="1" dirty="0">
                <a:solidFill>
                  <a:schemeClr val="tx1"/>
                </a:solidFill>
                <a:latin typeface="+mj-lt"/>
              </a:rPr>
              <a:t>Bút danh của ông được ghép từ hai chữ của tên tổng và huyện.</a:t>
            </a:r>
            <a:endParaRPr lang="en-SG" sz="2600" b="1" dirty="0">
              <a:solidFill>
                <a:schemeClr val="tx1"/>
              </a:solidFill>
              <a:latin typeface="+mj-lt"/>
            </a:endParaRPr>
          </a:p>
        </p:txBody>
      </p:sp>
      <p:sp>
        <p:nvSpPr>
          <p:cNvPr id="5" name="Rectangle 4">
            <a:extLst>
              <a:ext uri="{FF2B5EF4-FFF2-40B4-BE49-F238E27FC236}">
                <a16:creationId xmlns:a16="http://schemas.microsoft.com/office/drawing/2014/main" xmlns="" id="{FE2F9DC2-FCA4-4AB1-B586-F72F83041201}"/>
              </a:ext>
            </a:extLst>
          </p:cNvPr>
          <p:cNvSpPr/>
          <p:nvPr/>
        </p:nvSpPr>
        <p:spPr>
          <a:xfrm>
            <a:off x="1907823" y="365567"/>
            <a:ext cx="1962397" cy="584775"/>
          </a:xfrm>
          <a:prstGeom prst="rect">
            <a:avLst/>
          </a:prstGeom>
        </p:spPr>
        <p:txBody>
          <a:bodyPr wrap="none">
            <a:spAutoFit/>
          </a:bodyPr>
          <a:lstStyle/>
          <a:p>
            <a:r>
              <a:rPr lang="en-SG" sz="3200" b="1" dirty="0">
                <a:solidFill>
                  <a:srgbClr val="FFFF00"/>
                </a:solidFill>
                <a:latin typeface="Times New Roman" panose="02020603050405020304" pitchFamily="18" charset="0"/>
                <a:cs typeface="Times New Roman" panose="02020603050405020304" pitchFamily="18" charset="0"/>
              </a:rPr>
              <a:t>1915-1951</a:t>
            </a:r>
          </a:p>
        </p:txBody>
      </p:sp>
      <p:sp>
        <p:nvSpPr>
          <p:cNvPr id="6" name="Rectangle 5">
            <a:extLst>
              <a:ext uri="{FF2B5EF4-FFF2-40B4-BE49-F238E27FC236}">
                <a16:creationId xmlns:a16="http://schemas.microsoft.com/office/drawing/2014/main" xmlns="" id="{40526323-B937-42F9-B606-D5C3FCB894A1}"/>
              </a:ext>
            </a:extLst>
          </p:cNvPr>
          <p:cNvSpPr/>
          <p:nvPr/>
        </p:nvSpPr>
        <p:spPr>
          <a:xfrm>
            <a:off x="479502" y="1225520"/>
            <a:ext cx="5594196" cy="1292662"/>
          </a:xfrm>
          <a:prstGeom prst="rect">
            <a:avLst/>
          </a:prstGeom>
        </p:spPr>
        <p:txBody>
          <a:bodyPr wrap="square">
            <a:spAutoFit/>
          </a:bodyPr>
          <a:lstStyle/>
          <a:p>
            <a:pPr algn="just"/>
            <a:r>
              <a:rPr lang="en-SG" sz="2600" b="1" dirty="0" err="1">
                <a:solidFill>
                  <a:schemeClr val="tx1"/>
                </a:solidFill>
                <a:latin typeface="Times New Roman" panose="02020603050405020304" pitchFamily="18" charset="0"/>
                <a:cs typeface="Times New Roman" panose="02020603050405020304" pitchFamily="18" charset="0"/>
              </a:rPr>
              <a:t>Ông</a:t>
            </a:r>
            <a:r>
              <a:rPr lang="en-SG" sz="2600" b="1" dirty="0">
                <a:solidFill>
                  <a:schemeClr val="tx1"/>
                </a:solidFill>
                <a:latin typeface="Times New Roman" panose="02020603050405020304" pitchFamily="18" charset="0"/>
                <a:cs typeface="Times New Roman" panose="02020603050405020304" pitchFamily="18" charset="0"/>
              </a:rPr>
              <a:t> </a:t>
            </a:r>
            <a:r>
              <a:rPr lang="en-SG" sz="2600" b="1" dirty="0" err="1">
                <a:solidFill>
                  <a:schemeClr val="tx1"/>
                </a:solidFill>
                <a:latin typeface="Times New Roman" panose="02020603050405020304" pitchFamily="18" charset="0"/>
                <a:cs typeface="Times New Roman" panose="02020603050405020304" pitchFamily="18" charset="0"/>
              </a:rPr>
              <a:t>tên</a:t>
            </a:r>
            <a:r>
              <a:rPr lang="en-SG" sz="2600" b="1" dirty="0">
                <a:solidFill>
                  <a:schemeClr val="tx1"/>
                </a:solidFill>
                <a:latin typeface="Times New Roman" panose="02020603050405020304" pitchFamily="18" charset="0"/>
                <a:cs typeface="Times New Roman" panose="02020603050405020304" pitchFamily="18" charset="0"/>
              </a:rPr>
              <a:t> </a:t>
            </a:r>
            <a:r>
              <a:rPr lang="en-SG" sz="2600" b="1" dirty="0" err="1">
                <a:solidFill>
                  <a:schemeClr val="tx1"/>
                </a:solidFill>
                <a:latin typeface="Times New Roman" panose="02020603050405020304" pitchFamily="18" charset="0"/>
                <a:cs typeface="Times New Roman" panose="02020603050405020304" pitchFamily="18" charset="0"/>
              </a:rPr>
              <a:t>thật</a:t>
            </a:r>
            <a:r>
              <a:rPr lang="en-SG" sz="2600" b="1" dirty="0">
                <a:solidFill>
                  <a:schemeClr val="tx1"/>
                </a:solidFill>
                <a:latin typeface="Times New Roman" panose="02020603050405020304" pitchFamily="18" charset="0"/>
                <a:cs typeface="Times New Roman" panose="02020603050405020304" pitchFamily="18" charset="0"/>
              </a:rPr>
              <a:t> </a:t>
            </a:r>
            <a:r>
              <a:rPr lang="en-SG" sz="2600" b="1" dirty="0" err="1">
                <a:solidFill>
                  <a:schemeClr val="tx1"/>
                </a:solidFill>
                <a:latin typeface="Times New Roman" panose="02020603050405020304" pitchFamily="18" charset="0"/>
                <a:cs typeface="Times New Roman" panose="02020603050405020304" pitchFamily="18" charset="0"/>
              </a:rPr>
              <a:t>Trần</a:t>
            </a:r>
            <a:r>
              <a:rPr lang="en-SG" sz="2600" b="1" dirty="0">
                <a:solidFill>
                  <a:schemeClr val="tx1"/>
                </a:solidFill>
                <a:latin typeface="Times New Roman" panose="02020603050405020304" pitchFamily="18" charset="0"/>
                <a:cs typeface="Times New Roman" panose="02020603050405020304" pitchFamily="18" charset="0"/>
              </a:rPr>
              <a:t> </a:t>
            </a:r>
            <a:r>
              <a:rPr lang="en-SG" sz="2600" b="1" dirty="0" err="1">
                <a:solidFill>
                  <a:schemeClr val="tx1"/>
                </a:solidFill>
                <a:latin typeface="Times New Roman" panose="02020603050405020304" pitchFamily="18" charset="0"/>
                <a:cs typeface="Times New Roman" panose="02020603050405020304" pitchFamily="18" charset="0"/>
              </a:rPr>
              <a:t>Hữu</a:t>
            </a:r>
            <a:r>
              <a:rPr lang="en-SG" sz="2600" b="1" dirty="0">
                <a:solidFill>
                  <a:schemeClr val="tx1"/>
                </a:solidFill>
                <a:latin typeface="Times New Roman" panose="02020603050405020304" pitchFamily="18" charset="0"/>
                <a:cs typeface="Times New Roman" panose="02020603050405020304" pitchFamily="18" charset="0"/>
              </a:rPr>
              <a:t> Tri, </a:t>
            </a:r>
            <a:r>
              <a:rPr lang="en-SG" sz="2600" b="1" dirty="0" err="1">
                <a:solidFill>
                  <a:schemeClr val="tx1"/>
                </a:solidFill>
                <a:latin typeface="Times New Roman" panose="02020603050405020304" pitchFamily="18" charset="0"/>
                <a:cs typeface="Times New Roman" panose="02020603050405020304" pitchFamily="18" charset="0"/>
              </a:rPr>
              <a:t>quê</a:t>
            </a:r>
            <a:r>
              <a:rPr lang="en-SG" sz="2600" b="1" dirty="0">
                <a:solidFill>
                  <a:schemeClr val="tx1"/>
                </a:solidFill>
                <a:latin typeface="Times New Roman" panose="02020603050405020304" pitchFamily="18" charset="0"/>
                <a:cs typeface="Times New Roman" panose="02020603050405020304" pitchFamily="18" charset="0"/>
              </a:rPr>
              <a:t> ở </a:t>
            </a:r>
            <a:r>
              <a:rPr lang="en-SG" sz="2600" b="1" dirty="0" err="1">
                <a:solidFill>
                  <a:schemeClr val="tx1"/>
                </a:solidFill>
                <a:latin typeface="Times New Roman" panose="02020603050405020304" pitchFamily="18" charset="0"/>
                <a:cs typeface="Times New Roman" panose="02020603050405020304" pitchFamily="18" charset="0"/>
              </a:rPr>
              <a:t>làng</a:t>
            </a:r>
            <a:r>
              <a:rPr lang="en-SG" sz="2600" b="1" dirty="0">
                <a:solidFill>
                  <a:schemeClr val="tx1"/>
                </a:solidFill>
                <a:latin typeface="Times New Roman" panose="02020603050405020304" pitchFamily="18" charset="0"/>
                <a:cs typeface="Times New Roman" panose="02020603050405020304" pitchFamily="18" charset="0"/>
              </a:rPr>
              <a:t> </a:t>
            </a:r>
            <a:r>
              <a:rPr lang="en-SG" sz="2600" b="1" dirty="0" err="1">
                <a:solidFill>
                  <a:schemeClr val="tx1"/>
                </a:solidFill>
                <a:latin typeface="Times New Roman" panose="02020603050405020304" pitchFamily="18" charset="0"/>
                <a:cs typeface="Times New Roman" panose="02020603050405020304" pitchFamily="18" charset="0"/>
              </a:rPr>
              <a:t>Đại</a:t>
            </a:r>
            <a:r>
              <a:rPr lang="en-SG" sz="2600" b="1" dirty="0">
                <a:solidFill>
                  <a:schemeClr val="tx1"/>
                </a:solidFill>
                <a:latin typeface="Times New Roman" panose="02020603050405020304" pitchFamily="18" charset="0"/>
                <a:cs typeface="Times New Roman" panose="02020603050405020304" pitchFamily="18" charset="0"/>
              </a:rPr>
              <a:t> </a:t>
            </a:r>
            <a:r>
              <a:rPr lang="en-SG" sz="2600" b="1" dirty="0" err="1">
                <a:solidFill>
                  <a:schemeClr val="tx1"/>
                </a:solidFill>
                <a:latin typeface="Times New Roman" panose="02020603050405020304" pitchFamily="18" charset="0"/>
                <a:cs typeface="Times New Roman" panose="02020603050405020304" pitchFamily="18" charset="0"/>
              </a:rPr>
              <a:t>Hoàng</a:t>
            </a:r>
            <a:r>
              <a:rPr lang="en-SG" sz="2600" b="1" dirty="0">
                <a:solidFill>
                  <a:schemeClr val="tx1"/>
                </a:solidFill>
                <a:latin typeface="Times New Roman" panose="02020603050405020304" pitchFamily="18" charset="0"/>
                <a:cs typeface="Times New Roman" panose="02020603050405020304" pitchFamily="18" charset="0"/>
              </a:rPr>
              <a:t>, </a:t>
            </a:r>
            <a:r>
              <a:rPr lang="en-SG" sz="2600" b="1" dirty="0" err="1">
                <a:solidFill>
                  <a:schemeClr val="tx1"/>
                </a:solidFill>
                <a:latin typeface="Times New Roman" panose="02020603050405020304" pitchFamily="18" charset="0"/>
                <a:cs typeface="Times New Roman" panose="02020603050405020304" pitchFamily="18" charset="0"/>
              </a:rPr>
              <a:t>tổng</a:t>
            </a:r>
            <a:r>
              <a:rPr lang="en-SG" sz="2600" b="1" dirty="0">
                <a:solidFill>
                  <a:schemeClr val="tx1"/>
                </a:solidFill>
                <a:latin typeface="Times New Roman" panose="02020603050405020304" pitchFamily="18" charset="0"/>
                <a:cs typeface="Times New Roman" panose="02020603050405020304" pitchFamily="18" charset="0"/>
              </a:rPr>
              <a:t> Cao </a:t>
            </a:r>
            <a:r>
              <a:rPr lang="en-SG" sz="2600" b="1" dirty="0" err="1">
                <a:solidFill>
                  <a:schemeClr val="tx1"/>
                </a:solidFill>
                <a:latin typeface="Times New Roman" panose="02020603050405020304" pitchFamily="18" charset="0"/>
                <a:cs typeface="Times New Roman" panose="02020603050405020304" pitchFamily="18" charset="0"/>
              </a:rPr>
              <a:t>Đà</a:t>
            </a:r>
            <a:r>
              <a:rPr lang="en-SG" sz="2600" b="1" dirty="0">
                <a:solidFill>
                  <a:schemeClr val="tx1"/>
                </a:solidFill>
                <a:latin typeface="Times New Roman" panose="02020603050405020304" pitchFamily="18" charset="0"/>
                <a:cs typeface="Times New Roman" panose="02020603050405020304" pitchFamily="18" charset="0"/>
              </a:rPr>
              <a:t>, </a:t>
            </a:r>
            <a:r>
              <a:rPr lang="en-SG" sz="2600" b="1" dirty="0" err="1">
                <a:solidFill>
                  <a:schemeClr val="tx1"/>
                </a:solidFill>
                <a:latin typeface="Times New Roman" panose="02020603050405020304" pitchFamily="18" charset="0"/>
                <a:cs typeface="Times New Roman" panose="02020603050405020304" pitchFamily="18" charset="0"/>
              </a:rPr>
              <a:t>huyện</a:t>
            </a:r>
            <a:r>
              <a:rPr lang="en-SG" sz="2600" b="1" dirty="0">
                <a:solidFill>
                  <a:schemeClr val="tx1"/>
                </a:solidFill>
                <a:latin typeface="Times New Roman" panose="02020603050405020304" pitchFamily="18" charset="0"/>
                <a:cs typeface="Times New Roman" panose="02020603050405020304" pitchFamily="18" charset="0"/>
              </a:rPr>
              <a:t> Nam Sang, </a:t>
            </a:r>
            <a:r>
              <a:rPr lang="en-SG" sz="2600" b="1" dirty="0" err="1">
                <a:solidFill>
                  <a:schemeClr val="tx1"/>
                </a:solidFill>
                <a:latin typeface="Times New Roman" panose="02020603050405020304" pitchFamily="18" charset="0"/>
                <a:cs typeface="Times New Roman" panose="02020603050405020304" pitchFamily="18" charset="0"/>
              </a:rPr>
              <a:t>tỉnh</a:t>
            </a:r>
            <a:r>
              <a:rPr lang="en-SG" sz="2600" b="1" dirty="0">
                <a:solidFill>
                  <a:schemeClr val="tx1"/>
                </a:solidFill>
                <a:latin typeface="Times New Roman" panose="02020603050405020304" pitchFamily="18" charset="0"/>
                <a:cs typeface="Times New Roman" panose="02020603050405020304" pitchFamily="18" charset="0"/>
              </a:rPr>
              <a:t> </a:t>
            </a:r>
            <a:r>
              <a:rPr lang="en-SG" sz="2600" b="1" dirty="0" err="1">
                <a:solidFill>
                  <a:schemeClr val="tx1"/>
                </a:solidFill>
                <a:latin typeface="Times New Roman" panose="02020603050405020304" pitchFamily="18" charset="0"/>
                <a:cs typeface="Times New Roman" panose="02020603050405020304" pitchFamily="18" charset="0"/>
              </a:rPr>
              <a:t>Hà</a:t>
            </a:r>
            <a:r>
              <a:rPr lang="en-SG" sz="2600" b="1" dirty="0">
                <a:solidFill>
                  <a:schemeClr val="tx1"/>
                </a:solidFill>
                <a:latin typeface="Times New Roman" panose="02020603050405020304" pitchFamily="18" charset="0"/>
                <a:cs typeface="Times New Roman" panose="02020603050405020304" pitchFamily="18" charset="0"/>
              </a:rPr>
              <a:t> Nam </a:t>
            </a:r>
          </a:p>
        </p:txBody>
      </p:sp>
      <p:sp>
        <p:nvSpPr>
          <p:cNvPr id="7" name="Rectangle 6">
            <a:extLst>
              <a:ext uri="{FF2B5EF4-FFF2-40B4-BE49-F238E27FC236}">
                <a16:creationId xmlns:a16="http://schemas.microsoft.com/office/drawing/2014/main" xmlns="" id="{E34DC8E5-F65D-4628-9D2A-84ED38784156}"/>
              </a:ext>
            </a:extLst>
          </p:cNvPr>
          <p:cNvSpPr/>
          <p:nvPr/>
        </p:nvSpPr>
        <p:spPr>
          <a:xfrm>
            <a:off x="449767" y="4001482"/>
            <a:ext cx="8426604" cy="892552"/>
          </a:xfrm>
          <a:prstGeom prst="rect">
            <a:avLst/>
          </a:prstGeom>
        </p:spPr>
        <p:txBody>
          <a:bodyPr wrap="square">
            <a:spAutoFit/>
          </a:bodyPr>
          <a:lstStyle/>
          <a:p>
            <a:pPr algn="just"/>
            <a:r>
              <a:rPr lang="en-SG" sz="2600" b="1" dirty="0">
                <a:solidFill>
                  <a:schemeClr val="tx1"/>
                </a:solidFill>
                <a:latin typeface="Times New Roman" panose="02020603050405020304" pitchFamily="18" charset="0"/>
                <a:cs typeface="Times New Roman" panose="02020603050405020304" pitchFamily="18" charset="0"/>
              </a:rPr>
              <a:t>M</a:t>
            </a:r>
            <a:r>
              <a:rPr lang="vi-VN" sz="2600" b="1" dirty="0">
                <a:solidFill>
                  <a:schemeClr val="tx1"/>
                </a:solidFill>
                <a:latin typeface="Times New Roman" panose="02020603050405020304" pitchFamily="18" charset="0"/>
                <a:cs typeface="Times New Roman" panose="02020603050405020304" pitchFamily="18" charset="0"/>
              </a:rPr>
              <a:t>ột số nhân vật của Nam Cao trở thành những hình tượng điển hình, được sử dụng trong ngôn ngữ hàng ngày.</a:t>
            </a:r>
            <a:endParaRPr lang="en-SG" sz="2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451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circle(in)">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xmlns="" id="{818A8F0D-7AF0-4EC9-A481-B4D6896963E2}"/>
              </a:ext>
            </a:extLst>
          </p:cNvPr>
          <p:cNvSpPr>
            <a:spLocks noGrp="1" noChangeArrowheads="1"/>
          </p:cNvSpPr>
          <p:nvPr>
            <p:ph type="title" idx="4294967295"/>
          </p:nvPr>
        </p:nvSpPr>
        <p:spPr>
          <a:xfrm>
            <a:off x="2650067" y="207963"/>
            <a:ext cx="4667250" cy="479425"/>
          </a:xfrm>
        </p:spPr>
        <p:txBody>
          <a:bodyPr/>
          <a:lstStyle/>
          <a:p>
            <a:pPr eaLnBrk="1" hangingPunct="1"/>
            <a:r>
              <a:rPr lang="vi-VN" altLang="en-US" sz="2500" b="1" dirty="0">
                <a:solidFill>
                  <a:srgbClr val="FFFF00"/>
                </a:solidFill>
                <a:latin typeface="Times New Roman "/>
              </a:rPr>
              <a:t>Đoạn văn tham khảo</a:t>
            </a:r>
            <a:endParaRPr lang="en-US" altLang="en-US" sz="2500" b="1" dirty="0">
              <a:solidFill>
                <a:srgbClr val="FFFF00"/>
              </a:solidFill>
              <a:latin typeface="Times New Roman "/>
            </a:endParaRPr>
          </a:p>
        </p:txBody>
      </p:sp>
      <p:sp>
        <p:nvSpPr>
          <p:cNvPr id="12291" name="TextBox 1">
            <a:extLst>
              <a:ext uri="{FF2B5EF4-FFF2-40B4-BE49-F238E27FC236}">
                <a16:creationId xmlns:a16="http://schemas.microsoft.com/office/drawing/2014/main" xmlns="" id="{EA274F6B-9181-435F-BDB6-F7A8687F7562}"/>
              </a:ext>
            </a:extLst>
          </p:cNvPr>
          <p:cNvSpPr txBox="1">
            <a:spLocks noChangeArrowheads="1"/>
          </p:cNvSpPr>
          <p:nvPr/>
        </p:nvSpPr>
        <p:spPr bwMode="auto">
          <a:xfrm>
            <a:off x="139700" y="687388"/>
            <a:ext cx="88646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just" eaLnBrk="1" hangingPunct="1"/>
            <a:r>
              <a:rPr lang="en-US" altLang="en-US" sz="2500" i="1" dirty="0">
                <a:solidFill>
                  <a:srgbClr val="FFF0B3"/>
                </a:solidFill>
                <a:latin typeface="Times New Roman "/>
                <a:cs typeface="Times New Roman" panose="02020603050405020304" pitchFamily="18" charset="0"/>
              </a:rPr>
              <a:t>	</a:t>
            </a:r>
            <a:r>
              <a:rPr lang="vi-VN" altLang="en-US" sz="2500" i="1" dirty="0">
                <a:solidFill>
                  <a:srgbClr val="FFF0B3"/>
                </a:solidFill>
                <a:latin typeface="Times New Roman "/>
                <a:cs typeface="Times New Roman" panose="02020603050405020304" pitchFamily="18" charset="0"/>
              </a:rPr>
              <a:t>Sức mạnh tiềm tàng ở nhân vật Chị Dậu trong đoạn trích “Tức nước vỡ bờ” của tác giả Ngô Tất Tố  làm cho em yêu thích nhất. Một người đàn bà lực điền dịu hiền, yêu thương chồng con hết mực, sống nhẫn nhịn, chịu đựng, vị tha…Nhưng khi chồng mình bị bọn lý trưởng và cai lệ hành hạ, đánh đập đến sức cùng lực kiệt, thì ở trong chị như có một sức mạnh tiềm tàng và chị đã dũng cảm vùng dậy đánh nhau với bọn chúng. Khi đọc đến đoạn miêu tả Chị Dậu giằng co và quật ngã bọn chúng, em cảm thấy sung sướng, hả hê. Em càng khâm phục, yêu thương, trân trọng vẻ đẹp tâm hồn của chị Dậu.</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xmlns="" id="{818A8F0D-7AF0-4EC9-A481-B4D6896963E2}"/>
              </a:ext>
            </a:extLst>
          </p:cNvPr>
          <p:cNvSpPr>
            <a:spLocks noGrp="1" noChangeArrowheads="1"/>
          </p:cNvSpPr>
          <p:nvPr>
            <p:ph type="title" idx="4294967295"/>
          </p:nvPr>
        </p:nvSpPr>
        <p:spPr>
          <a:xfrm>
            <a:off x="2836333" y="224896"/>
            <a:ext cx="4667250" cy="479425"/>
          </a:xfrm>
        </p:spPr>
        <p:txBody>
          <a:bodyPr/>
          <a:lstStyle/>
          <a:p>
            <a:pPr eaLnBrk="1" hangingPunct="1"/>
            <a:r>
              <a:rPr lang="vi-VN" altLang="en-US" sz="2600" b="1" dirty="0">
                <a:solidFill>
                  <a:srgbClr val="FFFF00"/>
                </a:solidFill>
                <a:latin typeface="Times New Roman "/>
              </a:rPr>
              <a:t>Đoạn văn tham khảo</a:t>
            </a:r>
            <a:endParaRPr lang="en-US" altLang="en-US" sz="2600" b="1" dirty="0">
              <a:solidFill>
                <a:srgbClr val="FFFF00"/>
              </a:solidFill>
              <a:latin typeface="Times New Roman "/>
            </a:endParaRPr>
          </a:p>
        </p:txBody>
      </p:sp>
      <p:sp>
        <p:nvSpPr>
          <p:cNvPr id="12291" name="TextBox 1">
            <a:extLst>
              <a:ext uri="{FF2B5EF4-FFF2-40B4-BE49-F238E27FC236}">
                <a16:creationId xmlns:a16="http://schemas.microsoft.com/office/drawing/2014/main" xmlns="" id="{EA274F6B-9181-435F-BDB6-F7A8687F7562}"/>
              </a:ext>
            </a:extLst>
          </p:cNvPr>
          <p:cNvSpPr txBox="1">
            <a:spLocks noChangeArrowheads="1"/>
          </p:cNvSpPr>
          <p:nvPr/>
        </p:nvSpPr>
        <p:spPr bwMode="auto">
          <a:xfrm>
            <a:off x="139700" y="814918"/>
            <a:ext cx="8864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just"/>
            <a:r>
              <a:rPr lang="en-US" altLang="en-US" sz="2400" b="1" i="1" dirty="0">
                <a:solidFill>
                  <a:srgbClr val="FFF0B3"/>
                </a:solidFill>
                <a:latin typeface="Times New Roman "/>
                <a:cs typeface="Times New Roman" panose="02020603050405020304" pitchFamily="18" charset="0"/>
              </a:rPr>
              <a:t>	</a:t>
            </a:r>
            <a:r>
              <a:rPr lang="en-US" altLang="en-US" sz="2400" i="1" dirty="0">
                <a:solidFill>
                  <a:srgbClr val="FFF0B3"/>
                </a:solidFill>
                <a:latin typeface="Times New Roman "/>
              </a:rPr>
              <a:t>“</a:t>
            </a:r>
            <a:r>
              <a:rPr lang="en-US" altLang="en-US" sz="2400" i="1" dirty="0" err="1">
                <a:solidFill>
                  <a:srgbClr val="FFF0B3"/>
                </a:solidFill>
                <a:latin typeface="Times New Roman "/>
              </a:rPr>
              <a:t>Lão</a:t>
            </a:r>
            <a:r>
              <a:rPr lang="en-US" altLang="en-US" sz="2400" i="1" dirty="0">
                <a:solidFill>
                  <a:srgbClr val="FFF0B3"/>
                </a:solidFill>
                <a:latin typeface="Times New Roman "/>
              </a:rPr>
              <a:t> </a:t>
            </a:r>
            <a:r>
              <a:rPr lang="en-US" altLang="en-US" sz="2400" i="1" dirty="0" err="1">
                <a:solidFill>
                  <a:srgbClr val="FFF0B3"/>
                </a:solidFill>
                <a:latin typeface="Times New Roman "/>
              </a:rPr>
              <a:t>Hạc</a:t>
            </a:r>
            <a:r>
              <a:rPr lang="en-US" altLang="en-US" sz="2400" i="1" dirty="0">
                <a:solidFill>
                  <a:srgbClr val="FFF0B3"/>
                </a:solidFill>
                <a:latin typeface="Times New Roman "/>
              </a:rPr>
              <a:t> </a:t>
            </a:r>
            <a:r>
              <a:rPr lang="en-US" altLang="en-US" sz="2400" i="1" dirty="0" err="1">
                <a:solidFill>
                  <a:srgbClr val="FFF0B3"/>
                </a:solidFill>
                <a:latin typeface="Times New Roman "/>
              </a:rPr>
              <a:t>là</a:t>
            </a:r>
            <a:r>
              <a:rPr lang="en-US" altLang="en-US" sz="2400" i="1" dirty="0">
                <a:solidFill>
                  <a:srgbClr val="FFF0B3"/>
                </a:solidFill>
                <a:latin typeface="Times New Roman "/>
              </a:rPr>
              <a:t> </a:t>
            </a:r>
            <a:r>
              <a:rPr lang="en-US" altLang="en-US" sz="2400" i="1" dirty="0" err="1">
                <a:solidFill>
                  <a:srgbClr val="FFF0B3"/>
                </a:solidFill>
                <a:latin typeface="Times New Roman "/>
              </a:rPr>
              <a:t>một</a:t>
            </a:r>
            <a:r>
              <a:rPr lang="en-US" altLang="en-US" sz="2400" i="1" dirty="0">
                <a:solidFill>
                  <a:srgbClr val="FFF0B3"/>
                </a:solidFill>
                <a:latin typeface="Times New Roman "/>
              </a:rPr>
              <a:t> </a:t>
            </a:r>
            <a:r>
              <a:rPr lang="en-US" altLang="en-US" sz="2400" i="1" dirty="0" err="1">
                <a:solidFill>
                  <a:srgbClr val="FFF0B3"/>
                </a:solidFill>
                <a:latin typeface="Times New Roman "/>
              </a:rPr>
              <a:t>nông</a:t>
            </a:r>
            <a:r>
              <a:rPr lang="en-US" altLang="en-US" sz="2400" i="1" dirty="0">
                <a:solidFill>
                  <a:srgbClr val="FFF0B3"/>
                </a:solidFill>
                <a:latin typeface="Times New Roman "/>
              </a:rPr>
              <a:t> </a:t>
            </a:r>
            <a:r>
              <a:rPr lang="en-US" altLang="en-US" sz="2400" i="1" dirty="0" err="1">
                <a:solidFill>
                  <a:srgbClr val="FFF0B3"/>
                </a:solidFill>
                <a:latin typeface="Times New Roman "/>
              </a:rPr>
              <a:t>dân</a:t>
            </a:r>
            <a:r>
              <a:rPr lang="en-US" altLang="en-US" sz="2400" i="1" dirty="0">
                <a:solidFill>
                  <a:srgbClr val="FFF0B3"/>
                </a:solidFill>
                <a:latin typeface="Times New Roman "/>
              </a:rPr>
              <a:t> </a:t>
            </a:r>
            <a:r>
              <a:rPr lang="en-US" altLang="en-US" sz="2400" i="1" dirty="0" err="1">
                <a:solidFill>
                  <a:srgbClr val="FFF0B3"/>
                </a:solidFill>
                <a:latin typeface="Times New Roman "/>
              </a:rPr>
              <a:t>nghèo</a:t>
            </a:r>
            <a:r>
              <a:rPr lang="en-US" altLang="en-US" sz="2400" i="1" dirty="0">
                <a:solidFill>
                  <a:srgbClr val="FFF0B3"/>
                </a:solidFill>
                <a:latin typeface="Times New Roman "/>
              </a:rPr>
              <a:t> </a:t>
            </a:r>
            <a:r>
              <a:rPr lang="en-US" altLang="en-US" sz="2400" i="1" dirty="0" err="1">
                <a:solidFill>
                  <a:srgbClr val="FFF0B3"/>
                </a:solidFill>
                <a:latin typeface="Times New Roman "/>
              </a:rPr>
              <a:t>cực</a:t>
            </a:r>
            <a:r>
              <a:rPr lang="en-US" altLang="en-US" sz="2400" i="1" dirty="0">
                <a:solidFill>
                  <a:srgbClr val="FFF0B3"/>
                </a:solidFill>
                <a:latin typeface="Times New Roman "/>
              </a:rPr>
              <a:t>, </a:t>
            </a:r>
            <a:r>
              <a:rPr lang="en-US" altLang="en-US" sz="2400" i="1" dirty="0" err="1">
                <a:solidFill>
                  <a:srgbClr val="FFF0B3"/>
                </a:solidFill>
                <a:latin typeface="Times New Roman "/>
              </a:rPr>
              <a:t>không</a:t>
            </a:r>
            <a:r>
              <a:rPr lang="en-US" altLang="en-US" sz="2400" i="1" dirty="0">
                <a:solidFill>
                  <a:srgbClr val="FFF0B3"/>
                </a:solidFill>
                <a:latin typeface="Times New Roman "/>
              </a:rPr>
              <a:t> </a:t>
            </a:r>
            <a:r>
              <a:rPr lang="en-US" altLang="en-US" sz="2400" i="1" dirty="0" err="1">
                <a:solidFill>
                  <a:srgbClr val="FFF0B3"/>
                </a:solidFill>
                <a:latin typeface="Times New Roman "/>
              </a:rPr>
              <a:t>được</a:t>
            </a:r>
            <a:r>
              <a:rPr lang="en-US" altLang="en-US" sz="2400" i="1" dirty="0">
                <a:solidFill>
                  <a:srgbClr val="FFF0B3"/>
                </a:solidFill>
                <a:latin typeface="Times New Roman "/>
              </a:rPr>
              <a:t> </a:t>
            </a:r>
            <a:r>
              <a:rPr lang="en-US" altLang="en-US" sz="2400" i="1" dirty="0" err="1">
                <a:solidFill>
                  <a:srgbClr val="FFF0B3"/>
                </a:solidFill>
                <a:latin typeface="Times New Roman "/>
              </a:rPr>
              <a:t>học</a:t>
            </a:r>
            <a:r>
              <a:rPr lang="en-US" altLang="en-US" sz="2400" i="1" dirty="0">
                <a:solidFill>
                  <a:srgbClr val="FFF0B3"/>
                </a:solidFill>
                <a:latin typeface="Times New Roman "/>
              </a:rPr>
              <a:t> </a:t>
            </a:r>
            <a:r>
              <a:rPr lang="en-US" altLang="en-US" sz="2400" i="1" dirty="0" err="1">
                <a:solidFill>
                  <a:srgbClr val="FFF0B3"/>
                </a:solidFill>
                <a:latin typeface="Times New Roman "/>
              </a:rPr>
              <a:t>hành</a:t>
            </a:r>
            <a:r>
              <a:rPr lang="en-US" altLang="en-US" sz="2400" i="1" dirty="0">
                <a:solidFill>
                  <a:srgbClr val="FFF0B3"/>
                </a:solidFill>
                <a:latin typeface="Times New Roman "/>
              </a:rPr>
              <a:t>, </a:t>
            </a:r>
            <a:r>
              <a:rPr lang="en-US" altLang="en-US" sz="2400" i="1" dirty="0" err="1">
                <a:solidFill>
                  <a:srgbClr val="FFF0B3"/>
                </a:solidFill>
                <a:latin typeface="Times New Roman "/>
              </a:rPr>
              <a:t>chẳng</a:t>
            </a:r>
            <a:r>
              <a:rPr lang="en-US" altLang="en-US" sz="2400" i="1" dirty="0">
                <a:solidFill>
                  <a:srgbClr val="FFF0B3"/>
                </a:solidFill>
                <a:latin typeface="Times New Roman "/>
              </a:rPr>
              <a:t> </a:t>
            </a:r>
            <a:r>
              <a:rPr lang="en-US" altLang="en-US" sz="2400" i="1" dirty="0" err="1">
                <a:solidFill>
                  <a:srgbClr val="FFF0B3"/>
                </a:solidFill>
                <a:latin typeface="Times New Roman "/>
              </a:rPr>
              <a:t>có</a:t>
            </a:r>
            <a:r>
              <a:rPr lang="en-US" altLang="en-US" sz="2400" i="1" dirty="0">
                <a:solidFill>
                  <a:srgbClr val="FFF0B3"/>
                </a:solidFill>
                <a:latin typeface="Times New Roman "/>
              </a:rPr>
              <a:t> </a:t>
            </a:r>
            <a:r>
              <a:rPr lang="en-US" altLang="en-US" sz="2400" i="1" dirty="0" err="1">
                <a:solidFill>
                  <a:srgbClr val="FFF0B3"/>
                </a:solidFill>
                <a:latin typeface="Times New Roman "/>
              </a:rPr>
              <a:t>chữ</a:t>
            </a:r>
            <a:r>
              <a:rPr lang="en-US" altLang="en-US" sz="2400" i="1" dirty="0">
                <a:solidFill>
                  <a:srgbClr val="FFF0B3"/>
                </a:solidFill>
                <a:latin typeface="Times New Roman "/>
              </a:rPr>
              <a:t> </a:t>
            </a:r>
            <a:r>
              <a:rPr lang="en-US" altLang="en-US" sz="2400" i="1" dirty="0" err="1">
                <a:solidFill>
                  <a:srgbClr val="FFF0B3"/>
                </a:solidFill>
                <a:latin typeface="Times New Roman "/>
              </a:rPr>
              <a:t>nghĩa</a:t>
            </a:r>
            <a:r>
              <a:rPr lang="en-US" altLang="en-US" sz="2400" i="1" dirty="0">
                <a:solidFill>
                  <a:srgbClr val="FFF0B3"/>
                </a:solidFill>
                <a:latin typeface="Times New Roman "/>
              </a:rPr>
              <a:t>, </a:t>
            </a:r>
            <a:r>
              <a:rPr lang="en-US" altLang="en-US" sz="2400" i="1" dirty="0" err="1">
                <a:solidFill>
                  <a:srgbClr val="FFF0B3"/>
                </a:solidFill>
                <a:latin typeface="Times New Roman "/>
              </a:rPr>
              <a:t>càng</a:t>
            </a:r>
            <a:r>
              <a:rPr lang="en-US" altLang="en-US" sz="2400" i="1" dirty="0">
                <a:solidFill>
                  <a:srgbClr val="FFF0B3"/>
                </a:solidFill>
                <a:latin typeface="Times New Roman "/>
              </a:rPr>
              <a:t> </a:t>
            </a:r>
            <a:r>
              <a:rPr lang="en-US" altLang="en-US" sz="2400" i="1" dirty="0" err="1">
                <a:solidFill>
                  <a:srgbClr val="FFF0B3"/>
                </a:solidFill>
                <a:latin typeface="Times New Roman "/>
              </a:rPr>
              <a:t>không</a:t>
            </a:r>
            <a:r>
              <a:rPr lang="en-US" altLang="en-US" sz="2400" i="1" dirty="0">
                <a:solidFill>
                  <a:srgbClr val="FFF0B3"/>
                </a:solidFill>
                <a:latin typeface="Times New Roman "/>
              </a:rPr>
              <a:t> </a:t>
            </a:r>
            <a:r>
              <a:rPr lang="en-US" altLang="en-US" sz="2400" i="1" dirty="0" err="1">
                <a:solidFill>
                  <a:srgbClr val="FFF0B3"/>
                </a:solidFill>
                <a:latin typeface="Times New Roman "/>
              </a:rPr>
              <a:t>biết</a:t>
            </a:r>
            <a:r>
              <a:rPr lang="en-US" altLang="en-US" sz="2400" i="1" dirty="0">
                <a:solidFill>
                  <a:srgbClr val="FFF0B3"/>
                </a:solidFill>
                <a:latin typeface="Times New Roman "/>
              </a:rPr>
              <a:t> </a:t>
            </a:r>
            <a:r>
              <a:rPr lang="en-US" altLang="en-US" sz="2400" i="1" dirty="0" err="1">
                <a:solidFill>
                  <a:srgbClr val="FFF0B3"/>
                </a:solidFill>
                <a:latin typeface="Times New Roman "/>
              </a:rPr>
              <a:t>nhiều</a:t>
            </a:r>
            <a:r>
              <a:rPr lang="en-US" altLang="en-US" sz="2400" i="1" dirty="0">
                <a:solidFill>
                  <a:srgbClr val="FFF0B3"/>
                </a:solidFill>
                <a:latin typeface="Times New Roman "/>
              </a:rPr>
              <a:t> </a:t>
            </a:r>
            <a:r>
              <a:rPr lang="en-US" altLang="en-US" sz="2400" i="1" dirty="0" err="1">
                <a:solidFill>
                  <a:srgbClr val="FFF0B3"/>
                </a:solidFill>
                <a:latin typeface="Times New Roman "/>
              </a:rPr>
              <a:t>lí</a:t>
            </a:r>
            <a:r>
              <a:rPr lang="en-US" altLang="en-US" sz="2400" i="1" dirty="0">
                <a:solidFill>
                  <a:srgbClr val="FFF0B3"/>
                </a:solidFill>
                <a:latin typeface="Times New Roman "/>
              </a:rPr>
              <a:t> </a:t>
            </a:r>
            <a:r>
              <a:rPr lang="en-US" altLang="en-US" sz="2400" i="1" dirty="0" err="1">
                <a:solidFill>
                  <a:srgbClr val="FFF0B3"/>
                </a:solidFill>
                <a:latin typeface="Times New Roman "/>
              </a:rPr>
              <a:t>luận</a:t>
            </a:r>
            <a:r>
              <a:rPr lang="en-US" altLang="en-US" sz="2400" i="1" dirty="0">
                <a:solidFill>
                  <a:srgbClr val="FFF0B3"/>
                </a:solidFill>
                <a:latin typeface="Times New Roman "/>
              </a:rPr>
              <a:t> </a:t>
            </a:r>
            <a:r>
              <a:rPr lang="en-US" altLang="en-US" sz="2400" i="1" dirty="0" err="1">
                <a:solidFill>
                  <a:srgbClr val="FFF0B3"/>
                </a:solidFill>
                <a:latin typeface="Times New Roman "/>
              </a:rPr>
              <a:t>về</a:t>
            </a:r>
            <a:r>
              <a:rPr lang="en-US" altLang="en-US" sz="2400" i="1" dirty="0">
                <a:solidFill>
                  <a:srgbClr val="FFF0B3"/>
                </a:solidFill>
                <a:latin typeface="Times New Roman "/>
              </a:rPr>
              <a:t> </a:t>
            </a:r>
            <a:r>
              <a:rPr lang="en-US" altLang="en-US" sz="2400" i="1" dirty="0" err="1">
                <a:solidFill>
                  <a:srgbClr val="FFF0B3"/>
                </a:solidFill>
                <a:latin typeface="Times New Roman "/>
              </a:rPr>
              <a:t>tình</a:t>
            </a:r>
            <a:r>
              <a:rPr lang="en-US" altLang="en-US" sz="2400" i="1" dirty="0">
                <a:solidFill>
                  <a:srgbClr val="FFF0B3"/>
                </a:solidFill>
                <a:latin typeface="Times New Roman "/>
              </a:rPr>
              <a:t> </a:t>
            </a:r>
            <a:r>
              <a:rPr lang="en-US" altLang="en-US" sz="2400" i="1" dirty="0" err="1">
                <a:solidFill>
                  <a:srgbClr val="FFF0B3"/>
                </a:solidFill>
                <a:latin typeface="Times New Roman "/>
              </a:rPr>
              <a:t>phụ</a:t>
            </a:r>
            <a:r>
              <a:rPr lang="en-US" altLang="en-US" sz="2400" i="1" dirty="0">
                <a:solidFill>
                  <a:srgbClr val="FFF0B3"/>
                </a:solidFill>
                <a:latin typeface="Times New Roman "/>
              </a:rPr>
              <a:t> </a:t>
            </a:r>
            <a:r>
              <a:rPr lang="en-US" altLang="en-US" sz="2400" i="1" dirty="0" err="1">
                <a:solidFill>
                  <a:srgbClr val="FFF0B3"/>
                </a:solidFill>
                <a:latin typeface="Times New Roman "/>
              </a:rPr>
              <a:t>tử</a:t>
            </a:r>
            <a:r>
              <a:rPr lang="en-US" altLang="en-US" sz="2400" i="1" dirty="0">
                <a:solidFill>
                  <a:srgbClr val="FFF0B3"/>
                </a:solidFill>
                <a:latin typeface="Times New Roman "/>
              </a:rPr>
              <a:t>. </a:t>
            </a:r>
            <a:r>
              <a:rPr lang="en-US" altLang="en-US" sz="2400" i="1" dirty="0" err="1">
                <a:solidFill>
                  <a:srgbClr val="FFF0B3"/>
                </a:solidFill>
                <a:latin typeface="Times New Roman "/>
              </a:rPr>
              <a:t>Nhưng</a:t>
            </a:r>
            <a:r>
              <a:rPr lang="en-US" altLang="en-US" sz="2400" i="1" dirty="0">
                <a:solidFill>
                  <a:srgbClr val="FFF0B3"/>
                </a:solidFill>
                <a:latin typeface="Times New Roman "/>
              </a:rPr>
              <a:t> </a:t>
            </a:r>
            <a:r>
              <a:rPr lang="en-US" altLang="en-US" sz="2400" i="1" dirty="0" err="1">
                <a:solidFill>
                  <a:srgbClr val="FFF0B3"/>
                </a:solidFill>
                <a:latin typeface="Times New Roman "/>
              </a:rPr>
              <a:t>cái</a:t>
            </a:r>
            <a:r>
              <a:rPr lang="en-US" altLang="en-US" sz="2400" i="1" dirty="0">
                <a:solidFill>
                  <a:srgbClr val="FFF0B3"/>
                </a:solidFill>
                <a:latin typeface="Times New Roman "/>
              </a:rPr>
              <a:t> </a:t>
            </a:r>
            <a:r>
              <a:rPr lang="en-US" altLang="en-US" sz="2400" i="1" dirty="0" err="1">
                <a:solidFill>
                  <a:srgbClr val="FFF0B3"/>
                </a:solidFill>
                <a:latin typeface="Times New Roman "/>
              </a:rPr>
              <a:t>chết</a:t>
            </a:r>
            <a:r>
              <a:rPr lang="en-US" altLang="en-US" sz="2400" i="1" dirty="0">
                <a:solidFill>
                  <a:srgbClr val="FFF0B3"/>
                </a:solidFill>
                <a:latin typeface="Times New Roman "/>
              </a:rPr>
              <a:t> </a:t>
            </a:r>
            <a:r>
              <a:rPr lang="en-US" altLang="en-US" sz="2400" i="1" dirty="0" err="1">
                <a:solidFill>
                  <a:srgbClr val="FFF0B3"/>
                </a:solidFill>
                <a:latin typeface="Times New Roman "/>
              </a:rPr>
              <a:t>dữ</a:t>
            </a:r>
            <a:r>
              <a:rPr lang="en-US" altLang="en-US" sz="2400" i="1" dirty="0">
                <a:solidFill>
                  <a:srgbClr val="FFF0B3"/>
                </a:solidFill>
                <a:latin typeface="Times New Roman "/>
              </a:rPr>
              <a:t> </a:t>
            </a:r>
            <a:r>
              <a:rPr lang="en-US" altLang="en-US" sz="2400" i="1" dirty="0" err="1">
                <a:solidFill>
                  <a:srgbClr val="FFF0B3"/>
                </a:solidFill>
                <a:latin typeface="Times New Roman "/>
              </a:rPr>
              <a:t>dội</a:t>
            </a:r>
            <a:r>
              <a:rPr lang="en-US" altLang="en-US" sz="2400" i="1" dirty="0">
                <a:solidFill>
                  <a:srgbClr val="FFF0B3"/>
                </a:solidFill>
                <a:latin typeface="Times New Roman "/>
              </a:rPr>
              <a:t> </a:t>
            </a:r>
            <a:r>
              <a:rPr lang="en-US" altLang="en-US" sz="2400" i="1" dirty="0" err="1">
                <a:solidFill>
                  <a:srgbClr val="FFF0B3"/>
                </a:solidFill>
                <a:latin typeface="Times New Roman "/>
              </a:rPr>
              <a:t>của</a:t>
            </a:r>
            <a:r>
              <a:rPr lang="en-US" altLang="en-US" sz="2400" i="1" dirty="0">
                <a:solidFill>
                  <a:srgbClr val="FFF0B3"/>
                </a:solidFill>
                <a:latin typeface="Times New Roman "/>
              </a:rPr>
              <a:t> </a:t>
            </a:r>
            <a:r>
              <a:rPr lang="en-US" altLang="en-US" sz="2400" i="1" dirty="0" err="1">
                <a:solidFill>
                  <a:srgbClr val="FFF0B3"/>
                </a:solidFill>
                <a:latin typeface="Times New Roman "/>
              </a:rPr>
              <a:t>lão</a:t>
            </a:r>
            <a:r>
              <a:rPr lang="en-US" altLang="en-US" sz="2400" i="1" dirty="0">
                <a:solidFill>
                  <a:srgbClr val="FFF0B3"/>
                </a:solidFill>
                <a:latin typeface="Times New Roman "/>
              </a:rPr>
              <a:t> </a:t>
            </a:r>
            <a:r>
              <a:rPr lang="en-US" altLang="en-US" sz="2400" i="1" dirty="0" err="1">
                <a:solidFill>
                  <a:srgbClr val="FFF0B3"/>
                </a:solidFill>
                <a:latin typeface="Times New Roman "/>
              </a:rPr>
              <a:t>là</a:t>
            </a:r>
            <a:r>
              <a:rPr lang="en-US" altLang="en-US" sz="2400" i="1" dirty="0">
                <a:solidFill>
                  <a:srgbClr val="FFF0B3"/>
                </a:solidFill>
                <a:latin typeface="Times New Roman "/>
              </a:rPr>
              <a:t> </a:t>
            </a:r>
            <a:r>
              <a:rPr lang="en-US" altLang="en-US" sz="2400" i="1" dirty="0" err="1">
                <a:solidFill>
                  <a:srgbClr val="FFF0B3"/>
                </a:solidFill>
                <a:latin typeface="Times New Roman "/>
              </a:rPr>
              <a:t>bằng</a:t>
            </a:r>
            <a:r>
              <a:rPr lang="en-US" altLang="en-US" sz="2400" i="1" dirty="0">
                <a:solidFill>
                  <a:srgbClr val="FFF0B3"/>
                </a:solidFill>
                <a:latin typeface="Times New Roman "/>
              </a:rPr>
              <a:t> </a:t>
            </a:r>
            <a:r>
              <a:rPr lang="en-US" altLang="en-US" sz="2400" i="1" dirty="0" err="1">
                <a:solidFill>
                  <a:srgbClr val="FFF0B3"/>
                </a:solidFill>
                <a:latin typeface="Times New Roman "/>
              </a:rPr>
              <a:t>chứng</a:t>
            </a:r>
            <a:r>
              <a:rPr lang="en-US" altLang="en-US" sz="2400" i="1" dirty="0">
                <a:solidFill>
                  <a:srgbClr val="FFF0B3"/>
                </a:solidFill>
                <a:latin typeface="Times New Roman "/>
              </a:rPr>
              <a:t> </a:t>
            </a:r>
            <a:r>
              <a:rPr lang="en-US" altLang="en-US" sz="2400" i="1" dirty="0" err="1">
                <a:solidFill>
                  <a:srgbClr val="FFF0B3"/>
                </a:solidFill>
                <a:latin typeface="Times New Roman "/>
              </a:rPr>
              <a:t>cảm</a:t>
            </a:r>
            <a:r>
              <a:rPr lang="en-US" altLang="en-US" sz="2400" i="1" dirty="0">
                <a:solidFill>
                  <a:srgbClr val="FFF0B3"/>
                </a:solidFill>
                <a:latin typeface="Times New Roman "/>
              </a:rPr>
              <a:t> </a:t>
            </a:r>
            <a:r>
              <a:rPr lang="en-US" altLang="en-US" sz="2400" i="1" dirty="0" err="1">
                <a:solidFill>
                  <a:srgbClr val="FFF0B3"/>
                </a:solidFill>
                <a:latin typeface="Times New Roman "/>
              </a:rPr>
              <a:t>động</a:t>
            </a:r>
            <a:r>
              <a:rPr lang="en-US" altLang="en-US" sz="2400" i="1" dirty="0">
                <a:solidFill>
                  <a:srgbClr val="FFF0B3"/>
                </a:solidFill>
                <a:latin typeface="Times New Roman "/>
              </a:rPr>
              <a:t> </a:t>
            </a:r>
            <a:r>
              <a:rPr lang="en-US" altLang="en-US" sz="2400" i="1" dirty="0" err="1">
                <a:solidFill>
                  <a:srgbClr val="FFF0B3"/>
                </a:solidFill>
                <a:latin typeface="Times New Roman "/>
              </a:rPr>
              <a:t>về</a:t>
            </a:r>
            <a:r>
              <a:rPr lang="en-US" altLang="en-US" sz="2400" i="1" dirty="0">
                <a:solidFill>
                  <a:srgbClr val="FFF0B3"/>
                </a:solidFill>
                <a:latin typeface="Times New Roman "/>
              </a:rPr>
              <a:t> </a:t>
            </a:r>
            <a:r>
              <a:rPr lang="en-US" altLang="en-US" sz="2400" i="1" dirty="0" err="1">
                <a:solidFill>
                  <a:srgbClr val="FFF0B3"/>
                </a:solidFill>
                <a:latin typeface="Times New Roman "/>
              </a:rPr>
              <a:t>cái</a:t>
            </a:r>
            <a:r>
              <a:rPr lang="en-US" altLang="en-US" sz="2400" i="1" dirty="0">
                <a:solidFill>
                  <a:srgbClr val="FFF0B3"/>
                </a:solidFill>
                <a:latin typeface="Times New Roman "/>
              </a:rPr>
              <a:t> </a:t>
            </a:r>
            <a:r>
              <a:rPr lang="en-US" altLang="en-US" sz="2400" i="1" dirty="0" err="1">
                <a:solidFill>
                  <a:srgbClr val="FFF0B3"/>
                </a:solidFill>
                <a:latin typeface="Times New Roman "/>
              </a:rPr>
              <a:t>tình</a:t>
            </a:r>
            <a:r>
              <a:rPr lang="en-US" altLang="en-US" sz="2400" i="1" dirty="0">
                <a:solidFill>
                  <a:srgbClr val="FFF0B3"/>
                </a:solidFill>
                <a:latin typeface="Times New Roman "/>
              </a:rPr>
              <a:t> cha con </a:t>
            </a:r>
            <a:r>
              <a:rPr lang="en-US" altLang="en-US" sz="2400" i="1" dirty="0" err="1">
                <a:solidFill>
                  <a:srgbClr val="FFF0B3"/>
                </a:solidFill>
                <a:latin typeface="Times New Roman "/>
              </a:rPr>
              <a:t>nguyên</a:t>
            </a:r>
            <a:r>
              <a:rPr lang="en-US" altLang="en-US" sz="2400" i="1" dirty="0">
                <a:solidFill>
                  <a:srgbClr val="FFF0B3"/>
                </a:solidFill>
                <a:latin typeface="Times New Roman "/>
              </a:rPr>
              <a:t> </a:t>
            </a:r>
            <a:r>
              <a:rPr lang="en-US" altLang="en-US" sz="2400" i="1" dirty="0" err="1">
                <a:solidFill>
                  <a:srgbClr val="FFF0B3"/>
                </a:solidFill>
                <a:latin typeface="Times New Roman "/>
              </a:rPr>
              <a:t>sơ</a:t>
            </a:r>
            <a:r>
              <a:rPr lang="en-US" altLang="en-US" sz="2400" i="1" dirty="0">
                <a:solidFill>
                  <a:srgbClr val="FFF0B3"/>
                </a:solidFill>
                <a:latin typeface="Times New Roman "/>
              </a:rPr>
              <a:t> </a:t>
            </a:r>
            <a:r>
              <a:rPr lang="en-US" altLang="en-US" sz="2400" i="1" dirty="0" err="1">
                <a:solidFill>
                  <a:srgbClr val="FFF0B3"/>
                </a:solidFill>
                <a:latin typeface="Times New Roman "/>
              </a:rPr>
              <a:t>mộc</a:t>
            </a:r>
            <a:r>
              <a:rPr lang="en-US" altLang="en-US" sz="2400" i="1" dirty="0">
                <a:solidFill>
                  <a:srgbClr val="FFF0B3"/>
                </a:solidFill>
                <a:latin typeface="Times New Roman "/>
              </a:rPr>
              <a:t> </a:t>
            </a:r>
            <a:r>
              <a:rPr lang="en-US" altLang="en-US" sz="2400" i="1" dirty="0" err="1">
                <a:solidFill>
                  <a:srgbClr val="FFF0B3"/>
                </a:solidFill>
                <a:latin typeface="Times New Roman "/>
              </a:rPr>
              <a:t>mạc</a:t>
            </a:r>
            <a:r>
              <a:rPr lang="en-US" altLang="en-US" sz="2400" i="1" dirty="0">
                <a:solidFill>
                  <a:srgbClr val="FFF0B3"/>
                </a:solidFill>
                <a:latin typeface="Times New Roman "/>
              </a:rPr>
              <a:t> </a:t>
            </a:r>
            <a:r>
              <a:rPr lang="en-US" altLang="en-US" sz="2400" i="1" dirty="0" err="1">
                <a:solidFill>
                  <a:srgbClr val="FFF0B3"/>
                </a:solidFill>
                <a:latin typeface="Times New Roman "/>
              </a:rPr>
              <a:t>mhưng</a:t>
            </a:r>
            <a:r>
              <a:rPr lang="en-US" altLang="en-US" sz="2400" i="1" dirty="0">
                <a:solidFill>
                  <a:srgbClr val="FFF0B3"/>
                </a:solidFill>
                <a:latin typeface="Times New Roman "/>
              </a:rPr>
              <a:t> </a:t>
            </a:r>
            <a:r>
              <a:rPr lang="en-US" altLang="en-US" sz="2400" i="1" dirty="0" err="1">
                <a:solidFill>
                  <a:srgbClr val="FFF0B3"/>
                </a:solidFill>
                <a:latin typeface="Times New Roman "/>
              </a:rPr>
              <a:t>thăm</a:t>
            </a:r>
            <a:r>
              <a:rPr lang="en-US" altLang="en-US" sz="2400" i="1" dirty="0">
                <a:solidFill>
                  <a:srgbClr val="FFF0B3"/>
                </a:solidFill>
                <a:latin typeface="Times New Roman "/>
              </a:rPr>
              <a:t> </a:t>
            </a:r>
            <a:r>
              <a:rPr lang="en-US" altLang="en-US" sz="2400" i="1" dirty="0" err="1">
                <a:solidFill>
                  <a:srgbClr val="FFF0B3"/>
                </a:solidFill>
                <a:latin typeface="Times New Roman "/>
              </a:rPr>
              <a:t>thẳm</a:t>
            </a:r>
            <a:r>
              <a:rPr lang="en-US" altLang="en-US" sz="2400" i="1" dirty="0">
                <a:solidFill>
                  <a:srgbClr val="FFF0B3"/>
                </a:solidFill>
                <a:latin typeface="Times New Roman "/>
              </a:rPr>
              <a:t>, </a:t>
            </a:r>
            <a:r>
              <a:rPr lang="en-US" altLang="en-US" sz="2400" i="1" dirty="0" err="1">
                <a:solidFill>
                  <a:srgbClr val="FFF0B3"/>
                </a:solidFill>
                <a:latin typeface="Times New Roman "/>
              </a:rPr>
              <a:t>thiêng</a:t>
            </a:r>
            <a:r>
              <a:rPr lang="en-US" altLang="en-US" sz="2400" i="1" dirty="0">
                <a:solidFill>
                  <a:srgbClr val="FFF0B3"/>
                </a:solidFill>
                <a:latin typeface="Times New Roman "/>
              </a:rPr>
              <a:t> </a:t>
            </a:r>
            <a:r>
              <a:rPr lang="en-US" altLang="en-US" sz="2400" i="1" dirty="0" err="1">
                <a:solidFill>
                  <a:srgbClr val="FFF0B3"/>
                </a:solidFill>
                <a:latin typeface="Times New Roman "/>
              </a:rPr>
              <a:t>liêng</a:t>
            </a:r>
            <a:r>
              <a:rPr lang="en-US" altLang="en-US" sz="2400" i="1" dirty="0">
                <a:solidFill>
                  <a:srgbClr val="FFF0B3"/>
                </a:solidFill>
                <a:latin typeface="Times New Roman "/>
              </a:rPr>
              <a:t> </a:t>
            </a:r>
            <a:r>
              <a:rPr lang="en-US" altLang="en-US" sz="2400" i="1" dirty="0" err="1">
                <a:solidFill>
                  <a:srgbClr val="FFF0B3"/>
                </a:solidFill>
                <a:latin typeface="Times New Roman "/>
              </a:rPr>
              <a:t>biết</a:t>
            </a:r>
            <a:r>
              <a:rPr lang="en-US" altLang="en-US" sz="2400" i="1" dirty="0">
                <a:solidFill>
                  <a:srgbClr val="FFF0B3"/>
                </a:solidFill>
                <a:latin typeface="Times New Roman "/>
              </a:rPr>
              <a:t> </a:t>
            </a:r>
            <a:r>
              <a:rPr lang="en-US" altLang="en-US" sz="2400" i="1" dirty="0" err="1">
                <a:solidFill>
                  <a:srgbClr val="FFF0B3"/>
                </a:solidFill>
                <a:latin typeface="Times New Roman "/>
              </a:rPr>
              <a:t>chừng</a:t>
            </a:r>
            <a:r>
              <a:rPr lang="en-US" altLang="en-US" sz="2400" i="1" dirty="0">
                <a:solidFill>
                  <a:srgbClr val="FFF0B3"/>
                </a:solidFill>
                <a:latin typeface="Times New Roman "/>
              </a:rPr>
              <a:t> </a:t>
            </a:r>
            <a:r>
              <a:rPr lang="en-US" altLang="en-US" sz="2400" i="1" dirty="0" err="1">
                <a:solidFill>
                  <a:srgbClr val="FFF0B3"/>
                </a:solidFill>
                <a:latin typeface="Times New Roman "/>
              </a:rPr>
              <a:t>nào</a:t>
            </a:r>
            <a:r>
              <a:rPr lang="en-US" altLang="en-US" sz="2400" i="1" dirty="0">
                <a:solidFill>
                  <a:srgbClr val="FFF0B3"/>
                </a:solidFill>
                <a:latin typeface="Times New Roman "/>
              </a:rPr>
              <a:t>! </a:t>
            </a:r>
            <a:r>
              <a:rPr lang="en-US" altLang="en-US" sz="2400" i="1" dirty="0" err="1">
                <a:solidFill>
                  <a:srgbClr val="FFF0B3"/>
                </a:solidFill>
                <a:latin typeface="Times New Roman "/>
              </a:rPr>
              <a:t>Cái</a:t>
            </a:r>
            <a:r>
              <a:rPr lang="en-US" altLang="en-US" sz="2400" i="1" dirty="0">
                <a:solidFill>
                  <a:srgbClr val="FFF0B3"/>
                </a:solidFill>
                <a:latin typeface="Times New Roman "/>
              </a:rPr>
              <a:t> </a:t>
            </a:r>
            <a:r>
              <a:rPr lang="en-US" altLang="en-US" sz="2400" i="1" dirty="0" err="1">
                <a:solidFill>
                  <a:srgbClr val="FFF0B3"/>
                </a:solidFill>
                <a:latin typeface="Times New Roman "/>
              </a:rPr>
              <a:t>chết</a:t>
            </a:r>
            <a:r>
              <a:rPr lang="en-US" altLang="en-US" sz="2400" i="1" dirty="0">
                <a:solidFill>
                  <a:srgbClr val="FFF0B3"/>
                </a:solidFill>
                <a:latin typeface="Times New Roman "/>
              </a:rPr>
              <a:t> </a:t>
            </a:r>
            <a:r>
              <a:rPr lang="en-US" altLang="en-US" sz="2400" i="1" dirty="0" err="1">
                <a:solidFill>
                  <a:srgbClr val="FFF0B3"/>
                </a:solidFill>
                <a:latin typeface="Times New Roman "/>
              </a:rPr>
              <a:t>của</a:t>
            </a:r>
            <a:r>
              <a:rPr lang="en-US" altLang="en-US" sz="2400" i="1" dirty="0">
                <a:solidFill>
                  <a:srgbClr val="FFF0B3"/>
                </a:solidFill>
                <a:latin typeface="Times New Roman "/>
              </a:rPr>
              <a:t> </a:t>
            </a:r>
            <a:r>
              <a:rPr lang="en-US" altLang="en-US" sz="2400" i="1" dirty="0" err="1">
                <a:solidFill>
                  <a:srgbClr val="FFF0B3"/>
                </a:solidFill>
                <a:latin typeface="Times New Roman "/>
              </a:rPr>
              <a:t>Lão</a:t>
            </a:r>
            <a:r>
              <a:rPr lang="en-US" altLang="en-US" sz="2400" i="1" dirty="0">
                <a:solidFill>
                  <a:srgbClr val="FFF0B3"/>
                </a:solidFill>
                <a:latin typeface="Times New Roman "/>
              </a:rPr>
              <a:t> </a:t>
            </a:r>
            <a:r>
              <a:rPr lang="en-US" altLang="en-US" sz="2400" i="1" dirty="0" err="1">
                <a:solidFill>
                  <a:srgbClr val="FFF0B3"/>
                </a:solidFill>
                <a:latin typeface="Times New Roman "/>
              </a:rPr>
              <a:t>Hạc</a:t>
            </a:r>
            <a:r>
              <a:rPr lang="en-US" altLang="en-US" sz="2400" i="1" dirty="0">
                <a:solidFill>
                  <a:srgbClr val="FFF0B3"/>
                </a:solidFill>
                <a:latin typeface="Times New Roman "/>
              </a:rPr>
              <a:t>, </a:t>
            </a:r>
            <a:r>
              <a:rPr lang="en-US" altLang="en-US" sz="2400" i="1" dirty="0" err="1">
                <a:solidFill>
                  <a:srgbClr val="FFF0B3"/>
                </a:solidFill>
                <a:latin typeface="Times New Roman "/>
              </a:rPr>
              <a:t>từ</a:t>
            </a:r>
            <a:r>
              <a:rPr lang="en-US" altLang="en-US" sz="2400" i="1" dirty="0">
                <a:solidFill>
                  <a:srgbClr val="FFF0B3"/>
                </a:solidFill>
                <a:latin typeface="Times New Roman "/>
              </a:rPr>
              <a:t> </a:t>
            </a:r>
            <a:r>
              <a:rPr lang="en-US" altLang="en-US" sz="2400" i="1" dirty="0" err="1">
                <a:solidFill>
                  <a:srgbClr val="FFF0B3"/>
                </a:solidFill>
                <a:latin typeface="Times New Roman "/>
              </a:rPr>
              <a:t>trong</a:t>
            </a:r>
            <a:r>
              <a:rPr lang="en-US" altLang="en-US" sz="2400" i="1" dirty="0">
                <a:solidFill>
                  <a:srgbClr val="FFF0B3"/>
                </a:solidFill>
                <a:latin typeface="Times New Roman "/>
              </a:rPr>
              <a:t> </a:t>
            </a:r>
            <a:r>
              <a:rPr lang="en-US" altLang="en-US" sz="2400" i="1" dirty="0" err="1">
                <a:solidFill>
                  <a:srgbClr val="FFF0B3"/>
                </a:solidFill>
                <a:latin typeface="Times New Roman "/>
              </a:rPr>
              <a:t>bản</a:t>
            </a:r>
            <a:r>
              <a:rPr lang="en-US" altLang="en-US" sz="2400" i="1" dirty="0">
                <a:solidFill>
                  <a:srgbClr val="FFF0B3"/>
                </a:solidFill>
                <a:latin typeface="Times New Roman "/>
              </a:rPr>
              <a:t> </a:t>
            </a:r>
            <a:r>
              <a:rPr lang="en-US" altLang="en-US" sz="2400" i="1" dirty="0" err="1">
                <a:solidFill>
                  <a:srgbClr val="FFF0B3"/>
                </a:solidFill>
                <a:latin typeface="Times New Roman "/>
              </a:rPr>
              <a:t>chất</a:t>
            </a:r>
            <a:r>
              <a:rPr lang="en-US" altLang="en-US" sz="2400" i="1" dirty="0">
                <a:solidFill>
                  <a:srgbClr val="FFF0B3"/>
                </a:solidFill>
                <a:latin typeface="Times New Roman "/>
              </a:rPr>
              <a:t> </a:t>
            </a:r>
            <a:r>
              <a:rPr lang="en-US" altLang="en-US" sz="2400" i="1" dirty="0" err="1">
                <a:solidFill>
                  <a:srgbClr val="FFF0B3"/>
                </a:solidFill>
                <a:latin typeface="Times New Roman "/>
              </a:rPr>
              <a:t>của</a:t>
            </a:r>
            <a:r>
              <a:rPr lang="en-US" altLang="en-US" sz="2400" i="1" dirty="0">
                <a:solidFill>
                  <a:srgbClr val="FFF0B3"/>
                </a:solidFill>
                <a:latin typeface="Times New Roman "/>
              </a:rPr>
              <a:t> </a:t>
            </a:r>
            <a:r>
              <a:rPr lang="en-US" altLang="en-US" sz="2400" i="1" dirty="0" err="1">
                <a:solidFill>
                  <a:srgbClr val="FFF0B3"/>
                </a:solidFill>
                <a:latin typeface="Times New Roman "/>
              </a:rPr>
              <a:t>nó</a:t>
            </a:r>
            <a:r>
              <a:rPr lang="en-US" altLang="en-US" sz="2400" i="1" dirty="0">
                <a:solidFill>
                  <a:srgbClr val="FFF0B3"/>
                </a:solidFill>
                <a:latin typeface="Times New Roman "/>
              </a:rPr>
              <a:t>, </a:t>
            </a:r>
            <a:r>
              <a:rPr lang="en-US" altLang="en-US" sz="2400" i="1" dirty="0" err="1">
                <a:solidFill>
                  <a:srgbClr val="FFF0B3"/>
                </a:solidFill>
                <a:latin typeface="Times New Roman "/>
              </a:rPr>
              <a:t>chưa</a:t>
            </a:r>
            <a:r>
              <a:rPr lang="en-US" altLang="en-US" sz="2400" i="1" dirty="0">
                <a:solidFill>
                  <a:srgbClr val="FFF0B3"/>
                </a:solidFill>
                <a:latin typeface="Times New Roman "/>
              </a:rPr>
              <a:t> </a:t>
            </a:r>
            <a:r>
              <a:rPr lang="en-US" altLang="en-US" sz="2400" i="1" dirty="0" err="1">
                <a:solidFill>
                  <a:srgbClr val="FFF0B3"/>
                </a:solidFill>
                <a:latin typeface="Times New Roman "/>
              </a:rPr>
              <a:t>hẳn</a:t>
            </a:r>
            <a:r>
              <a:rPr lang="en-US" altLang="en-US" sz="2400" i="1" dirty="0">
                <a:solidFill>
                  <a:srgbClr val="FFF0B3"/>
                </a:solidFill>
                <a:latin typeface="Times New Roman "/>
              </a:rPr>
              <a:t> </a:t>
            </a:r>
            <a:r>
              <a:rPr lang="en-US" altLang="en-US" sz="2400" i="1" dirty="0" err="1">
                <a:solidFill>
                  <a:srgbClr val="FFF0B3"/>
                </a:solidFill>
                <a:latin typeface="Times New Roman "/>
              </a:rPr>
              <a:t>là</a:t>
            </a:r>
            <a:r>
              <a:rPr lang="en-US" altLang="en-US" sz="2400" i="1" dirty="0">
                <a:solidFill>
                  <a:srgbClr val="FFF0B3"/>
                </a:solidFill>
                <a:latin typeface="Times New Roman "/>
              </a:rPr>
              <a:t> bi </a:t>
            </a:r>
            <a:r>
              <a:rPr lang="en-US" altLang="en-US" sz="2400" i="1" dirty="0" err="1">
                <a:solidFill>
                  <a:srgbClr val="FFF0B3"/>
                </a:solidFill>
                <a:latin typeface="Times New Roman "/>
              </a:rPr>
              <a:t>quan</a:t>
            </a:r>
            <a:r>
              <a:rPr lang="en-US" altLang="en-US" sz="2400" i="1" dirty="0">
                <a:solidFill>
                  <a:srgbClr val="FFF0B3"/>
                </a:solidFill>
                <a:latin typeface="Times New Roman "/>
              </a:rPr>
              <a:t>. </a:t>
            </a:r>
            <a:r>
              <a:rPr lang="en-US" altLang="en-US" sz="2400" i="1" dirty="0" err="1">
                <a:solidFill>
                  <a:srgbClr val="FFF0B3"/>
                </a:solidFill>
                <a:latin typeface="Times New Roman "/>
              </a:rPr>
              <a:t>Bởi</a:t>
            </a:r>
            <a:r>
              <a:rPr lang="en-US" altLang="en-US" sz="2400" i="1" dirty="0">
                <a:solidFill>
                  <a:srgbClr val="FFF0B3"/>
                </a:solidFill>
                <a:latin typeface="Times New Roman "/>
              </a:rPr>
              <a:t>, </a:t>
            </a:r>
            <a:r>
              <a:rPr lang="en-US" altLang="en-US" sz="2400" i="1" dirty="0" err="1">
                <a:solidFill>
                  <a:srgbClr val="FFF0B3"/>
                </a:solidFill>
                <a:latin typeface="Times New Roman "/>
              </a:rPr>
              <a:t>nó</a:t>
            </a:r>
            <a:r>
              <a:rPr lang="en-US" altLang="en-US" sz="2400" i="1" dirty="0">
                <a:solidFill>
                  <a:srgbClr val="FFF0B3"/>
                </a:solidFill>
                <a:latin typeface="Times New Roman "/>
              </a:rPr>
              <a:t> </a:t>
            </a:r>
            <a:r>
              <a:rPr lang="en-US" altLang="en-US" sz="2400" i="1" dirty="0" err="1">
                <a:solidFill>
                  <a:srgbClr val="FFF0B3"/>
                </a:solidFill>
                <a:latin typeface="Times New Roman "/>
              </a:rPr>
              <a:t>vẫn</a:t>
            </a:r>
            <a:r>
              <a:rPr lang="en-US" altLang="en-US" sz="2400" i="1" dirty="0">
                <a:solidFill>
                  <a:srgbClr val="FFF0B3"/>
                </a:solidFill>
                <a:latin typeface="Times New Roman "/>
              </a:rPr>
              <a:t> </a:t>
            </a:r>
            <a:r>
              <a:rPr lang="en-US" altLang="en-US" sz="2400" i="1" dirty="0" err="1">
                <a:solidFill>
                  <a:srgbClr val="FFF0B3"/>
                </a:solidFill>
                <a:latin typeface="Times New Roman "/>
              </a:rPr>
              <a:t>nói</a:t>
            </a:r>
            <a:r>
              <a:rPr lang="en-US" altLang="en-US" sz="2400" i="1" dirty="0">
                <a:solidFill>
                  <a:srgbClr val="FFF0B3"/>
                </a:solidFill>
                <a:latin typeface="Times New Roman "/>
              </a:rPr>
              <a:t> </a:t>
            </a:r>
            <a:r>
              <a:rPr lang="en-US" altLang="en-US" sz="2400" i="1" dirty="0" err="1">
                <a:solidFill>
                  <a:srgbClr val="FFF0B3"/>
                </a:solidFill>
                <a:latin typeface="Times New Roman "/>
              </a:rPr>
              <a:t>lên</a:t>
            </a:r>
            <a:r>
              <a:rPr lang="en-US" altLang="en-US" sz="2400" i="1" dirty="0">
                <a:solidFill>
                  <a:srgbClr val="FFF0B3"/>
                </a:solidFill>
                <a:latin typeface="Times New Roman "/>
              </a:rPr>
              <a:t> </a:t>
            </a:r>
            <a:r>
              <a:rPr lang="en-US" altLang="en-US" sz="2400" i="1" dirty="0" err="1">
                <a:solidFill>
                  <a:srgbClr val="FFF0B3"/>
                </a:solidFill>
                <a:latin typeface="Times New Roman "/>
              </a:rPr>
              <a:t>niềm</a:t>
            </a:r>
            <a:r>
              <a:rPr lang="en-US" altLang="en-US" sz="2400" i="1" dirty="0">
                <a:solidFill>
                  <a:srgbClr val="FFF0B3"/>
                </a:solidFill>
                <a:latin typeface="Times New Roman "/>
              </a:rPr>
              <a:t> tin </a:t>
            </a:r>
            <a:r>
              <a:rPr lang="en-US" altLang="en-US" sz="2400" i="1" dirty="0" err="1">
                <a:solidFill>
                  <a:srgbClr val="FFF0B3"/>
                </a:solidFill>
                <a:latin typeface="Times New Roman "/>
              </a:rPr>
              <a:t>sâu</a:t>
            </a:r>
            <a:r>
              <a:rPr lang="en-US" altLang="en-US" sz="2400" i="1" dirty="0">
                <a:solidFill>
                  <a:srgbClr val="FFF0B3"/>
                </a:solidFill>
                <a:latin typeface="Times New Roman "/>
              </a:rPr>
              <a:t> </a:t>
            </a:r>
            <a:r>
              <a:rPr lang="en-US" altLang="en-US" sz="2400" i="1" dirty="0" err="1">
                <a:solidFill>
                  <a:srgbClr val="FFF0B3"/>
                </a:solidFill>
                <a:latin typeface="Times New Roman "/>
              </a:rPr>
              <a:t>sắc</a:t>
            </a:r>
            <a:r>
              <a:rPr lang="en-US" altLang="en-US" sz="2400" i="1" dirty="0">
                <a:solidFill>
                  <a:srgbClr val="FFF0B3"/>
                </a:solidFill>
                <a:latin typeface="Times New Roman "/>
              </a:rPr>
              <a:t> </a:t>
            </a:r>
            <a:r>
              <a:rPr lang="en-US" altLang="en-US" sz="2400" i="1" dirty="0" err="1">
                <a:solidFill>
                  <a:srgbClr val="FFF0B3"/>
                </a:solidFill>
                <a:latin typeface="Times New Roman "/>
              </a:rPr>
              <a:t>và</a:t>
            </a:r>
            <a:r>
              <a:rPr lang="en-US" altLang="en-US" sz="2400" i="1" dirty="0">
                <a:solidFill>
                  <a:srgbClr val="FFF0B3"/>
                </a:solidFill>
                <a:latin typeface="Times New Roman "/>
              </a:rPr>
              <a:t> </a:t>
            </a:r>
            <a:r>
              <a:rPr lang="en-US" altLang="en-US" sz="2400" i="1" dirty="0" err="1">
                <a:solidFill>
                  <a:srgbClr val="FFF0B3"/>
                </a:solidFill>
                <a:latin typeface="Times New Roman "/>
              </a:rPr>
              <a:t>sự</a:t>
            </a:r>
            <a:r>
              <a:rPr lang="en-US" altLang="en-US" sz="2400" i="1" dirty="0">
                <a:solidFill>
                  <a:srgbClr val="FFF0B3"/>
                </a:solidFill>
                <a:latin typeface="Times New Roman "/>
              </a:rPr>
              <a:t> </a:t>
            </a:r>
            <a:r>
              <a:rPr lang="en-US" altLang="en-US" sz="2400" i="1" dirty="0" err="1">
                <a:solidFill>
                  <a:srgbClr val="FFF0B3"/>
                </a:solidFill>
                <a:latin typeface="Times New Roman "/>
              </a:rPr>
              <a:t>trường</a:t>
            </a:r>
            <a:r>
              <a:rPr lang="en-US" altLang="en-US" sz="2400" i="1" dirty="0">
                <a:solidFill>
                  <a:srgbClr val="FFF0B3"/>
                </a:solidFill>
                <a:latin typeface="Times New Roman "/>
              </a:rPr>
              <a:t> </a:t>
            </a:r>
            <a:r>
              <a:rPr lang="en-US" altLang="en-US" sz="2400" i="1" dirty="0" err="1">
                <a:solidFill>
                  <a:srgbClr val="FFF0B3"/>
                </a:solidFill>
                <a:latin typeface="Times New Roman "/>
              </a:rPr>
              <a:t>tồn</a:t>
            </a:r>
            <a:r>
              <a:rPr lang="en-US" altLang="en-US" sz="2400" i="1" dirty="0">
                <a:solidFill>
                  <a:srgbClr val="FFF0B3"/>
                </a:solidFill>
                <a:latin typeface="Times New Roman "/>
              </a:rPr>
              <a:t> </a:t>
            </a:r>
            <a:r>
              <a:rPr lang="en-US" altLang="en-US" sz="2400" i="1" dirty="0" err="1">
                <a:solidFill>
                  <a:srgbClr val="FFF0B3"/>
                </a:solidFill>
                <a:latin typeface="Times New Roman "/>
              </a:rPr>
              <a:t>vào</a:t>
            </a:r>
            <a:r>
              <a:rPr lang="en-US" altLang="en-US" sz="2400" i="1" dirty="0">
                <a:solidFill>
                  <a:srgbClr val="FFF0B3"/>
                </a:solidFill>
                <a:latin typeface="Times New Roman "/>
              </a:rPr>
              <a:t> </a:t>
            </a:r>
            <a:r>
              <a:rPr lang="en-US" altLang="en-US" sz="2400" i="1" dirty="0" err="1">
                <a:solidFill>
                  <a:srgbClr val="FFF0B3"/>
                </a:solidFill>
                <a:latin typeface="Times New Roman "/>
              </a:rPr>
              <a:t>bản</a:t>
            </a:r>
            <a:r>
              <a:rPr lang="en-US" altLang="en-US" sz="2400" i="1" dirty="0">
                <a:solidFill>
                  <a:srgbClr val="FFF0B3"/>
                </a:solidFill>
                <a:latin typeface="Times New Roman "/>
              </a:rPr>
              <a:t> </a:t>
            </a:r>
            <a:r>
              <a:rPr lang="en-US" altLang="en-US" sz="2400" i="1" dirty="0" err="1">
                <a:solidFill>
                  <a:srgbClr val="FFF0B3"/>
                </a:solidFill>
                <a:latin typeface="Times New Roman "/>
              </a:rPr>
              <a:t>chất</a:t>
            </a:r>
            <a:r>
              <a:rPr lang="en-US" altLang="en-US" sz="2400" i="1" dirty="0">
                <a:solidFill>
                  <a:srgbClr val="FFF0B3"/>
                </a:solidFill>
                <a:latin typeface="Times New Roman "/>
              </a:rPr>
              <a:t> </a:t>
            </a:r>
            <a:r>
              <a:rPr lang="en-US" altLang="en-US" sz="2400" i="1" dirty="0" err="1">
                <a:solidFill>
                  <a:srgbClr val="FFF0B3"/>
                </a:solidFill>
                <a:latin typeface="Times New Roman "/>
              </a:rPr>
              <a:t>của</a:t>
            </a:r>
            <a:r>
              <a:rPr lang="en-US" altLang="en-US" sz="2400" i="1" dirty="0">
                <a:solidFill>
                  <a:srgbClr val="FFF0B3"/>
                </a:solidFill>
                <a:latin typeface="Times New Roman "/>
              </a:rPr>
              <a:t> con </a:t>
            </a:r>
            <a:r>
              <a:rPr lang="en-US" altLang="en-US" sz="2400" i="1" dirty="0" err="1">
                <a:solidFill>
                  <a:srgbClr val="FFF0B3"/>
                </a:solidFill>
                <a:latin typeface="Times New Roman "/>
              </a:rPr>
              <a:t>người</a:t>
            </a:r>
            <a:r>
              <a:rPr lang="en-US" altLang="en-US" sz="2400" i="1" dirty="0">
                <a:solidFill>
                  <a:srgbClr val="FFF0B3"/>
                </a:solidFill>
                <a:latin typeface="Times New Roman "/>
              </a:rPr>
              <a:t>, qua </a:t>
            </a:r>
            <a:r>
              <a:rPr lang="en-US" altLang="en-US" sz="2400" i="1" dirty="0" err="1">
                <a:solidFill>
                  <a:srgbClr val="FFF0B3"/>
                </a:solidFill>
                <a:latin typeface="Times New Roman "/>
              </a:rPr>
              <a:t>mấy</a:t>
            </a:r>
            <a:r>
              <a:rPr lang="en-US" altLang="en-US" sz="2400" i="1" dirty="0">
                <a:solidFill>
                  <a:srgbClr val="FFF0B3"/>
                </a:solidFill>
                <a:latin typeface="Times New Roman "/>
              </a:rPr>
              <a:t> </a:t>
            </a:r>
            <a:r>
              <a:rPr lang="en-US" altLang="en-US" sz="2400" i="1" dirty="0" err="1">
                <a:solidFill>
                  <a:srgbClr val="FFF0B3"/>
                </a:solidFill>
                <a:latin typeface="Times New Roman "/>
              </a:rPr>
              <a:t>dòng</a:t>
            </a:r>
            <a:r>
              <a:rPr lang="en-US" altLang="en-US" sz="2400" i="1" dirty="0">
                <a:solidFill>
                  <a:srgbClr val="FFF0B3"/>
                </a:solidFill>
                <a:latin typeface="Times New Roman "/>
              </a:rPr>
              <a:t> </a:t>
            </a:r>
            <a:r>
              <a:rPr lang="en-US" altLang="en-US" sz="2400" i="1" dirty="0" err="1">
                <a:solidFill>
                  <a:srgbClr val="FFF0B3"/>
                </a:solidFill>
                <a:latin typeface="Times New Roman "/>
              </a:rPr>
              <a:t>suy</a:t>
            </a:r>
            <a:r>
              <a:rPr lang="en-US" altLang="en-US" sz="2400" i="1" dirty="0">
                <a:solidFill>
                  <a:srgbClr val="FFF0B3"/>
                </a:solidFill>
                <a:latin typeface="Times New Roman "/>
              </a:rPr>
              <a:t> </a:t>
            </a:r>
            <a:r>
              <a:rPr lang="en-US" altLang="en-US" sz="2400" i="1" dirty="0" err="1">
                <a:solidFill>
                  <a:srgbClr val="FFF0B3"/>
                </a:solidFill>
                <a:latin typeface="Times New Roman "/>
              </a:rPr>
              <a:t>ngẫm</a:t>
            </a:r>
            <a:r>
              <a:rPr lang="en-US" altLang="en-US" sz="2400" i="1" dirty="0">
                <a:solidFill>
                  <a:srgbClr val="FFF0B3"/>
                </a:solidFill>
                <a:latin typeface="Times New Roman "/>
              </a:rPr>
              <a:t>, </a:t>
            </a:r>
            <a:r>
              <a:rPr lang="en-US" altLang="en-US" sz="2400" i="1" dirty="0" err="1">
                <a:solidFill>
                  <a:srgbClr val="FFF0B3"/>
                </a:solidFill>
                <a:latin typeface="Times New Roman "/>
              </a:rPr>
              <a:t>triết</a:t>
            </a:r>
            <a:r>
              <a:rPr lang="en-US" altLang="en-US" sz="2400" i="1" dirty="0">
                <a:solidFill>
                  <a:srgbClr val="FFF0B3"/>
                </a:solidFill>
                <a:latin typeface="Times New Roman "/>
              </a:rPr>
              <a:t> </a:t>
            </a:r>
            <a:r>
              <a:rPr lang="en-US" altLang="en-US" sz="2400" i="1" dirty="0" err="1">
                <a:solidFill>
                  <a:srgbClr val="FFF0B3"/>
                </a:solidFill>
                <a:latin typeface="Times New Roman "/>
              </a:rPr>
              <a:t>lí</a:t>
            </a:r>
            <a:r>
              <a:rPr lang="en-US" altLang="en-US" sz="2400" i="1" dirty="0">
                <a:solidFill>
                  <a:srgbClr val="FFF0B3"/>
                </a:solidFill>
                <a:latin typeface="Times New Roman "/>
              </a:rPr>
              <a:t> </a:t>
            </a:r>
            <a:r>
              <a:rPr lang="en-US" altLang="en-US" sz="2400" i="1" dirty="0" err="1">
                <a:solidFill>
                  <a:srgbClr val="FFF0B3"/>
                </a:solidFill>
                <a:latin typeface="Times New Roman "/>
              </a:rPr>
              <a:t>của</a:t>
            </a:r>
            <a:r>
              <a:rPr lang="en-US" altLang="en-US" sz="2400" i="1" dirty="0">
                <a:solidFill>
                  <a:srgbClr val="FFF0B3"/>
                </a:solidFill>
                <a:latin typeface="Times New Roman "/>
              </a:rPr>
              <a:t> </a:t>
            </a:r>
            <a:r>
              <a:rPr lang="en-US" altLang="en-US" sz="2400" i="1" dirty="0" err="1">
                <a:solidFill>
                  <a:srgbClr val="FFF0B3"/>
                </a:solidFill>
                <a:latin typeface="Times New Roman "/>
              </a:rPr>
              <a:t>ông</a:t>
            </a:r>
            <a:r>
              <a:rPr lang="en-US" altLang="en-US" sz="2400" i="1" dirty="0">
                <a:solidFill>
                  <a:srgbClr val="FFF0B3"/>
                </a:solidFill>
                <a:latin typeface="Times New Roman "/>
              </a:rPr>
              <a:t> </a:t>
            </a:r>
            <a:r>
              <a:rPr lang="en-US" altLang="en-US" sz="2400" i="1" dirty="0" err="1">
                <a:solidFill>
                  <a:srgbClr val="FFF0B3"/>
                </a:solidFill>
                <a:latin typeface="Times New Roman "/>
              </a:rPr>
              <a:t>giáo</a:t>
            </a:r>
            <a:r>
              <a:rPr lang="en-US" altLang="en-US" sz="2400" i="1" dirty="0">
                <a:solidFill>
                  <a:srgbClr val="FFF0B3"/>
                </a:solidFill>
                <a:latin typeface="Times New Roman "/>
              </a:rPr>
              <a:t> ở </a:t>
            </a:r>
            <a:r>
              <a:rPr lang="en-US" altLang="en-US" sz="2400" i="1" dirty="0" err="1">
                <a:solidFill>
                  <a:srgbClr val="FFF0B3"/>
                </a:solidFill>
                <a:latin typeface="Times New Roman "/>
              </a:rPr>
              <a:t>cuối</a:t>
            </a:r>
            <a:r>
              <a:rPr lang="en-US" altLang="en-US" sz="2400" i="1" dirty="0">
                <a:solidFill>
                  <a:srgbClr val="FFF0B3"/>
                </a:solidFill>
                <a:latin typeface="Times New Roman "/>
              </a:rPr>
              <a:t> </a:t>
            </a:r>
            <a:r>
              <a:rPr lang="en-US" altLang="en-US" sz="2400" i="1" dirty="0" err="1">
                <a:solidFill>
                  <a:srgbClr val="FFF0B3"/>
                </a:solidFill>
                <a:latin typeface="Times New Roman "/>
              </a:rPr>
              <a:t>truyện</a:t>
            </a:r>
            <a:r>
              <a:rPr lang="en-US" altLang="en-US" sz="2400" i="1" dirty="0">
                <a:solidFill>
                  <a:srgbClr val="FFF0B3"/>
                </a:solidFill>
                <a:latin typeface="Times New Roman "/>
              </a:rPr>
              <a:t>:</a:t>
            </a:r>
          </a:p>
          <a:p>
            <a:pPr algn="just"/>
            <a:r>
              <a:rPr lang="en-US" altLang="en-US" sz="2400" i="1" dirty="0">
                <a:solidFill>
                  <a:srgbClr val="FFF0B3"/>
                </a:solidFill>
                <a:latin typeface="Times New Roman "/>
              </a:rPr>
              <a:t>	- </a:t>
            </a:r>
            <a:r>
              <a:rPr lang="en-US" altLang="en-US" sz="2400" i="1" dirty="0" err="1">
                <a:solidFill>
                  <a:srgbClr val="FFF0B3"/>
                </a:solidFill>
                <a:latin typeface="Times New Roman "/>
              </a:rPr>
              <a:t>Không</a:t>
            </a:r>
            <a:r>
              <a:rPr lang="en-US" altLang="en-US" sz="2400" i="1" dirty="0">
                <a:solidFill>
                  <a:srgbClr val="FFF0B3"/>
                </a:solidFill>
                <a:latin typeface="Times New Roman "/>
              </a:rPr>
              <a:t>! </a:t>
            </a:r>
            <a:r>
              <a:rPr lang="en-US" altLang="en-US" sz="2400" i="1" dirty="0" err="1">
                <a:solidFill>
                  <a:srgbClr val="FFF0B3"/>
                </a:solidFill>
                <a:latin typeface="Times New Roman "/>
              </a:rPr>
              <a:t>Cuộc</a:t>
            </a:r>
            <a:r>
              <a:rPr lang="en-US" altLang="en-US" sz="2400" i="1" dirty="0">
                <a:solidFill>
                  <a:srgbClr val="FFF0B3"/>
                </a:solidFill>
                <a:latin typeface="Times New Roman "/>
              </a:rPr>
              <a:t> </a:t>
            </a:r>
            <a:r>
              <a:rPr lang="en-US" altLang="en-US" sz="2400" i="1" dirty="0" err="1">
                <a:solidFill>
                  <a:srgbClr val="FFF0B3"/>
                </a:solidFill>
                <a:latin typeface="Times New Roman "/>
              </a:rPr>
              <a:t>đời</a:t>
            </a:r>
            <a:r>
              <a:rPr lang="en-US" altLang="en-US" sz="2400" i="1" dirty="0">
                <a:solidFill>
                  <a:srgbClr val="FFF0B3"/>
                </a:solidFill>
                <a:latin typeface="Times New Roman "/>
              </a:rPr>
              <a:t> </a:t>
            </a:r>
            <a:r>
              <a:rPr lang="en-US" altLang="en-US" sz="2400" i="1" dirty="0" err="1">
                <a:solidFill>
                  <a:srgbClr val="FFF0B3"/>
                </a:solidFill>
                <a:latin typeface="Times New Roman "/>
              </a:rPr>
              <a:t>chưa</a:t>
            </a:r>
            <a:r>
              <a:rPr lang="en-US" altLang="en-US" sz="2400" i="1" dirty="0">
                <a:solidFill>
                  <a:srgbClr val="FFF0B3"/>
                </a:solidFill>
                <a:latin typeface="Times New Roman "/>
              </a:rPr>
              <a:t> </a:t>
            </a:r>
            <a:r>
              <a:rPr lang="en-US" altLang="en-US" sz="2400" i="1" dirty="0" err="1">
                <a:solidFill>
                  <a:srgbClr val="FFF0B3"/>
                </a:solidFill>
                <a:latin typeface="Times New Roman "/>
              </a:rPr>
              <a:t>hẳn</a:t>
            </a:r>
            <a:r>
              <a:rPr lang="en-US" altLang="en-US" sz="2400" i="1" dirty="0">
                <a:solidFill>
                  <a:srgbClr val="FFF0B3"/>
                </a:solidFill>
                <a:latin typeface="Times New Roman "/>
              </a:rPr>
              <a:t> </a:t>
            </a:r>
            <a:r>
              <a:rPr lang="en-US" altLang="en-US" sz="2400" i="1" dirty="0" err="1">
                <a:solidFill>
                  <a:srgbClr val="FFF0B3"/>
                </a:solidFill>
                <a:latin typeface="Times New Roman "/>
              </a:rPr>
              <a:t>đã</a:t>
            </a:r>
            <a:r>
              <a:rPr lang="en-US" altLang="en-US" sz="2400" i="1" dirty="0">
                <a:solidFill>
                  <a:srgbClr val="FFF0B3"/>
                </a:solidFill>
                <a:latin typeface="Times New Roman "/>
              </a:rPr>
              <a:t> </a:t>
            </a:r>
            <a:r>
              <a:rPr lang="en-US" altLang="en-US" sz="2400" i="1" dirty="0" err="1">
                <a:solidFill>
                  <a:srgbClr val="FFF0B3"/>
                </a:solidFill>
                <a:latin typeface="Times New Roman "/>
              </a:rPr>
              <a:t>đáng</a:t>
            </a:r>
            <a:r>
              <a:rPr lang="en-US" altLang="en-US" sz="2400" i="1" dirty="0">
                <a:solidFill>
                  <a:srgbClr val="FFF0B3"/>
                </a:solidFill>
                <a:latin typeface="Times New Roman "/>
              </a:rPr>
              <a:t> </a:t>
            </a:r>
            <a:r>
              <a:rPr lang="en-US" altLang="en-US" sz="2400" i="1" dirty="0" err="1">
                <a:solidFill>
                  <a:srgbClr val="FFF0B3"/>
                </a:solidFill>
                <a:latin typeface="Times New Roman "/>
              </a:rPr>
              <a:t>buồn</a:t>
            </a:r>
            <a:r>
              <a:rPr lang="en-US" altLang="en-US" sz="2400" i="1" dirty="0">
                <a:solidFill>
                  <a:srgbClr val="FFF0B3"/>
                </a:solidFill>
                <a:latin typeface="Times New Roman "/>
              </a:rPr>
              <a:t>!”</a:t>
            </a:r>
          </a:p>
          <a:p>
            <a:pPr algn="just"/>
            <a:r>
              <a:rPr lang="en-US" altLang="en-US" sz="2400" i="1" dirty="0">
                <a:solidFill>
                  <a:srgbClr val="FFF0B3"/>
                </a:solidFill>
                <a:latin typeface="Times New Roman "/>
              </a:rPr>
              <a:t>     (Theo </a:t>
            </a:r>
            <a:r>
              <a:rPr lang="en-US" altLang="en-US" sz="2400" i="1" dirty="0" err="1">
                <a:solidFill>
                  <a:srgbClr val="FFF0B3"/>
                </a:solidFill>
                <a:latin typeface="Times New Roman "/>
              </a:rPr>
              <a:t>sách</a:t>
            </a:r>
            <a:r>
              <a:rPr lang="en-US" altLang="en-US" sz="2400" i="1" dirty="0">
                <a:solidFill>
                  <a:srgbClr val="FFF0B3"/>
                </a:solidFill>
                <a:latin typeface="Times New Roman "/>
              </a:rPr>
              <a:t> </a:t>
            </a:r>
            <a:r>
              <a:rPr lang="en-US" altLang="en-US" sz="2400" b="1" i="1" dirty="0" err="1">
                <a:solidFill>
                  <a:srgbClr val="FFF0B3"/>
                </a:solidFill>
                <a:latin typeface="Times New Roman "/>
              </a:rPr>
              <a:t>Kiến</a:t>
            </a:r>
            <a:r>
              <a:rPr lang="en-US" altLang="en-US" sz="2400" b="1" i="1" dirty="0">
                <a:solidFill>
                  <a:srgbClr val="FFF0B3"/>
                </a:solidFill>
                <a:latin typeface="Times New Roman "/>
              </a:rPr>
              <a:t> </a:t>
            </a:r>
            <a:r>
              <a:rPr lang="en-US" altLang="en-US" sz="2400" b="1" i="1" dirty="0" err="1">
                <a:solidFill>
                  <a:srgbClr val="FFF0B3"/>
                </a:solidFill>
                <a:latin typeface="Times New Roman "/>
              </a:rPr>
              <a:t>thức</a:t>
            </a:r>
            <a:r>
              <a:rPr lang="en-US" altLang="en-US" sz="2400" b="1" i="1" dirty="0">
                <a:solidFill>
                  <a:srgbClr val="FFF0B3"/>
                </a:solidFill>
                <a:latin typeface="Times New Roman "/>
              </a:rPr>
              <a:t> </a:t>
            </a:r>
            <a:r>
              <a:rPr lang="en-US" altLang="en-US" sz="2400" b="1" i="1" dirty="0" err="1">
                <a:solidFill>
                  <a:srgbClr val="FFF0B3"/>
                </a:solidFill>
                <a:latin typeface="Times New Roman "/>
              </a:rPr>
              <a:t>cơ</a:t>
            </a:r>
            <a:r>
              <a:rPr lang="en-US" altLang="en-US" sz="2400" b="1" i="1" dirty="0">
                <a:solidFill>
                  <a:srgbClr val="FFF0B3"/>
                </a:solidFill>
                <a:latin typeface="Times New Roman "/>
              </a:rPr>
              <a:t> </a:t>
            </a:r>
            <a:r>
              <a:rPr lang="en-US" altLang="en-US" sz="2400" b="1" i="1" dirty="0" err="1">
                <a:solidFill>
                  <a:srgbClr val="FFF0B3"/>
                </a:solidFill>
                <a:latin typeface="Times New Roman "/>
              </a:rPr>
              <a:t>bản</a:t>
            </a:r>
            <a:r>
              <a:rPr lang="en-US" altLang="en-US" sz="2400" b="1" i="1" dirty="0">
                <a:solidFill>
                  <a:srgbClr val="FFF0B3"/>
                </a:solidFill>
                <a:latin typeface="Times New Roman "/>
              </a:rPr>
              <a:t> </a:t>
            </a:r>
            <a:r>
              <a:rPr lang="en-US" altLang="en-US" sz="2400" b="1" i="1" dirty="0" err="1">
                <a:solidFill>
                  <a:srgbClr val="FFF0B3"/>
                </a:solidFill>
                <a:latin typeface="Times New Roman "/>
              </a:rPr>
              <a:t>Văn</a:t>
            </a:r>
            <a:r>
              <a:rPr lang="en-US" altLang="en-US" sz="2400" b="1" i="1" dirty="0">
                <a:solidFill>
                  <a:srgbClr val="FFF0B3"/>
                </a:solidFill>
                <a:latin typeface="Times New Roman "/>
              </a:rPr>
              <a:t> </a:t>
            </a:r>
            <a:r>
              <a:rPr lang="en-US" altLang="en-US" sz="2400" b="1" i="1" dirty="0" err="1">
                <a:solidFill>
                  <a:srgbClr val="FFF0B3"/>
                </a:solidFill>
                <a:latin typeface="Times New Roman "/>
              </a:rPr>
              <a:t>tiếng</a:t>
            </a:r>
            <a:r>
              <a:rPr lang="en-US" altLang="en-US" sz="2400" b="1" i="1" dirty="0">
                <a:solidFill>
                  <a:srgbClr val="FFF0B3"/>
                </a:solidFill>
                <a:latin typeface="Times New Roman "/>
              </a:rPr>
              <a:t> </a:t>
            </a:r>
            <a:r>
              <a:rPr lang="en-US" altLang="en-US" sz="2400" b="1" i="1" dirty="0" err="1">
                <a:solidFill>
                  <a:srgbClr val="FFF0B3"/>
                </a:solidFill>
                <a:latin typeface="Times New Roman "/>
              </a:rPr>
              <a:t>Việt</a:t>
            </a:r>
            <a:r>
              <a:rPr lang="en-US" altLang="en-US" sz="2400" i="1" dirty="0">
                <a:solidFill>
                  <a:srgbClr val="FFF0B3"/>
                </a:solidFill>
                <a:latin typeface="Times New Roman "/>
              </a:rPr>
              <a:t>  - </a:t>
            </a:r>
            <a:r>
              <a:rPr lang="en-US" altLang="en-US" sz="2400" i="1" dirty="0" err="1">
                <a:solidFill>
                  <a:srgbClr val="FFF0B3"/>
                </a:solidFill>
                <a:latin typeface="Times New Roman "/>
              </a:rPr>
              <a:t>Nguyễn</a:t>
            </a:r>
            <a:r>
              <a:rPr lang="en-US" altLang="en-US" sz="2400" i="1" dirty="0">
                <a:solidFill>
                  <a:srgbClr val="FFF0B3"/>
                </a:solidFill>
                <a:latin typeface="Times New Roman "/>
              </a:rPr>
              <a:t> </a:t>
            </a:r>
            <a:r>
              <a:rPr lang="en-US" altLang="en-US" sz="2400" i="1" dirty="0" err="1">
                <a:solidFill>
                  <a:srgbClr val="FFF0B3"/>
                </a:solidFill>
                <a:latin typeface="Times New Roman "/>
              </a:rPr>
              <a:t>Xuân</a:t>
            </a:r>
            <a:r>
              <a:rPr lang="en-US" altLang="en-US" sz="2400" i="1" dirty="0">
                <a:solidFill>
                  <a:srgbClr val="FFF0B3"/>
                </a:solidFill>
                <a:latin typeface="Times New Roman "/>
              </a:rPr>
              <a:t> </a:t>
            </a:r>
            <a:r>
              <a:rPr lang="en-US" altLang="en-US" sz="2400" i="1" dirty="0" err="1">
                <a:solidFill>
                  <a:srgbClr val="FFF0B3"/>
                </a:solidFill>
                <a:latin typeface="Times New Roman "/>
              </a:rPr>
              <a:t>Lạc</a:t>
            </a:r>
            <a:r>
              <a:rPr lang="en-US" altLang="en-US" sz="2400" i="1" dirty="0">
                <a:solidFill>
                  <a:srgbClr val="FFF0B3"/>
                </a:solidFill>
                <a:latin typeface="Times New Roman "/>
              </a:rPr>
              <a:t>)</a:t>
            </a:r>
          </a:p>
        </p:txBody>
      </p:sp>
    </p:spTree>
    <p:extLst>
      <p:ext uri="{BB962C8B-B14F-4D97-AF65-F5344CB8AC3E}">
        <p14:creationId xmlns:p14="http://schemas.microsoft.com/office/powerpoint/2010/main" val="26183633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0327B17-69B9-46AF-815C-F5C06BA5656D}"/>
              </a:ext>
            </a:extLst>
          </p:cNvPr>
          <p:cNvSpPr/>
          <p:nvPr/>
        </p:nvSpPr>
        <p:spPr>
          <a:xfrm>
            <a:off x="2408664" y="200724"/>
            <a:ext cx="4341542" cy="92183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dirty="0" err="1">
                <a:solidFill>
                  <a:schemeClr val="bg1">
                    <a:lumMod val="75000"/>
                  </a:schemeClr>
                </a:solidFill>
                <a:latin typeface="Times New Roman" panose="02020603050405020304" pitchFamily="18" charset="0"/>
                <a:cs typeface="Times New Roman" panose="02020603050405020304" pitchFamily="18" charset="0"/>
              </a:rPr>
              <a:t>Truyện</a:t>
            </a:r>
            <a:r>
              <a:rPr lang="en-SG" sz="2400" b="1" dirty="0">
                <a:solidFill>
                  <a:schemeClr val="bg1">
                    <a:lumMod val="75000"/>
                  </a:schemeClr>
                </a:solidFill>
                <a:latin typeface="Times New Roman" panose="02020603050405020304" pitchFamily="18" charset="0"/>
                <a:cs typeface="Times New Roman" panose="02020603050405020304" pitchFamily="18" charset="0"/>
              </a:rPr>
              <a:t> </a:t>
            </a:r>
            <a:r>
              <a:rPr lang="en-SG" sz="2400" b="1" dirty="0" err="1">
                <a:solidFill>
                  <a:schemeClr val="bg1">
                    <a:lumMod val="75000"/>
                  </a:schemeClr>
                </a:solidFill>
                <a:latin typeface="Times New Roman" panose="02020603050405020304" pitchFamily="18" charset="0"/>
                <a:cs typeface="Times New Roman" panose="02020603050405020304" pitchFamily="18" charset="0"/>
              </a:rPr>
              <a:t>kí</a:t>
            </a:r>
            <a:r>
              <a:rPr lang="en-SG" sz="2400" b="1" dirty="0">
                <a:solidFill>
                  <a:schemeClr val="bg1">
                    <a:lumMod val="75000"/>
                  </a:schemeClr>
                </a:solidFill>
                <a:latin typeface="Times New Roman" panose="02020603050405020304" pitchFamily="18" charset="0"/>
                <a:cs typeface="Times New Roman" panose="02020603050405020304" pitchFamily="18" charset="0"/>
              </a:rPr>
              <a:t> </a:t>
            </a:r>
            <a:r>
              <a:rPr lang="en-SG" sz="2400" b="1" dirty="0" err="1">
                <a:solidFill>
                  <a:schemeClr val="bg1">
                    <a:lumMod val="75000"/>
                  </a:schemeClr>
                </a:solidFill>
                <a:latin typeface="Times New Roman" panose="02020603050405020304" pitchFamily="18" charset="0"/>
                <a:cs typeface="Times New Roman" panose="02020603050405020304" pitchFamily="18" charset="0"/>
              </a:rPr>
              <a:t>hiện</a:t>
            </a:r>
            <a:r>
              <a:rPr lang="en-SG" sz="2400" b="1" dirty="0">
                <a:solidFill>
                  <a:schemeClr val="bg1">
                    <a:lumMod val="75000"/>
                  </a:schemeClr>
                </a:solidFill>
                <a:latin typeface="Times New Roman" panose="02020603050405020304" pitchFamily="18" charset="0"/>
                <a:cs typeface="Times New Roman" panose="02020603050405020304" pitchFamily="18" charset="0"/>
              </a:rPr>
              <a:t> </a:t>
            </a:r>
            <a:r>
              <a:rPr lang="en-SG" sz="2400" b="1" dirty="0" err="1">
                <a:solidFill>
                  <a:schemeClr val="bg1">
                    <a:lumMod val="75000"/>
                  </a:schemeClr>
                </a:solidFill>
                <a:latin typeface="Times New Roman" panose="02020603050405020304" pitchFamily="18" charset="0"/>
                <a:cs typeface="Times New Roman" panose="02020603050405020304" pitchFamily="18" charset="0"/>
              </a:rPr>
              <a:t>đại</a:t>
            </a:r>
            <a:r>
              <a:rPr lang="en-SG" sz="2400" b="1" dirty="0">
                <a:solidFill>
                  <a:schemeClr val="bg1">
                    <a:lumMod val="75000"/>
                  </a:schemeClr>
                </a:solidFill>
                <a:latin typeface="Times New Roman" panose="02020603050405020304" pitchFamily="18" charset="0"/>
                <a:cs typeface="Times New Roman" panose="02020603050405020304" pitchFamily="18" charset="0"/>
              </a:rPr>
              <a:t> </a:t>
            </a:r>
            <a:r>
              <a:rPr lang="en-SG" sz="2400" b="1" dirty="0" err="1">
                <a:solidFill>
                  <a:schemeClr val="bg1">
                    <a:lumMod val="75000"/>
                  </a:schemeClr>
                </a:solidFill>
                <a:latin typeface="Times New Roman" panose="02020603050405020304" pitchFamily="18" charset="0"/>
                <a:cs typeface="Times New Roman" panose="02020603050405020304" pitchFamily="18" charset="0"/>
              </a:rPr>
              <a:t>Việt</a:t>
            </a:r>
            <a:r>
              <a:rPr lang="en-SG" sz="2400" b="1" dirty="0">
                <a:solidFill>
                  <a:schemeClr val="bg1">
                    <a:lumMod val="75000"/>
                  </a:schemeClr>
                </a:solidFill>
                <a:latin typeface="Times New Roman" panose="02020603050405020304" pitchFamily="18" charset="0"/>
                <a:cs typeface="Times New Roman" panose="02020603050405020304" pitchFamily="18" charset="0"/>
              </a:rPr>
              <a:t> Nam</a:t>
            </a:r>
          </a:p>
          <a:p>
            <a:pPr algn="ctr"/>
            <a:r>
              <a:rPr lang="en-SG" sz="2400" b="1" dirty="0">
                <a:solidFill>
                  <a:schemeClr val="bg1">
                    <a:lumMod val="75000"/>
                  </a:schemeClr>
                </a:solidFill>
                <a:latin typeface="Times New Roman" panose="02020603050405020304" pitchFamily="18" charset="0"/>
                <a:cs typeface="Times New Roman" panose="02020603050405020304" pitchFamily="18" charset="0"/>
              </a:rPr>
              <a:t>(1930 – 1945)</a:t>
            </a:r>
          </a:p>
        </p:txBody>
      </p:sp>
      <p:sp>
        <p:nvSpPr>
          <p:cNvPr id="8" name="Rectangle: Rounded Corners 7">
            <a:extLst>
              <a:ext uri="{FF2B5EF4-FFF2-40B4-BE49-F238E27FC236}">
                <a16:creationId xmlns:a16="http://schemas.microsoft.com/office/drawing/2014/main" xmlns="" id="{4DC12677-C2E4-412B-B46B-3C16636F37F9}"/>
              </a:ext>
            </a:extLst>
          </p:cNvPr>
          <p:cNvSpPr/>
          <p:nvPr/>
        </p:nvSpPr>
        <p:spPr>
          <a:xfrm>
            <a:off x="314557" y="1649916"/>
            <a:ext cx="3536331" cy="1636209"/>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300" b="1" dirty="0" err="1">
                <a:solidFill>
                  <a:srgbClr val="002060"/>
                </a:solidFill>
                <a:latin typeface="Times New Roman" panose="02020603050405020304" pitchFamily="18" charset="0"/>
                <a:cs typeface="Times New Roman" panose="02020603050405020304" pitchFamily="18" charset="0"/>
              </a:rPr>
              <a:t>Nội</a:t>
            </a:r>
            <a:r>
              <a:rPr lang="en-SG" sz="2300" b="1" dirty="0">
                <a:solidFill>
                  <a:srgbClr val="002060"/>
                </a:solidFill>
                <a:latin typeface="Times New Roman" panose="02020603050405020304" pitchFamily="18" charset="0"/>
                <a:cs typeface="Times New Roman" panose="02020603050405020304" pitchFamily="18" charset="0"/>
              </a:rPr>
              <a:t> dung: </a:t>
            </a:r>
            <a:r>
              <a:rPr lang="en-SG" sz="2300" dirty="0" err="1">
                <a:solidFill>
                  <a:srgbClr val="002060"/>
                </a:solidFill>
                <a:latin typeface="Times New Roman" panose="02020603050405020304" pitchFamily="18" charset="0"/>
                <a:cs typeface="Times New Roman" panose="02020603050405020304" pitchFamily="18" charset="0"/>
              </a:rPr>
              <a:t>Phản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ánh</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hiện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thực</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xã</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hội</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cuộc</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sống</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số</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phận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và</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phẩm</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chất</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của</a:t>
            </a:r>
            <a:r>
              <a:rPr lang="en-SG" sz="2300" dirty="0">
                <a:solidFill>
                  <a:srgbClr val="002060"/>
                </a:solidFill>
                <a:latin typeface="Times New Roman" panose="02020603050405020304" pitchFamily="18" charset="0"/>
                <a:cs typeface="Times New Roman" panose="02020603050405020304" pitchFamily="18" charset="0"/>
              </a:rPr>
              <a:t> con ng</a:t>
            </a:r>
            <a:r>
              <a:rPr lang="vi-VN" sz="2300" dirty="0">
                <a:solidFill>
                  <a:srgbClr val="002060"/>
                </a:solidFill>
                <a:latin typeface="Times New Roman" panose="02020603050405020304" pitchFamily="18" charset="0"/>
                <a:cs typeface="Times New Roman" panose="02020603050405020304" pitchFamily="18" charset="0"/>
              </a:rPr>
              <a:t>ư</a:t>
            </a:r>
            <a:r>
              <a:rPr lang="en-SG" sz="2300" dirty="0" err="1">
                <a:solidFill>
                  <a:srgbClr val="002060"/>
                </a:solidFill>
                <a:latin typeface="Times New Roman" panose="02020603050405020304" pitchFamily="18" charset="0"/>
                <a:cs typeface="Times New Roman" panose="02020603050405020304" pitchFamily="18" charset="0"/>
              </a:rPr>
              <a:t>ời</a:t>
            </a:r>
            <a:r>
              <a:rPr lang="en-SG" sz="2300" dirty="0">
                <a:solidFill>
                  <a:srgbClr val="002060"/>
                </a:solidFill>
                <a:latin typeface="Times New Roman" panose="02020603050405020304" pitchFamily="18" charset="0"/>
                <a:cs typeface="Times New Roman" panose="02020603050405020304" pitchFamily="18" charset="0"/>
              </a:rPr>
              <a:t> VN tr</a:t>
            </a:r>
            <a:r>
              <a:rPr lang="vi-VN" sz="2300" dirty="0">
                <a:solidFill>
                  <a:srgbClr val="002060"/>
                </a:solidFill>
                <a:latin typeface="Times New Roman" panose="02020603050405020304" pitchFamily="18" charset="0"/>
                <a:cs typeface="Times New Roman" panose="02020603050405020304" pitchFamily="18" charset="0"/>
              </a:rPr>
              <a:t>ư</a:t>
            </a:r>
            <a:r>
              <a:rPr lang="en-SG" sz="2300" dirty="0" err="1">
                <a:solidFill>
                  <a:srgbClr val="002060"/>
                </a:solidFill>
                <a:latin typeface="Times New Roman" panose="02020603050405020304" pitchFamily="18" charset="0"/>
                <a:cs typeface="Times New Roman" panose="02020603050405020304" pitchFamily="18" charset="0"/>
              </a:rPr>
              <a:t>ớc</a:t>
            </a:r>
            <a:r>
              <a:rPr lang="en-SG" sz="2300" dirty="0">
                <a:solidFill>
                  <a:srgbClr val="002060"/>
                </a:solidFill>
                <a:latin typeface="Times New Roman" panose="02020603050405020304" pitchFamily="18" charset="0"/>
                <a:cs typeface="Times New Roman" panose="02020603050405020304" pitchFamily="18" charset="0"/>
              </a:rPr>
              <a:t> CMT8</a:t>
            </a:r>
          </a:p>
        </p:txBody>
      </p:sp>
      <p:sp>
        <p:nvSpPr>
          <p:cNvPr id="9" name="Rectangle: Rounded Corners 8">
            <a:extLst>
              <a:ext uri="{FF2B5EF4-FFF2-40B4-BE49-F238E27FC236}">
                <a16:creationId xmlns:a16="http://schemas.microsoft.com/office/drawing/2014/main" xmlns="" id="{35085DB9-B00D-4AAE-9040-4C278E1D9F03}"/>
              </a:ext>
            </a:extLst>
          </p:cNvPr>
          <p:cNvSpPr/>
          <p:nvPr/>
        </p:nvSpPr>
        <p:spPr>
          <a:xfrm>
            <a:off x="5293112" y="1664552"/>
            <a:ext cx="3536331" cy="1636209"/>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300" b="1" dirty="0" err="1">
                <a:solidFill>
                  <a:srgbClr val="002060"/>
                </a:solidFill>
                <a:latin typeface="Times New Roman" panose="02020603050405020304" pitchFamily="18" charset="0"/>
                <a:cs typeface="Times New Roman" panose="02020603050405020304" pitchFamily="18" charset="0"/>
              </a:rPr>
              <a:t>Nghệ</a:t>
            </a:r>
            <a:r>
              <a:rPr lang="en-SG" sz="2300" b="1" dirty="0">
                <a:solidFill>
                  <a:srgbClr val="002060"/>
                </a:solidFill>
                <a:latin typeface="Times New Roman" panose="02020603050405020304" pitchFamily="18" charset="0"/>
                <a:cs typeface="Times New Roman" panose="02020603050405020304" pitchFamily="18" charset="0"/>
              </a:rPr>
              <a:t> </a:t>
            </a:r>
            <a:r>
              <a:rPr lang="en-SG" sz="2300" b="1" dirty="0" err="1">
                <a:solidFill>
                  <a:srgbClr val="002060"/>
                </a:solidFill>
                <a:latin typeface="Times New Roman" panose="02020603050405020304" pitchFamily="18" charset="0"/>
                <a:cs typeface="Times New Roman" panose="02020603050405020304" pitchFamily="18" charset="0"/>
              </a:rPr>
              <a:t>thuật</a:t>
            </a:r>
            <a:r>
              <a:rPr lang="en-SG" sz="2300" b="1"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Đa</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dạng</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phong</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phú</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mới</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mẻ</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về</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thể</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loại</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bút</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pháp</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hiện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thực</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sinh</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động</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hấp</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dẫn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tinh</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tế</a:t>
            </a:r>
            <a:endParaRPr lang="en-SG" sz="2300" dirty="0">
              <a:solidFill>
                <a:srgbClr val="00206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FD07DE21-3F54-4098-B0AC-46FBED8297E1}"/>
              </a:ext>
            </a:extLst>
          </p:cNvPr>
          <p:cNvSpPr/>
          <p:nvPr/>
        </p:nvSpPr>
        <p:spPr>
          <a:xfrm>
            <a:off x="1680117" y="3842755"/>
            <a:ext cx="5768898" cy="109421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300" b="1" dirty="0" err="1">
                <a:solidFill>
                  <a:srgbClr val="002060"/>
                </a:solidFill>
                <a:latin typeface="Times New Roman" panose="02020603050405020304" pitchFamily="18" charset="0"/>
                <a:cs typeface="Times New Roman" panose="02020603050405020304" pitchFamily="18" charset="0"/>
              </a:rPr>
              <a:t>Vai</a:t>
            </a:r>
            <a:r>
              <a:rPr lang="en-SG" sz="2300" b="1" dirty="0">
                <a:solidFill>
                  <a:srgbClr val="002060"/>
                </a:solidFill>
                <a:latin typeface="Times New Roman" panose="02020603050405020304" pitchFamily="18" charset="0"/>
                <a:cs typeface="Times New Roman" panose="02020603050405020304" pitchFamily="18" charset="0"/>
              </a:rPr>
              <a:t> </a:t>
            </a:r>
            <a:r>
              <a:rPr lang="en-SG" sz="2300" b="1" dirty="0" err="1">
                <a:solidFill>
                  <a:srgbClr val="002060"/>
                </a:solidFill>
                <a:latin typeface="Times New Roman" panose="02020603050405020304" pitchFamily="18" charset="0"/>
                <a:cs typeface="Times New Roman" panose="02020603050405020304" pitchFamily="18" charset="0"/>
              </a:rPr>
              <a:t>trò</a:t>
            </a:r>
            <a:r>
              <a:rPr lang="en-SG" sz="2300" b="1"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Có</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giá</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trị</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tinh</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thần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quan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trọng</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tạo</a:t>
            </a:r>
            <a:r>
              <a:rPr lang="en-SG" sz="2300" dirty="0">
                <a:solidFill>
                  <a:srgbClr val="002060"/>
                </a:solidFill>
                <a:latin typeface="Times New Roman" panose="02020603050405020304" pitchFamily="18" charset="0"/>
                <a:cs typeface="Times New Roman" panose="02020603050405020304" pitchFamily="18" charset="0"/>
              </a:rPr>
              <a:t> c</a:t>
            </a:r>
            <a:r>
              <a:rPr lang="vi-VN" sz="2300" dirty="0">
                <a:solidFill>
                  <a:srgbClr val="002060"/>
                </a:solidFill>
                <a:latin typeface="Times New Roman" panose="02020603050405020304" pitchFamily="18" charset="0"/>
                <a:cs typeface="Times New Roman" panose="02020603050405020304" pitchFamily="18" charset="0"/>
              </a:rPr>
              <a:t>ơ</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sở</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cho</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sự</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phát</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triển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của</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truyện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kí</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hiện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đại</a:t>
            </a:r>
            <a:r>
              <a:rPr lang="en-SG" sz="2300" dirty="0">
                <a:solidFill>
                  <a:srgbClr val="002060"/>
                </a:solidFill>
                <a:latin typeface="Times New Roman" panose="02020603050405020304" pitchFamily="18" charset="0"/>
                <a:cs typeface="Times New Roman" panose="02020603050405020304" pitchFamily="18" charset="0"/>
              </a:rPr>
              <a:t> </a:t>
            </a:r>
          </a:p>
          <a:p>
            <a:pPr algn="ctr"/>
            <a:r>
              <a:rPr lang="en-SG" sz="2300" dirty="0" err="1">
                <a:solidFill>
                  <a:srgbClr val="002060"/>
                </a:solidFill>
                <a:latin typeface="Times New Roman" panose="02020603050405020304" pitchFamily="18" charset="0"/>
                <a:cs typeface="Times New Roman" panose="02020603050405020304" pitchFamily="18" charset="0"/>
              </a:rPr>
              <a:t>Việt</a:t>
            </a:r>
            <a:r>
              <a:rPr lang="en-SG" sz="2300" dirty="0">
                <a:solidFill>
                  <a:srgbClr val="002060"/>
                </a:solidFill>
                <a:latin typeface="Times New Roman" panose="02020603050405020304" pitchFamily="18" charset="0"/>
                <a:cs typeface="Times New Roman" panose="02020603050405020304" pitchFamily="18" charset="0"/>
              </a:rPr>
              <a:t> Nam </a:t>
            </a:r>
            <a:r>
              <a:rPr lang="en-SG" sz="2300" dirty="0" err="1">
                <a:solidFill>
                  <a:srgbClr val="002060"/>
                </a:solidFill>
                <a:latin typeface="Times New Roman" panose="02020603050405020304" pitchFamily="18" charset="0"/>
                <a:cs typeface="Times New Roman" panose="02020603050405020304" pitchFamily="18" charset="0"/>
              </a:rPr>
              <a:t>trong</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các</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giai</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đoạn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tiếp</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theo</a:t>
            </a:r>
            <a:endParaRPr lang="en-SG" sz="2300" dirty="0">
              <a:solidFill>
                <a:srgbClr val="002060"/>
              </a:solidFill>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xmlns="" id="{1FA7AD2D-C40E-48C0-862E-FAB49B9A055A}"/>
              </a:ext>
            </a:extLst>
          </p:cNvPr>
          <p:cNvCxnSpPr>
            <a:stCxn id="4" idx="2"/>
            <a:endCxn id="8" idx="0"/>
          </p:cNvCxnSpPr>
          <p:nvPr/>
        </p:nvCxnSpPr>
        <p:spPr>
          <a:xfrm flipH="1">
            <a:off x="2082723" y="1122558"/>
            <a:ext cx="2496712" cy="5273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55166C6D-A4B5-4FB6-B837-AC3F9A906FE0}"/>
              </a:ext>
            </a:extLst>
          </p:cNvPr>
          <p:cNvCxnSpPr>
            <a:cxnSpLocks/>
            <a:stCxn id="4" idx="2"/>
            <a:endCxn id="9" idx="0"/>
          </p:cNvCxnSpPr>
          <p:nvPr/>
        </p:nvCxnSpPr>
        <p:spPr>
          <a:xfrm>
            <a:off x="4579435" y="1122558"/>
            <a:ext cx="2481843" cy="5419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4673CF1E-2727-45D5-81AF-96845EF575D8}"/>
              </a:ext>
            </a:extLst>
          </p:cNvPr>
          <p:cNvCxnSpPr>
            <a:cxnSpLocks/>
            <a:stCxn id="9" idx="2"/>
            <a:endCxn id="11" idx="0"/>
          </p:cNvCxnSpPr>
          <p:nvPr/>
        </p:nvCxnSpPr>
        <p:spPr>
          <a:xfrm flipH="1">
            <a:off x="4564566" y="3300761"/>
            <a:ext cx="2496712" cy="5419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E3A0BABD-EB45-4059-8AC2-6EEC28AFE78E}"/>
              </a:ext>
            </a:extLst>
          </p:cNvPr>
          <p:cNvCxnSpPr>
            <a:cxnSpLocks/>
            <a:stCxn id="8" idx="2"/>
            <a:endCxn id="11" idx="0"/>
          </p:cNvCxnSpPr>
          <p:nvPr/>
        </p:nvCxnSpPr>
        <p:spPr>
          <a:xfrm>
            <a:off x="2082723" y="3286125"/>
            <a:ext cx="2481843" cy="556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9">
            <a:extLst>
              <a:ext uri="{FF2B5EF4-FFF2-40B4-BE49-F238E27FC236}">
                <a16:creationId xmlns:a16="http://schemas.microsoft.com/office/drawing/2014/main" xmlns="" id="{69F23EF2-7F75-40F7-AEC4-0F5E6473674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0556" y="1366132"/>
            <a:ext cx="2546196" cy="2411236"/>
          </a:xfrm>
          <a:prstGeom prst="rect">
            <a:avLst/>
          </a:prstGeom>
        </p:spPr>
      </p:pic>
      <p:sp>
        <p:nvSpPr>
          <p:cNvPr id="6" name="Google Shape;1145;p40">
            <a:extLst>
              <a:ext uri="{FF2B5EF4-FFF2-40B4-BE49-F238E27FC236}">
                <a16:creationId xmlns:a16="http://schemas.microsoft.com/office/drawing/2014/main" xmlns="" id="{808D43AB-2004-4757-8245-5D4772DF28A4}"/>
              </a:ext>
            </a:extLst>
          </p:cNvPr>
          <p:cNvSpPr/>
          <p:nvPr/>
        </p:nvSpPr>
        <p:spPr>
          <a:xfrm>
            <a:off x="3884293" y="2223863"/>
            <a:ext cx="736600" cy="868829"/>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chemeClr val="tx1">
              <a:alpha val="53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46;p40">
            <a:extLst>
              <a:ext uri="{FF2B5EF4-FFF2-40B4-BE49-F238E27FC236}">
                <a16:creationId xmlns:a16="http://schemas.microsoft.com/office/drawing/2014/main" xmlns="" id="{813FDCDA-439A-43A0-B10F-8A5B487BF81A}"/>
              </a:ext>
            </a:extLst>
          </p:cNvPr>
          <p:cNvSpPr/>
          <p:nvPr/>
        </p:nvSpPr>
        <p:spPr>
          <a:xfrm>
            <a:off x="3196167" y="884563"/>
            <a:ext cx="736600" cy="868762"/>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chemeClr val="tx1">
              <a:alpha val="53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151;p40">
            <a:extLst>
              <a:ext uri="{FF2B5EF4-FFF2-40B4-BE49-F238E27FC236}">
                <a16:creationId xmlns:a16="http://schemas.microsoft.com/office/drawing/2014/main" xmlns="" id="{EF9EF08F-5869-40BE-B378-73844B139F34}"/>
              </a:ext>
            </a:extLst>
          </p:cNvPr>
          <p:cNvSpPr txBox="1">
            <a:spLocks/>
          </p:cNvSpPr>
          <p:nvPr/>
        </p:nvSpPr>
        <p:spPr>
          <a:xfrm flipH="1">
            <a:off x="4312781" y="869894"/>
            <a:ext cx="4131995" cy="745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just">
              <a:buNone/>
            </a:pPr>
            <a:r>
              <a:rPr lang="vi-VN" altLang="en-US" sz="2000" dirty="0">
                <a:solidFill>
                  <a:schemeClr val="tx1"/>
                </a:solidFill>
                <a:latin typeface="Times New Roman" panose="02020603050405020304" pitchFamily="18" charset="0"/>
                <a:cs typeface="Times New Roman" panose="02020603050405020304" pitchFamily="18" charset="0"/>
              </a:rPr>
              <a:t>Viết một đoạn văn hồi tưởng lại buổi đến trường đầu tiên của bản thân.</a:t>
            </a:r>
          </a:p>
        </p:txBody>
      </p:sp>
      <p:sp>
        <p:nvSpPr>
          <p:cNvPr id="11" name="Google Shape;1153;p40">
            <a:extLst>
              <a:ext uri="{FF2B5EF4-FFF2-40B4-BE49-F238E27FC236}">
                <a16:creationId xmlns:a16="http://schemas.microsoft.com/office/drawing/2014/main" xmlns="" id="{4FC96A4A-6319-4414-AC53-D288FDCA545B}"/>
              </a:ext>
            </a:extLst>
          </p:cNvPr>
          <p:cNvSpPr txBox="1">
            <a:spLocks/>
          </p:cNvSpPr>
          <p:nvPr/>
        </p:nvSpPr>
        <p:spPr>
          <a:xfrm flipH="1">
            <a:off x="4907845" y="2561556"/>
            <a:ext cx="3862502" cy="6501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just">
              <a:buNone/>
            </a:pPr>
            <a:r>
              <a:rPr lang="vi-VN" altLang="en-US" sz="2000" dirty="0">
                <a:solidFill>
                  <a:schemeClr val="tx1"/>
                </a:solidFill>
                <a:latin typeface="Times New Roman" panose="02020603050405020304" pitchFamily="18" charset="0"/>
                <a:cs typeface="Times New Roman" panose="02020603050405020304" pitchFamily="18" charset="0"/>
              </a:rPr>
              <a:t>Câu thành ngữ</a:t>
            </a:r>
            <a:r>
              <a:rPr lang="en-SG" altLang="en-US" sz="2000" dirty="0">
                <a:solidFill>
                  <a:schemeClr val="tx1"/>
                </a:solidFill>
                <a:latin typeface="Times New Roman" panose="02020603050405020304" pitchFamily="18" charset="0"/>
                <a:cs typeface="Times New Roman" panose="02020603050405020304" pitchFamily="18" charset="0"/>
              </a:rPr>
              <a:t> </a:t>
            </a:r>
            <a:r>
              <a:rPr lang="vi-VN" altLang="en-US" sz="2000" dirty="0">
                <a:solidFill>
                  <a:schemeClr val="tx1"/>
                </a:solidFill>
                <a:latin typeface="Times New Roman" panose="02020603050405020304" pitchFamily="18" charset="0"/>
                <a:cs typeface="Times New Roman" panose="02020603050405020304" pitchFamily="18" charset="0"/>
              </a:rPr>
              <a:t>“Tức nước vỡ bờ”</a:t>
            </a:r>
            <a:r>
              <a:rPr lang="en-SG" altLang="en-US" sz="2000" dirty="0">
                <a:solidFill>
                  <a:schemeClr val="tx1"/>
                </a:solidFill>
                <a:latin typeface="Times New Roman" panose="02020603050405020304" pitchFamily="18" charset="0"/>
                <a:cs typeface="Times New Roman" panose="02020603050405020304" pitchFamily="18" charset="0"/>
              </a:rPr>
              <a:t> </a:t>
            </a:r>
            <a:r>
              <a:rPr lang="vi-VN" altLang="en-US" sz="2000" dirty="0">
                <a:solidFill>
                  <a:schemeClr val="tx1"/>
                </a:solidFill>
                <a:latin typeface="Times New Roman" panose="02020603050405020304" pitchFamily="18" charset="0"/>
                <a:cs typeface="Times New Roman" panose="02020603050405020304" pitchFamily="18" charset="0"/>
              </a:rPr>
              <a:t>được chọn làm nhan đề đoạn trích học có thoả đáng không?</a:t>
            </a:r>
          </a:p>
        </p:txBody>
      </p:sp>
      <p:sp>
        <p:nvSpPr>
          <p:cNvPr id="12" name="Google Shape;1154;p40">
            <a:extLst>
              <a:ext uri="{FF2B5EF4-FFF2-40B4-BE49-F238E27FC236}">
                <a16:creationId xmlns:a16="http://schemas.microsoft.com/office/drawing/2014/main" xmlns="" id="{14EB0728-2176-4B16-91FC-8289375B8E61}"/>
              </a:ext>
            </a:extLst>
          </p:cNvPr>
          <p:cNvSpPr txBox="1">
            <a:spLocks/>
          </p:cNvSpPr>
          <p:nvPr/>
        </p:nvSpPr>
        <p:spPr>
          <a:xfrm>
            <a:off x="2896083" y="1002463"/>
            <a:ext cx="13236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b="1" dirty="0">
                <a:solidFill>
                  <a:schemeClr val="bg1">
                    <a:lumMod val="75000"/>
                  </a:schemeClr>
                </a:solidFill>
                <a:uFill>
                  <a:noFill/>
                </a:uFill>
                <a:latin typeface="Times New Roman "/>
                <a:ea typeface="Mali Medium"/>
                <a:cs typeface="Mali Medium"/>
                <a:sym typeface="Mali Medium"/>
                <a:hlinkClick r:id="rId4" action="ppaction://hlinksldjump">
                  <a:extLst>
                    <a:ext uri="{A12FA001-AC4F-418D-AE19-62706E023703}">
                      <ahyp:hlinkClr xmlns:ahyp="http://schemas.microsoft.com/office/drawing/2018/hyperlinkcolor" xmlns="" val="tx"/>
                    </a:ext>
                  </a:extLst>
                </a:hlinkClick>
              </a:rPr>
              <a:t>01</a:t>
            </a:r>
            <a:endParaRPr lang="en" sz="2800" b="1" dirty="0">
              <a:solidFill>
                <a:schemeClr val="bg1">
                  <a:lumMod val="75000"/>
                </a:schemeClr>
              </a:solidFill>
              <a:latin typeface="Times New Roman "/>
              <a:ea typeface="Mali Medium"/>
              <a:cs typeface="Mali Medium"/>
              <a:sym typeface="Mali Medium"/>
            </a:endParaRPr>
          </a:p>
        </p:txBody>
      </p:sp>
      <p:sp>
        <p:nvSpPr>
          <p:cNvPr id="13" name="Google Shape;1155;p40">
            <a:extLst>
              <a:ext uri="{FF2B5EF4-FFF2-40B4-BE49-F238E27FC236}">
                <a16:creationId xmlns:a16="http://schemas.microsoft.com/office/drawing/2014/main" xmlns="" id="{E0BE6A95-772F-4952-8DC3-B817499E3358}"/>
              </a:ext>
            </a:extLst>
          </p:cNvPr>
          <p:cNvSpPr txBox="1">
            <a:spLocks/>
          </p:cNvSpPr>
          <p:nvPr/>
        </p:nvSpPr>
        <p:spPr>
          <a:xfrm>
            <a:off x="3584245" y="2341802"/>
            <a:ext cx="13236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b="1" dirty="0">
                <a:solidFill>
                  <a:schemeClr val="bg1">
                    <a:lumMod val="75000"/>
                  </a:schemeClr>
                </a:solidFill>
                <a:uFill>
                  <a:noFill/>
                </a:uFill>
                <a:latin typeface="Times New Roman "/>
                <a:ea typeface="Mali Medium"/>
                <a:cs typeface="Mali Medium"/>
                <a:sym typeface="Mali Medium"/>
                <a:hlinkClick r:id="rId5" action="ppaction://hlinksldjump">
                  <a:extLst>
                    <a:ext uri="{A12FA001-AC4F-418D-AE19-62706E023703}">
                      <ahyp:hlinkClr xmlns:ahyp="http://schemas.microsoft.com/office/drawing/2018/hyperlinkcolor" xmlns="" val="tx"/>
                    </a:ext>
                  </a:extLst>
                </a:hlinkClick>
              </a:rPr>
              <a:t>02</a:t>
            </a:r>
            <a:endParaRPr lang="en" sz="2800" b="1" dirty="0">
              <a:solidFill>
                <a:schemeClr val="bg1">
                  <a:lumMod val="75000"/>
                </a:schemeClr>
              </a:solidFill>
              <a:latin typeface="Times New Roman "/>
              <a:ea typeface="Mali Medium"/>
              <a:cs typeface="Mali Medium"/>
              <a:sym typeface="Mali Medium"/>
            </a:endParaRPr>
          </a:p>
        </p:txBody>
      </p:sp>
      <p:sp>
        <p:nvSpPr>
          <p:cNvPr id="2" name="TextBox 1">
            <a:extLst>
              <a:ext uri="{FF2B5EF4-FFF2-40B4-BE49-F238E27FC236}">
                <a16:creationId xmlns:a16="http://schemas.microsoft.com/office/drawing/2014/main" xmlns="" id="{DEDD4763-F750-4E2F-A991-FA28004FBF80}"/>
              </a:ext>
            </a:extLst>
          </p:cNvPr>
          <p:cNvSpPr txBox="1"/>
          <p:nvPr/>
        </p:nvSpPr>
        <p:spPr>
          <a:xfrm>
            <a:off x="425748" y="2242778"/>
            <a:ext cx="2210046" cy="830997"/>
          </a:xfrm>
          <a:prstGeom prst="rect">
            <a:avLst/>
          </a:prstGeom>
          <a:noFill/>
        </p:spPr>
        <p:txBody>
          <a:bodyPr wrap="square" rtlCol="0">
            <a:spAutoFit/>
          </a:bodyPr>
          <a:lstStyle/>
          <a:p>
            <a:pPr algn="ctr"/>
            <a:r>
              <a:rPr lang="en-US" sz="2400" b="1" dirty="0">
                <a:latin typeface="Times New Roman "/>
              </a:rPr>
              <a:t>HƯỚNG DẪN TỰ HỌC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hÃ  thÆ¡ Thanh Tá»nh 'giáº¥u niá»m Äau vui sá»ng vá»i Äá»i' - VnExpress ...">
            <a:extLst>
              <a:ext uri="{FF2B5EF4-FFF2-40B4-BE49-F238E27FC236}">
                <a16:creationId xmlns:a16="http://schemas.microsoft.com/office/drawing/2014/main" xmlns="" id="{3F28B3DD-3B42-4CA0-B516-430DCA2F9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44" y="379776"/>
            <a:ext cx="2252334" cy="29880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6BF8E9C3-63D4-417E-A1E5-CB8C982A1F7F}"/>
              </a:ext>
            </a:extLst>
          </p:cNvPr>
          <p:cNvSpPr/>
          <p:nvPr/>
        </p:nvSpPr>
        <p:spPr>
          <a:xfrm>
            <a:off x="3189248" y="1279087"/>
            <a:ext cx="5498233" cy="954107"/>
          </a:xfrm>
          <a:prstGeom prst="rect">
            <a:avLst/>
          </a:prstGeom>
        </p:spPr>
        <p:txBody>
          <a:bodyPr wrap="square">
            <a:spAutoFit/>
          </a:bodyPr>
          <a:lstStyle/>
          <a:p>
            <a:pPr algn="just"/>
            <a:r>
              <a:rPr lang="en-SG" sz="2800" b="1" dirty="0">
                <a:solidFill>
                  <a:schemeClr val="tx1"/>
                </a:solidFill>
                <a:latin typeface="Times New Roman" panose="02020603050405020304" pitchFamily="18" charset="0"/>
                <a:cs typeface="Times New Roman" panose="02020603050405020304" pitchFamily="18" charset="0"/>
              </a:rPr>
              <a:t>T</a:t>
            </a:r>
            <a:r>
              <a:rPr lang="vi-VN" sz="2800" b="1" dirty="0">
                <a:solidFill>
                  <a:schemeClr val="tx1"/>
                </a:solidFill>
                <a:latin typeface="Times New Roman" panose="02020603050405020304" pitchFamily="18" charset="0"/>
                <a:cs typeface="Times New Roman" panose="02020603050405020304" pitchFamily="18" charset="0"/>
              </a:rPr>
              <a:t>ên khai sinh là Trần Văn Ninh (6 tuổi được đổi là Trần Thanh Tịnh)</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B4C9A83E-B107-48E7-99E6-7783C0B4A1DF}"/>
              </a:ext>
            </a:extLst>
          </p:cNvPr>
          <p:cNvSpPr txBox="1"/>
          <p:nvPr/>
        </p:nvSpPr>
        <p:spPr>
          <a:xfrm>
            <a:off x="4687228" y="379776"/>
            <a:ext cx="2364059" cy="584775"/>
          </a:xfrm>
          <a:prstGeom prst="rect">
            <a:avLst/>
          </a:prstGeom>
          <a:noFill/>
        </p:spPr>
        <p:txBody>
          <a:bodyPr wrap="square" rtlCol="0">
            <a:spAutoFit/>
          </a:bodyPr>
          <a:lstStyle/>
          <a:p>
            <a:r>
              <a:rPr lang="en-SG" sz="3200" b="1" dirty="0">
                <a:solidFill>
                  <a:schemeClr val="tx1"/>
                </a:solidFill>
                <a:latin typeface="Times New Roman" panose="02020603050405020304" pitchFamily="18" charset="0"/>
                <a:cs typeface="Times New Roman" panose="02020603050405020304" pitchFamily="18" charset="0"/>
              </a:rPr>
              <a:t>1911 - 1988</a:t>
            </a:r>
          </a:p>
        </p:txBody>
      </p:sp>
      <p:sp>
        <p:nvSpPr>
          <p:cNvPr id="6" name="Rectangle 5">
            <a:extLst>
              <a:ext uri="{FF2B5EF4-FFF2-40B4-BE49-F238E27FC236}">
                <a16:creationId xmlns:a16="http://schemas.microsoft.com/office/drawing/2014/main" xmlns="" id="{CCC246E4-205C-4775-A47B-893D335EFBBB}"/>
              </a:ext>
            </a:extLst>
          </p:cNvPr>
          <p:cNvSpPr/>
          <p:nvPr/>
        </p:nvSpPr>
        <p:spPr>
          <a:xfrm>
            <a:off x="3259873" y="2550251"/>
            <a:ext cx="5720576" cy="954107"/>
          </a:xfrm>
          <a:prstGeom prst="rect">
            <a:avLst/>
          </a:prstGeom>
        </p:spPr>
        <p:txBody>
          <a:bodyPr wrap="square">
            <a:spAutoFit/>
          </a:bodyPr>
          <a:lstStyle/>
          <a:p>
            <a:pPr>
              <a:tabLst>
                <a:tab pos="4749800" algn="l"/>
              </a:tabLst>
            </a:pPr>
            <a:r>
              <a:rPr lang="en-SG" sz="2800" b="1" dirty="0">
                <a:solidFill>
                  <a:schemeClr val="tx1"/>
                </a:solidFill>
                <a:latin typeface="Times New Roman" panose="02020603050405020304" pitchFamily="18" charset="0"/>
                <a:cs typeface="Times New Roman" panose="02020603050405020304" pitchFamily="18" charset="0"/>
              </a:rPr>
              <a:t>L</a:t>
            </a:r>
            <a:r>
              <a:rPr lang="vi-VN" sz="2800" b="1" dirty="0">
                <a:solidFill>
                  <a:schemeClr val="tx1"/>
                </a:solidFill>
                <a:latin typeface="Times New Roman" panose="02020603050405020304" pitchFamily="18" charset="0"/>
                <a:cs typeface="Times New Roman" panose="02020603050405020304" pitchFamily="18" charset="0"/>
              </a:rPr>
              <a:t>à một</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nhà</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th</a:t>
            </a:r>
            <a:r>
              <a:rPr lang="vi-VN" sz="2800" b="1" dirty="0">
                <a:solidFill>
                  <a:schemeClr val="tx1"/>
                </a:solidFill>
                <a:latin typeface="Times New Roman" panose="02020603050405020304" pitchFamily="18" charset="0"/>
                <a:cs typeface="Times New Roman" panose="02020603050405020304" pitchFamily="18" charset="0"/>
              </a:rPr>
              <a:t>ơ</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Việt</a:t>
            </a:r>
            <a:r>
              <a:rPr lang="en-SG" sz="2800" b="1" dirty="0">
                <a:solidFill>
                  <a:schemeClr val="tx1"/>
                </a:solidFill>
                <a:latin typeface="Times New Roman" panose="02020603050405020304" pitchFamily="18" charset="0"/>
                <a:cs typeface="Times New Roman" panose="02020603050405020304" pitchFamily="18" charset="0"/>
              </a:rPr>
              <a:t> Nam </a:t>
            </a:r>
            <a:r>
              <a:rPr lang="en-SG" sz="2800" b="1" dirty="0" err="1">
                <a:solidFill>
                  <a:schemeClr val="tx1"/>
                </a:solidFill>
                <a:latin typeface="Times New Roman" panose="02020603050405020304" pitchFamily="18" charset="0"/>
                <a:cs typeface="Times New Roman" panose="02020603050405020304" pitchFamily="18" charset="0"/>
              </a:rPr>
              <a:t>thời</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tiền</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chiến</a:t>
            </a:r>
            <a:r>
              <a:rPr lang="en-SG" sz="2800" b="1" dirty="0">
                <a:solidFill>
                  <a:schemeClr val="tx1"/>
                </a:solidFill>
                <a:latin typeface="Times New Roman" panose="02020603050405020304" pitchFamily="18" charset="0"/>
                <a:cs typeface="Times New Roman" panose="02020603050405020304" pitchFamily="18" charset="0"/>
              </a:rPr>
              <a:t>.</a:t>
            </a:r>
            <a:endParaRPr lang="en-SG" sz="2800" b="1" dirty="0">
              <a:solidFill>
                <a:schemeClr val="tx1"/>
              </a:solidFill>
              <a:latin typeface="+mj-lt"/>
            </a:endParaRPr>
          </a:p>
        </p:txBody>
      </p:sp>
      <p:sp>
        <p:nvSpPr>
          <p:cNvPr id="7" name="Rectangle 6">
            <a:extLst>
              <a:ext uri="{FF2B5EF4-FFF2-40B4-BE49-F238E27FC236}">
                <a16:creationId xmlns:a16="http://schemas.microsoft.com/office/drawing/2014/main" xmlns="" id="{B6FCB4C9-9F6D-48AD-B90B-74247E536209}"/>
              </a:ext>
            </a:extLst>
          </p:cNvPr>
          <p:cNvSpPr/>
          <p:nvPr/>
        </p:nvSpPr>
        <p:spPr>
          <a:xfrm>
            <a:off x="634939" y="3832907"/>
            <a:ext cx="9408593" cy="954107"/>
          </a:xfrm>
          <a:prstGeom prst="rect">
            <a:avLst/>
          </a:prstGeom>
        </p:spPr>
        <p:txBody>
          <a:bodyPr wrap="square">
            <a:spAutoFit/>
          </a:bodyPr>
          <a:lstStyle/>
          <a:p>
            <a:r>
              <a:rPr lang="vi-VN" sz="2800" b="1" dirty="0">
                <a:solidFill>
                  <a:schemeClr val="tx1"/>
                </a:solidFill>
                <a:latin typeface="+mj-lt"/>
              </a:rPr>
              <a:t>Các bút danh khác của ông là: Thinh</a:t>
            </a:r>
            <a:r>
              <a:rPr lang="en-SG" sz="2800" b="1" dirty="0">
                <a:solidFill>
                  <a:schemeClr val="tx1"/>
                </a:solidFill>
                <a:latin typeface="+mj-lt"/>
              </a:rPr>
              <a:t> </a:t>
            </a:r>
            <a:r>
              <a:rPr lang="vi-VN" sz="2800" b="1" dirty="0">
                <a:solidFill>
                  <a:schemeClr val="tx1"/>
                </a:solidFill>
                <a:latin typeface="+mj-lt"/>
              </a:rPr>
              <a:t>Không, Pathé, </a:t>
            </a:r>
            <a:endParaRPr lang="en-SG" sz="2800" b="1" dirty="0">
              <a:solidFill>
                <a:schemeClr val="tx1"/>
              </a:solidFill>
              <a:latin typeface="+mj-lt"/>
            </a:endParaRPr>
          </a:p>
          <a:p>
            <a:r>
              <a:rPr lang="vi-VN" sz="2800" b="1" dirty="0">
                <a:solidFill>
                  <a:schemeClr val="tx1"/>
                </a:solidFill>
                <a:latin typeface="+mj-lt"/>
              </a:rPr>
              <a:t>Thanh Thanh, Trinh Thuần </a:t>
            </a:r>
            <a:endParaRPr lang="en-SG" sz="2800" b="1" dirty="0">
              <a:solidFill>
                <a:schemeClr val="tx1"/>
              </a:solidFill>
              <a:latin typeface="+mj-lt"/>
            </a:endParaRPr>
          </a:p>
        </p:txBody>
      </p:sp>
    </p:spTree>
    <p:extLst>
      <p:ext uri="{BB962C8B-B14F-4D97-AF65-F5344CB8AC3E}">
        <p14:creationId xmlns:p14="http://schemas.microsoft.com/office/powerpoint/2010/main" val="116327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gÃ´ Táº¥t Tá» â Wikipedia tiáº¿ng Viá»t">
            <a:extLst>
              <a:ext uri="{FF2B5EF4-FFF2-40B4-BE49-F238E27FC236}">
                <a16:creationId xmlns:a16="http://schemas.microsoft.com/office/drawing/2014/main" xmlns="" id="{A82E8EF1-499D-4FC0-91B6-D130E57DD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011" y="734554"/>
            <a:ext cx="2252333" cy="31688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155EFA21-1EBE-4500-951E-822E9394DC85}"/>
              </a:ext>
            </a:extLst>
          </p:cNvPr>
          <p:cNvSpPr/>
          <p:nvPr/>
        </p:nvSpPr>
        <p:spPr>
          <a:xfrm>
            <a:off x="2174487" y="417261"/>
            <a:ext cx="4572000" cy="523220"/>
          </a:xfrm>
          <a:prstGeom prst="rect">
            <a:avLst/>
          </a:prstGeom>
        </p:spPr>
        <p:txBody>
          <a:bodyPr>
            <a:spAutoFit/>
          </a:bodyPr>
          <a:lstStyle/>
          <a:p>
            <a:r>
              <a:rPr lang="vi-VN" sz="2800" b="1" dirty="0">
                <a:solidFill>
                  <a:schemeClr val="tx1"/>
                </a:solidFill>
                <a:latin typeface="+mj-lt"/>
                <a:hlinkClick r:id="rId4" tooltip="1894">
                  <a:extLst>
                    <a:ext uri="{A12FA001-AC4F-418D-AE19-62706E023703}">
                      <ahyp:hlinkClr xmlns:ahyp="http://schemas.microsoft.com/office/drawing/2018/hyperlinkcolor" xmlns="" val="tx"/>
                    </a:ext>
                  </a:extLst>
                </a:hlinkClick>
              </a:rPr>
              <a:t>1894</a:t>
            </a:r>
            <a:r>
              <a:rPr lang="vi-VN" sz="2800" b="1" dirty="0">
                <a:solidFill>
                  <a:schemeClr val="tx1"/>
                </a:solidFill>
                <a:latin typeface="+mj-lt"/>
              </a:rPr>
              <a:t> – </a:t>
            </a:r>
            <a:r>
              <a:rPr lang="vi-VN" sz="2800" b="1" dirty="0">
                <a:solidFill>
                  <a:schemeClr val="tx1"/>
                </a:solidFill>
                <a:latin typeface="+mj-lt"/>
                <a:hlinkClick r:id="rId5" tooltip="1954">
                  <a:extLst>
                    <a:ext uri="{A12FA001-AC4F-418D-AE19-62706E023703}">
                      <ahyp:hlinkClr xmlns:ahyp="http://schemas.microsoft.com/office/drawing/2018/hyperlinkcolor" xmlns="" val="tx"/>
                    </a:ext>
                  </a:extLst>
                </a:hlinkClick>
              </a:rPr>
              <a:t>1954</a:t>
            </a:r>
            <a:endParaRPr lang="en-SG" sz="2800" b="1" dirty="0">
              <a:solidFill>
                <a:schemeClr val="tx1"/>
              </a:solidFill>
              <a:latin typeface="+mj-lt"/>
            </a:endParaRPr>
          </a:p>
        </p:txBody>
      </p:sp>
      <p:sp>
        <p:nvSpPr>
          <p:cNvPr id="4" name="Rectangle 3">
            <a:extLst>
              <a:ext uri="{FF2B5EF4-FFF2-40B4-BE49-F238E27FC236}">
                <a16:creationId xmlns:a16="http://schemas.microsoft.com/office/drawing/2014/main" xmlns="" id="{E96B5E80-CA73-4B54-8DC0-8B82A84C743C}"/>
              </a:ext>
            </a:extLst>
          </p:cNvPr>
          <p:cNvSpPr/>
          <p:nvPr/>
        </p:nvSpPr>
        <p:spPr>
          <a:xfrm>
            <a:off x="347656" y="1194130"/>
            <a:ext cx="5740910" cy="1815882"/>
          </a:xfrm>
          <a:prstGeom prst="rect">
            <a:avLst/>
          </a:prstGeom>
        </p:spPr>
        <p:txBody>
          <a:bodyPr wrap="square">
            <a:spAutoFit/>
          </a:bodyPr>
          <a:lstStyle/>
          <a:p>
            <a:pPr algn="just"/>
            <a:r>
              <a:rPr lang="en-SG" sz="2800" b="1" dirty="0">
                <a:solidFill>
                  <a:schemeClr val="tx1"/>
                </a:solidFill>
                <a:latin typeface="Times New Roman" panose="02020603050405020304" pitchFamily="18" charset="0"/>
                <a:cs typeface="Times New Roman" panose="02020603050405020304" pitchFamily="18" charset="0"/>
              </a:rPr>
              <a:t>L</a:t>
            </a:r>
            <a:r>
              <a:rPr lang="vi-VN" sz="2800" b="1" dirty="0">
                <a:solidFill>
                  <a:schemeClr val="tx1"/>
                </a:solidFill>
                <a:latin typeface="+mj-lt"/>
              </a:rPr>
              <a:t>à một </a:t>
            </a:r>
            <a:r>
              <a:rPr lang="vi-VN" sz="2800" b="1" dirty="0">
                <a:solidFill>
                  <a:schemeClr val="tx1"/>
                </a:solidFill>
                <a:latin typeface="+mj-lt"/>
                <a:hlinkClick r:id="rId6" tooltip="Nhà văn">
                  <a:extLst>
                    <a:ext uri="{A12FA001-AC4F-418D-AE19-62706E023703}">
                      <ahyp:hlinkClr xmlns:ahyp="http://schemas.microsoft.com/office/drawing/2018/hyperlinkcolor" xmlns="" val="tx"/>
                    </a:ext>
                  </a:extLst>
                </a:hlinkClick>
              </a:rPr>
              <a:t>nhà văn</a:t>
            </a:r>
            <a:r>
              <a:rPr lang="vi-VN" sz="2800" b="1" dirty="0">
                <a:solidFill>
                  <a:schemeClr val="tx1"/>
                </a:solidFill>
                <a:latin typeface="+mj-lt"/>
              </a:rPr>
              <a:t>, nhà báo, nhà Nho học, dịch giả và nhà nghiên cứu có ảnh hưởng lớn ở Việt Nam giai đoạn trước 1954.</a:t>
            </a:r>
            <a:endParaRPr lang="en-SG" sz="2800" b="1" dirty="0">
              <a:solidFill>
                <a:schemeClr val="tx1"/>
              </a:solidFill>
              <a:latin typeface="+mj-lt"/>
            </a:endParaRPr>
          </a:p>
        </p:txBody>
      </p:sp>
      <p:sp>
        <p:nvSpPr>
          <p:cNvPr id="3" name="Rectangle 2">
            <a:extLst>
              <a:ext uri="{FF2B5EF4-FFF2-40B4-BE49-F238E27FC236}">
                <a16:creationId xmlns:a16="http://schemas.microsoft.com/office/drawing/2014/main" xmlns="" id="{DA639FB0-3C5C-4062-8F11-51E760374A62}"/>
              </a:ext>
            </a:extLst>
          </p:cNvPr>
          <p:cNvSpPr/>
          <p:nvPr/>
        </p:nvSpPr>
        <p:spPr>
          <a:xfrm>
            <a:off x="347656" y="3233925"/>
            <a:ext cx="5740910" cy="954107"/>
          </a:xfrm>
          <a:prstGeom prst="rect">
            <a:avLst/>
          </a:prstGeom>
        </p:spPr>
        <p:txBody>
          <a:bodyPr wrap="square">
            <a:spAutoFit/>
          </a:bodyPr>
          <a:lstStyle/>
          <a:p>
            <a:r>
              <a:rPr lang="en-SG" sz="2800" b="1" dirty="0">
                <a:solidFill>
                  <a:schemeClr val="tx1"/>
                </a:solidFill>
                <a:latin typeface="Times New Roman" panose="02020603050405020304" pitchFamily="18" charset="0"/>
                <a:cs typeface="Times New Roman" panose="02020603050405020304" pitchFamily="18" charset="0"/>
              </a:rPr>
              <a:t>L</a:t>
            </a:r>
            <a:r>
              <a:rPr lang="vi-VN" sz="2800" b="1" dirty="0">
                <a:solidFill>
                  <a:schemeClr val="tx1"/>
                </a:solidFill>
                <a:latin typeface="Times New Roman" panose="02020603050405020304" pitchFamily="18" charset="0"/>
                <a:cs typeface="Times New Roman" panose="02020603050405020304" pitchFamily="18" charset="0"/>
              </a:rPr>
              <a:t>àng Lộc Hà, tổng Hội Phụ, phủ </a:t>
            </a:r>
            <a:r>
              <a:rPr lang="vi-VN" sz="2800" b="1" dirty="0">
                <a:solidFill>
                  <a:schemeClr val="tx1"/>
                </a:solidFill>
                <a:latin typeface="Times New Roman" panose="02020603050405020304" pitchFamily="18" charset="0"/>
                <a:cs typeface="Times New Roman" panose="02020603050405020304" pitchFamily="18" charset="0"/>
                <a:hlinkClick r:id="rId7" tooltip="Từ Sơn">
                  <a:extLst>
                    <a:ext uri="{A12FA001-AC4F-418D-AE19-62706E023703}">
                      <ahyp:hlinkClr xmlns:ahyp="http://schemas.microsoft.com/office/drawing/2018/hyperlinkcolor" xmlns="" val="tx"/>
                    </a:ext>
                  </a:extLst>
                </a:hlinkClick>
              </a:rPr>
              <a:t>Từ Sơn</a:t>
            </a:r>
            <a:r>
              <a:rPr lang="vi-VN"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hlinkClick r:id="rId8" tooltip="Bắc Ninh">
                  <a:extLst>
                    <a:ext uri="{A12FA001-AC4F-418D-AE19-62706E023703}">
                      <ahyp:hlinkClr xmlns:ahyp="http://schemas.microsoft.com/office/drawing/2018/hyperlinkcolor" xmlns="" val="tx"/>
                    </a:ext>
                  </a:extLst>
                </a:hlinkClick>
              </a:rPr>
              <a:t>Bắc Ninh</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9A1D5529-7289-49B8-A8BA-26B8142677A5}"/>
              </a:ext>
            </a:extLst>
          </p:cNvPr>
          <p:cNvSpPr/>
          <p:nvPr/>
        </p:nvSpPr>
        <p:spPr>
          <a:xfrm>
            <a:off x="336504" y="4440572"/>
            <a:ext cx="8459840" cy="523220"/>
          </a:xfrm>
          <a:prstGeom prst="rect">
            <a:avLst/>
          </a:prstGeom>
        </p:spPr>
        <p:txBody>
          <a:bodyPr wrap="square">
            <a:spAutoFit/>
          </a:bodyPr>
          <a:lstStyle/>
          <a:p>
            <a:r>
              <a:rPr lang="en-SG" sz="2800" b="1" dirty="0" err="1">
                <a:solidFill>
                  <a:schemeClr val="tx1"/>
                </a:solidFill>
                <a:latin typeface="Times New Roman" panose="02020603050405020304" pitchFamily="18" charset="0"/>
                <a:cs typeface="Times New Roman" panose="02020603050405020304" pitchFamily="18" charset="0"/>
              </a:rPr>
              <a:t>Nhà</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văn</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của</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những</a:t>
            </a:r>
            <a:r>
              <a:rPr lang="en-SG" sz="2800" b="1" dirty="0">
                <a:solidFill>
                  <a:schemeClr val="tx1"/>
                </a:solidFill>
                <a:latin typeface="Times New Roman" panose="02020603050405020304" pitchFamily="18" charset="0"/>
                <a:cs typeface="Times New Roman" panose="02020603050405020304" pitchFamily="18" charset="0"/>
              </a:rPr>
              <a:t> ng</a:t>
            </a:r>
            <a:r>
              <a:rPr lang="vi-VN" sz="2800" b="1" dirty="0">
                <a:solidFill>
                  <a:schemeClr val="tx1"/>
                </a:solidFill>
                <a:latin typeface="Times New Roman" panose="02020603050405020304" pitchFamily="18" charset="0"/>
                <a:cs typeface="Times New Roman" panose="02020603050405020304" pitchFamily="18" charset="0"/>
              </a:rPr>
              <a:t>ư</a:t>
            </a:r>
            <a:r>
              <a:rPr lang="en-SG" sz="2800" b="1" dirty="0" err="1">
                <a:solidFill>
                  <a:schemeClr val="tx1"/>
                </a:solidFill>
                <a:latin typeface="Times New Roman" panose="02020603050405020304" pitchFamily="18" charset="0"/>
                <a:cs typeface="Times New Roman" panose="02020603050405020304" pitchFamily="18" charset="0"/>
              </a:rPr>
              <a:t>ời</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chân</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lấm</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tay</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bùn</a:t>
            </a:r>
            <a:r>
              <a:rPr lang="en-SG" sz="28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79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circle(in)">
                                      <p:cBhvr>
                                        <p:cTn id="2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diemsach.info/wp-content/uploads/2018/11/201705...">
            <a:extLst>
              <a:ext uri="{FF2B5EF4-FFF2-40B4-BE49-F238E27FC236}">
                <a16:creationId xmlns:a16="http://schemas.microsoft.com/office/drawing/2014/main" xmlns="" id="{8C5B265D-0D03-43EE-89F1-AD4839D1E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32" y="405438"/>
            <a:ext cx="2192816" cy="3003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32130665-4EDB-45FD-8528-96E826DFB26A}"/>
              </a:ext>
            </a:extLst>
          </p:cNvPr>
          <p:cNvSpPr/>
          <p:nvPr/>
        </p:nvSpPr>
        <p:spPr>
          <a:xfrm>
            <a:off x="4714105" y="336301"/>
            <a:ext cx="2167581" cy="584775"/>
          </a:xfrm>
          <a:prstGeom prst="rect">
            <a:avLst/>
          </a:prstGeom>
        </p:spPr>
        <p:txBody>
          <a:bodyPr wrap="none">
            <a:spAutoFit/>
          </a:bodyPr>
          <a:lstStyle/>
          <a:p>
            <a:r>
              <a:rPr lang="en-SG" sz="3200" b="1" dirty="0">
                <a:solidFill>
                  <a:schemeClr val="tx1"/>
                </a:solidFill>
                <a:latin typeface="Times New Roman" panose="02020603050405020304" pitchFamily="18" charset="0"/>
                <a:cs typeface="Times New Roman" panose="02020603050405020304" pitchFamily="18" charset="0"/>
              </a:rPr>
              <a:t>1918 - 1982</a:t>
            </a:r>
          </a:p>
        </p:txBody>
      </p:sp>
      <p:sp>
        <p:nvSpPr>
          <p:cNvPr id="4" name="Rectangle 3">
            <a:extLst>
              <a:ext uri="{FF2B5EF4-FFF2-40B4-BE49-F238E27FC236}">
                <a16:creationId xmlns:a16="http://schemas.microsoft.com/office/drawing/2014/main" xmlns="" id="{E4BF1D11-A666-4A82-964A-97F0F713415E}"/>
              </a:ext>
            </a:extLst>
          </p:cNvPr>
          <p:cNvSpPr/>
          <p:nvPr/>
        </p:nvSpPr>
        <p:spPr>
          <a:xfrm>
            <a:off x="2963364" y="1284154"/>
            <a:ext cx="5639616" cy="954107"/>
          </a:xfrm>
          <a:prstGeom prst="rect">
            <a:avLst/>
          </a:prstGeom>
        </p:spPr>
        <p:txBody>
          <a:bodyPr wrap="square">
            <a:spAutoFit/>
          </a:bodyPr>
          <a:lstStyle/>
          <a:p>
            <a:pPr algn="just"/>
            <a:r>
              <a:rPr lang="en-US" sz="2800" b="1" dirty="0" err="1">
                <a:solidFill>
                  <a:schemeClr val="tx1"/>
                </a:solidFill>
                <a:latin typeface="Times New Roman" panose="02020603050405020304" pitchFamily="18" charset="0"/>
                <a:cs typeface="Times New Roman" panose="02020603050405020304" pitchFamily="18" charset="0"/>
              </a:rPr>
              <a:t>Sinh</a:t>
            </a:r>
            <a:r>
              <a:rPr lang="en-US" sz="2800" b="1" dirty="0">
                <a:solidFill>
                  <a:schemeClr val="tx1"/>
                </a:solidFill>
                <a:latin typeface="Times New Roman" panose="02020603050405020304" pitchFamily="18" charset="0"/>
                <a:cs typeface="Times New Roman" panose="02020603050405020304" pitchFamily="18" charset="0"/>
              </a:rPr>
              <a:t> ra ở Nam </a:t>
            </a:r>
            <a:r>
              <a:rPr lang="en-US" sz="2800" b="1" dirty="0" err="1">
                <a:solidFill>
                  <a:schemeClr val="tx1"/>
                </a:solidFill>
                <a:latin typeface="Times New Roman" panose="02020603050405020304" pitchFamily="18" charset="0"/>
                <a:cs typeface="Times New Roman" panose="02020603050405020304" pitchFamily="18" charset="0"/>
              </a:rPr>
              <a:t>Định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nhưng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chủ</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yếu</a:t>
            </a:r>
            <a:r>
              <a:rPr lang="en-US" sz="2800" b="1" dirty="0">
                <a:solidFill>
                  <a:schemeClr val="tx1"/>
                </a:solidFill>
                <a:latin typeface="Times New Roman" panose="02020603050405020304" pitchFamily="18" charset="0"/>
                <a:cs typeface="Times New Roman" panose="02020603050405020304" pitchFamily="18" charset="0"/>
              </a:rPr>
              <a:t> ở </a:t>
            </a:r>
            <a:r>
              <a:rPr lang="en-US" sz="2800" b="1" dirty="0" err="1">
                <a:solidFill>
                  <a:schemeClr val="tx1"/>
                </a:solidFill>
                <a:latin typeface="Times New Roman" panose="02020603050405020304" pitchFamily="18" charset="0"/>
                <a:cs typeface="Times New Roman" panose="02020603050405020304" pitchFamily="18" charset="0"/>
              </a:rPr>
              <a:t>Hải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Phòng</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DBE06967-9CBB-421C-9898-2E57F0F76B03}"/>
              </a:ext>
            </a:extLst>
          </p:cNvPr>
          <p:cNvSpPr/>
          <p:nvPr/>
        </p:nvSpPr>
        <p:spPr>
          <a:xfrm>
            <a:off x="2978087" y="2713369"/>
            <a:ext cx="5639616" cy="954107"/>
          </a:xfrm>
          <a:prstGeom prst="rect">
            <a:avLst/>
          </a:prstGeom>
        </p:spPr>
        <p:txBody>
          <a:bodyPr wrap="square">
            <a:spAutoFit/>
          </a:bodyPr>
          <a:lstStyle/>
          <a:p>
            <a:pPr algn="just"/>
            <a:r>
              <a:rPr lang="en-US" sz="2800" b="1" dirty="0" err="1">
                <a:solidFill>
                  <a:schemeClr val="tx1"/>
                </a:solidFill>
                <a:latin typeface="Times New Roman" panose="02020603050405020304" pitchFamily="18" charset="0"/>
                <a:cs typeface="Times New Roman" panose="02020603050405020304" pitchFamily="18" charset="0"/>
                <a:sym typeface="Wingdings 3"/>
              </a:rPr>
              <a:t>Ông</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gần</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gũi</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với</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người</a:t>
            </a:r>
            <a:r>
              <a:rPr lang="en-US" sz="2800" b="1" dirty="0">
                <a:solidFill>
                  <a:schemeClr val="tx1"/>
                </a:solidFill>
                <a:latin typeface="Times New Roman" panose="02020603050405020304" pitchFamily="18" charset="0"/>
                <a:cs typeface="Times New Roman" panose="02020603050405020304" pitchFamily="18" charset="0"/>
                <a:sym typeface="Wingdings 3"/>
              </a:rPr>
              <a:t> lao </a:t>
            </a:r>
            <a:r>
              <a:rPr lang="en-US" sz="2800" b="1" dirty="0" err="1">
                <a:solidFill>
                  <a:schemeClr val="tx1"/>
                </a:solidFill>
                <a:latin typeface="Times New Roman" panose="02020603050405020304" pitchFamily="18" charset="0"/>
                <a:cs typeface="Times New Roman" panose="02020603050405020304" pitchFamily="18" charset="0"/>
                <a:sym typeface="Wingdings 3"/>
              </a:rPr>
              <a:t>động</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hiểu</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và</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thông</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cảm</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với</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họ</a:t>
            </a:r>
            <a:endParaRPr lang="en-US" sz="2800" b="1" dirty="0">
              <a:solidFill>
                <a:schemeClr val="tx1"/>
              </a:solidFill>
              <a:latin typeface="Times New Roman" panose="02020603050405020304" pitchFamily="18" charset="0"/>
              <a:cs typeface="Times New Roman" panose="02020603050405020304" pitchFamily="18" charset="0"/>
              <a:sym typeface="Wingdings 3"/>
            </a:endParaRPr>
          </a:p>
        </p:txBody>
      </p:sp>
      <p:sp>
        <p:nvSpPr>
          <p:cNvPr id="3" name="Rectangle 2">
            <a:extLst>
              <a:ext uri="{FF2B5EF4-FFF2-40B4-BE49-F238E27FC236}">
                <a16:creationId xmlns:a16="http://schemas.microsoft.com/office/drawing/2014/main" xmlns="" id="{8A044358-C8E5-4D45-A5DC-96B5BD2516BE}"/>
              </a:ext>
            </a:extLst>
          </p:cNvPr>
          <p:cNvSpPr/>
          <p:nvPr/>
        </p:nvSpPr>
        <p:spPr>
          <a:xfrm>
            <a:off x="608415" y="4087904"/>
            <a:ext cx="7927170" cy="523220"/>
          </a:xfrm>
          <a:prstGeom prst="rect">
            <a:avLst/>
          </a:prstGeom>
        </p:spPr>
        <p:txBody>
          <a:bodyPr wrap="none">
            <a:spAutoFit/>
          </a:bodyPr>
          <a:lstStyle/>
          <a:p>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a:t>
            </a:r>
            <a:r>
              <a:rPr lang="en-US" sz="2800" b="1" dirty="0" err="1">
                <a:solidFill>
                  <a:schemeClr val="tx1"/>
                </a:solidFill>
                <a:latin typeface="Times New Roman" panose="02020603050405020304" pitchFamily="18" charset="0"/>
                <a:cs typeface="Times New Roman" panose="02020603050405020304" pitchFamily="18" charset="0"/>
                <a:sym typeface="Wingdings 3"/>
              </a:rPr>
              <a:t>ây</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bút</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đặc</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sắc</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và</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độc</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đáo</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của</a:t>
            </a:r>
            <a:r>
              <a:rPr lang="en-US" sz="2800" b="1" dirty="0">
                <a:solidFill>
                  <a:schemeClr val="tx1"/>
                </a:solidFill>
                <a:latin typeface="Times New Roman" panose="02020603050405020304" pitchFamily="18" charset="0"/>
                <a:cs typeface="Times New Roman" panose="02020603050405020304" pitchFamily="18" charset="0"/>
                <a:sym typeface="Wingdings 3"/>
              </a:rPr>
              <a:t> VHVN </a:t>
            </a:r>
            <a:r>
              <a:rPr lang="en-US" sz="2800" b="1" dirty="0" err="1">
                <a:solidFill>
                  <a:schemeClr val="tx1"/>
                </a:solidFill>
                <a:latin typeface="Times New Roman" panose="02020603050405020304" pitchFamily="18" charset="0"/>
                <a:cs typeface="Times New Roman" panose="02020603050405020304" pitchFamily="18" charset="0"/>
                <a:sym typeface="Wingdings 3"/>
              </a:rPr>
              <a:t>hiện</a:t>
            </a:r>
            <a:r>
              <a:rPr lang="en-US" sz="2800" b="1" dirty="0">
                <a:solidFill>
                  <a:schemeClr val="tx1"/>
                </a:solidFill>
                <a:latin typeface="Times New Roman" panose="02020603050405020304" pitchFamily="18" charset="0"/>
                <a:cs typeface="Times New Roman" panose="02020603050405020304" pitchFamily="18" charset="0"/>
                <a:sym typeface="Wingdings 3"/>
              </a:rPr>
              <a:t> </a:t>
            </a:r>
            <a:r>
              <a:rPr lang="en-US" sz="2800" b="1" dirty="0" err="1">
                <a:solidFill>
                  <a:schemeClr val="tx1"/>
                </a:solidFill>
                <a:latin typeface="Times New Roman" panose="02020603050405020304" pitchFamily="18" charset="0"/>
                <a:cs typeface="Times New Roman" panose="02020603050405020304" pitchFamily="18" charset="0"/>
                <a:sym typeface="Wingdings 3"/>
              </a:rPr>
              <a:t>đại</a:t>
            </a:r>
            <a:r>
              <a:rPr lang="en-US" sz="2800" b="1" dirty="0">
                <a:solidFill>
                  <a:schemeClr val="tx1"/>
                </a:solidFill>
                <a:latin typeface="Times New Roman" panose="02020603050405020304" pitchFamily="18" charset="0"/>
                <a:cs typeface="Times New Roman" panose="02020603050405020304" pitchFamily="18" charset="0"/>
                <a:sym typeface="Wingdings 3"/>
              </a:rPr>
              <a:t>.</a:t>
            </a:r>
            <a:endParaRPr lang="en-SG" sz="2800" b="1" dirty="0">
              <a:solidFill>
                <a:schemeClr val="tx1"/>
              </a:solidFill>
            </a:endParaRPr>
          </a:p>
        </p:txBody>
      </p:sp>
    </p:spTree>
    <p:extLst>
      <p:ext uri="{BB962C8B-B14F-4D97-AF65-F5344CB8AC3E}">
        <p14:creationId xmlns:p14="http://schemas.microsoft.com/office/powerpoint/2010/main" val="96888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circle(in)">
                                      <p:cBhvr>
                                        <p:cTn id="27"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450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046220" y="393148"/>
            <a:ext cx="2964180" cy="576064"/>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sz="3600" dirty="0" err="1">
                <a:latin typeface="#9Slide03 Arima Madurai Black" panose="00000A00000000000000" pitchFamily="2" charset="0"/>
                <a:cs typeface="#9Slide03 Arima Madurai Black" panose="00000A00000000000000" pitchFamily="2" charset="0"/>
              </a:rPr>
              <a:t>Bạn</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chọn</a:t>
            </a:r>
            <a:r>
              <a:rPr lang="en-US" sz="3600" dirty="0">
                <a:latin typeface="#9Slide03 Arima Madurai Black" panose="00000A00000000000000" pitchFamily="2" charset="0"/>
                <a:cs typeface="#9Slide03 Arima Madurai Black" panose="00000A00000000000000" pitchFamily="2" charset="0"/>
              </a:rPr>
              <a:t> ai?</a:t>
            </a:r>
          </a:p>
        </p:txBody>
      </p:sp>
      <p:grpSp>
        <p:nvGrpSpPr>
          <p:cNvPr id="6" name="Group 5"/>
          <p:cNvGrpSpPr/>
          <p:nvPr/>
        </p:nvGrpSpPr>
        <p:grpSpPr>
          <a:xfrm>
            <a:off x="3131841" y="1443246"/>
            <a:ext cx="5256584" cy="880116"/>
            <a:chOff x="3131840" y="1491630"/>
            <a:chExt cx="5256584" cy="576064"/>
          </a:xfrm>
        </p:grpSpPr>
        <p:sp>
          <p:nvSpPr>
            <p:cNvPr id="2" name="Rectangle 1"/>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5" name="Right Triangle 4"/>
            <p:cNvSpPr/>
            <p:nvPr/>
          </p:nvSpPr>
          <p:spPr>
            <a:xfrm rot="5400000">
              <a:off x="3203840" y="1419630"/>
              <a:ext cx="576000" cy="720000"/>
            </a:xfrm>
            <a:prstGeom prst="rtTriangle">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grpSp>
      <p:grpSp>
        <p:nvGrpSpPr>
          <p:cNvPr id="17" name="Group 16"/>
          <p:cNvGrpSpPr/>
          <p:nvPr/>
        </p:nvGrpSpPr>
        <p:grpSpPr>
          <a:xfrm>
            <a:off x="3126085" y="2719965"/>
            <a:ext cx="5256584" cy="880116"/>
            <a:chOff x="3131840" y="1491630"/>
            <a:chExt cx="5256584" cy="576064"/>
          </a:xfrm>
        </p:grpSpPr>
        <p:sp>
          <p:nvSpPr>
            <p:cNvPr id="18" name="Rectangle 17"/>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19" name="Right Triangle 18"/>
            <p:cNvSpPr/>
            <p:nvPr/>
          </p:nvSpPr>
          <p:spPr>
            <a:xfrm rot="5400000">
              <a:off x="3203840" y="1419630"/>
              <a:ext cx="576000" cy="720000"/>
            </a:xfrm>
            <a:prstGeom prst="rtTriangle">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grpSp>
        <p:nvGrpSpPr>
          <p:cNvPr id="20" name="Group 19"/>
          <p:cNvGrpSpPr/>
          <p:nvPr/>
        </p:nvGrpSpPr>
        <p:grpSpPr>
          <a:xfrm>
            <a:off x="3120331" y="3966204"/>
            <a:ext cx="5256584" cy="880116"/>
            <a:chOff x="3131840" y="1491630"/>
            <a:chExt cx="5256584" cy="576064"/>
          </a:xfrm>
        </p:grpSpPr>
        <p:sp>
          <p:nvSpPr>
            <p:cNvPr id="21" name="Rectangle 20"/>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22" name="Right Triangle 21"/>
            <p:cNvSpPr/>
            <p:nvPr/>
          </p:nvSpPr>
          <p:spPr>
            <a:xfrm rot="5400000">
              <a:off x="3203840" y="1419630"/>
              <a:ext cx="576000" cy="720000"/>
            </a:xfrm>
            <a:prstGeom prst="rtTriangle">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sp>
        <p:nvSpPr>
          <p:cNvPr id="26" name="TextBox 25"/>
          <p:cNvSpPr txBox="1"/>
          <p:nvPr/>
        </p:nvSpPr>
        <p:spPr>
          <a:xfrm>
            <a:off x="3131841" y="1496586"/>
            <a:ext cx="533164" cy="400110"/>
          </a:xfrm>
          <a:prstGeom prst="rect">
            <a:avLst/>
          </a:prstGeom>
          <a:noFill/>
        </p:spPr>
        <p:txBody>
          <a:bodyPr wrap="square" rtlCol="0">
            <a:spAutoFit/>
          </a:bodyPr>
          <a:lstStyle/>
          <a:p>
            <a:r>
              <a:rPr lang="en-US" altLang="ko-KR" sz="2000" b="1" dirty="0">
                <a:solidFill>
                  <a:schemeClr val="bg1"/>
                </a:solidFill>
                <a:cs typeface="Arial" pitchFamily="34" charset="0"/>
              </a:rPr>
              <a:t>01</a:t>
            </a:r>
            <a:endParaRPr lang="ko-KR" altLang="en-US" sz="2000" b="1" dirty="0">
              <a:solidFill>
                <a:schemeClr val="bg1"/>
              </a:solidFill>
              <a:cs typeface="Arial" pitchFamily="34" charset="0"/>
            </a:endParaRPr>
          </a:p>
        </p:txBody>
      </p:sp>
      <p:sp>
        <p:nvSpPr>
          <p:cNvPr id="27" name="TextBox 26"/>
          <p:cNvSpPr txBox="1"/>
          <p:nvPr/>
        </p:nvSpPr>
        <p:spPr>
          <a:xfrm>
            <a:off x="3120330" y="2773305"/>
            <a:ext cx="533164" cy="400110"/>
          </a:xfrm>
          <a:prstGeom prst="rect">
            <a:avLst/>
          </a:prstGeom>
          <a:noFill/>
        </p:spPr>
        <p:txBody>
          <a:bodyPr wrap="square" rtlCol="0">
            <a:spAutoFit/>
          </a:bodyPr>
          <a:lstStyle/>
          <a:p>
            <a:r>
              <a:rPr lang="en-US" altLang="ko-KR" sz="2000" b="1" dirty="0">
                <a:solidFill>
                  <a:schemeClr val="bg1"/>
                </a:solidFill>
                <a:cs typeface="Arial" pitchFamily="34" charset="0"/>
              </a:rPr>
              <a:t>02</a:t>
            </a:r>
            <a:endParaRPr lang="ko-KR" altLang="en-US" sz="2000" b="1" dirty="0">
              <a:solidFill>
                <a:schemeClr val="bg1"/>
              </a:solidFill>
              <a:cs typeface="Arial" pitchFamily="34" charset="0"/>
            </a:endParaRPr>
          </a:p>
        </p:txBody>
      </p:sp>
      <p:sp>
        <p:nvSpPr>
          <p:cNvPr id="28" name="TextBox 27"/>
          <p:cNvSpPr txBox="1"/>
          <p:nvPr/>
        </p:nvSpPr>
        <p:spPr>
          <a:xfrm>
            <a:off x="3108821" y="4019544"/>
            <a:ext cx="533164" cy="400110"/>
          </a:xfrm>
          <a:prstGeom prst="rect">
            <a:avLst/>
          </a:prstGeom>
          <a:noFill/>
        </p:spPr>
        <p:txBody>
          <a:bodyPr wrap="square" rtlCol="0">
            <a:spAutoFit/>
          </a:bodyPr>
          <a:lstStyle/>
          <a:p>
            <a:r>
              <a:rPr lang="en-US" altLang="ko-KR" sz="2000" b="1" dirty="0">
                <a:solidFill>
                  <a:schemeClr val="bg1"/>
                </a:solidFill>
                <a:cs typeface="Arial" pitchFamily="34" charset="0"/>
              </a:rPr>
              <a:t>03</a:t>
            </a:r>
            <a:endParaRPr lang="ko-KR" altLang="en-US" sz="2000" b="1" dirty="0">
              <a:solidFill>
                <a:schemeClr val="bg1"/>
              </a:solidFill>
              <a:cs typeface="Arial" pitchFamily="34" charset="0"/>
            </a:endParaRPr>
          </a:p>
        </p:txBody>
      </p:sp>
      <p:sp>
        <p:nvSpPr>
          <p:cNvPr id="32" name="Rectangle 31">
            <a:extLst>
              <a:ext uri="{FF2B5EF4-FFF2-40B4-BE49-F238E27FC236}">
                <a16:creationId xmlns:a16="http://schemas.microsoft.com/office/drawing/2014/main" xmlns="" id="{65FDF046-376D-443C-80C8-B9CA7C3B402D}"/>
              </a:ext>
            </a:extLst>
          </p:cNvPr>
          <p:cNvSpPr/>
          <p:nvPr/>
        </p:nvSpPr>
        <p:spPr>
          <a:xfrm>
            <a:off x="3754646" y="1501263"/>
            <a:ext cx="4525074" cy="769441"/>
          </a:xfrm>
          <a:prstGeom prst="rect">
            <a:avLst/>
          </a:prstGeom>
        </p:spPr>
        <p:txBody>
          <a:bodyPr wrap="square">
            <a:spAutoFit/>
          </a:bodyPr>
          <a:lstStyle/>
          <a:p>
            <a:pPr algn="ctr"/>
            <a:r>
              <a:rPr lang="en-SG" sz="2200" dirty="0" err="1">
                <a:latin typeface="Times New Roman" panose="02020603050405020304" pitchFamily="18" charset="0"/>
                <a:cs typeface="Times New Roman" panose="02020603050405020304" pitchFamily="18" charset="0"/>
              </a:rPr>
              <a:t>Trình</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bày</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về</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nhà</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văn</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và</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tác</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phẩm</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đã</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chọn</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buổi</a:t>
            </a:r>
            <a:r>
              <a:rPr lang="en-SG" sz="2200" dirty="0">
                <a:latin typeface="Times New Roman" panose="02020603050405020304" pitchFamily="18" charset="0"/>
                <a:cs typeface="Times New Roman" panose="02020603050405020304" pitchFamily="18" charset="0"/>
              </a:rPr>
              <a:t> tr</a:t>
            </a:r>
            <a:r>
              <a:rPr lang="vi-VN" sz="2200" dirty="0">
                <a:latin typeface="Times New Roman" panose="02020603050405020304" pitchFamily="18" charset="0"/>
                <a:cs typeface="Times New Roman" panose="02020603050405020304" pitchFamily="18" charset="0"/>
              </a:rPr>
              <a:t>ư</a:t>
            </a:r>
            <a:r>
              <a:rPr lang="en-US" sz="2200" dirty="0" err="1">
                <a:latin typeface="Times New Roman" panose="02020603050405020304" pitchFamily="18" charset="0"/>
                <a:cs typeface="Times New Roman" panose="02020603050405020304" pitchFamily="18" charset="0"/>
              </a:rPr>
              <a:t>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mẫu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phiếu</a:t>
            </a:r>
            <a:endParaRPr lang="en-SG" sz="2200" dirty="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xmlns="" id="{6EAA04AA-C014-4258-833A-A6C91D2E72BA}"/>
              </a:ext>
            </a:extLst>
          </p:cNvPr>
          <p:cNvSpPr/>
          <p:nvPr/>
        </p:nvSpPr>
        <p:spPr>
          <a:xfrm>
            <a:off x="3758377" y="2779187"/>
            <a:ext cx="4517454" cy="769441"/>
          </a:xfrm>
          <a:prstGeom prst="rect">
            <a:avLst/>
          </a:prstGeom>
        </p:spPr>
        <p:txBody>
          <a:bodyPr wrap="square">
            <a:spAutoFit/>
          </a:bodyPr>
          <a:lstStyle/>
          <a:p>
            <a:pPr algn="ct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xét</a:t>
            </a:r>
            <a:r>
              <a:rPr lang="en-US" sz="2200" dirty="0">
                <a:latin typeface="Times New Roman" panose="02020603050405020304" pitchFamily="18" charset="0"/>
                <a:cs typeface="Times New Roman" panose="02020603050405020304" pitchFamily="18" charset="0"/>
              </a:rPr>
              <a:t> (3 </a:t>
            </a:r>
            <a:r>
              <a:rPr lang="en-US" sz="2200" dirty="0" err="1">
                <a:latin typeface="Times New Roman" panose="02020603050405020304" pitchFamily="18" charset="0"/>
                <a:cs typeface="Times New Roman" panose="02020603050405020304" pitchFamily="18" charset="0"/>
              </a:rPr>
              <a:t>khen</a:t>
            </a:r>
            <a:r>
              <a:rPr lang="en-US" sz="2200" dirty="0">
                <a:latin typeface="Times New Roman" panose="02020603050405020304" pitchFamily="18" charset="0"/>
                <a:cs typeface="Times New Roman" panose="02020603050405020304" pitchFamily="18" charset="0"/>
              </a:rPr>
              <a:t> – 2 </a:t>
            </a:r>
            <a:r>
              <a:rPr lang="en-US" sz="2200" dirty="0" err="1">
                <a:latin typeface="Times New Roman" panose="02020603050405020304" pitchFamily="18" charset="0"/>
                <a:cs typeface="Times New Roman" panose="02020603050405020304" pitchFamily="18" charset="0"/>
              </a:rPr>
              <a:t>thắc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mắc</a:t>
            </a:r>
            <a:r>
              <a:rPr lang="en-US" sz="2200" dirty="0">
                <a:latin typeface="Times New Roman" panose="02020603050405020304" pitchFamily="18" charset="0"/>
                <a:cs typeface="Times New Roman" panose="02020603050405020304" pitchFamily="18" charset="0"/>
              </a:rPr>
              <a:t> – 1 </a:t>
            </a:r>
            <a:r>
              <a:rPr lang="en-US" sz="2200" dirty="0" err="1">
                <a:latin typeface="Times New Roman" panose="02020603050405020304" pitchFamily="18" charset="0"/>
                <a:cs typeface="Times New Roman" panose="02020603050405020304" pitchFamily="18" charset="0"/>
              </a:rPr>
              <a:t>góp</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chéo</a:t>
            </a:r>
            <a:endParaRPr lang="en-SG" sz="2200" dirty="0">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xmlns="" id="{12AF8CC5-78AC-4489-B666-6292F75DCF5F}"/>
              </a:ext>
            </a:extLst>
          </p:cNvPr>
          <p:cNvSpPr/>
          <p:nvPr/>
        </p:nvSpPr>
        <p:spPr>
          <a:xfrm>
            <a:off x="3665005" y="4192490"/>
            <a:ext cx="4525074" cy="430887"/>
          </a:xfrm>
          <a:prstGeom prst="rect">
            <a:avLst/>
          </a:prstGeom>
        </p:spPr>
        <p:txBody>
          <a:bodyPr wrap="square">
            <a:spAutoFit/>
          </a:bodyPr>
          <a:lstStyle/>
          <a:p>
            <a:pPr algn="ctr"/>
            <a:r>
              <a:rPr lang="en-US" sz="2200" dirty="0" err="1">
                <a:latin typeface="Times New Roman" panose="02020603050405020304" pitchFamily="18" charset="0"/>
                <a:cs typeface="Times New Roman" panose="02020603050405020304" pitchFamily="18" charset="0"/>
              </a:rPr>
              <a:t>Ghi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GV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vở</a:t>
            </a:r>
            <a:endParaRPr lang="en-SG"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05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randombar(horizont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7" grpId="0"/>
      <p:bldP spid="28" grpId="0"/>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images">
            <a:extLst>
              <a:ext uri="{FF2B5EF4-FFF2-40B4-BE49-F238E27FC236}">
                <a16:creationId xmlns:a16="http://schemas.microsoft.com/office/drawing/2014/main" xmlns="" id="{CFA0BCBE-FD1F-4826-98AA-52F11FCB7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2727958" cy="35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100526TSThanhtinh">
            <a:extLst>
              <a:ext uri="{FF2B5EF4-FFF2-40B4-BE49-F238E27FC236}">
                <a16:creationId xmlns:a16="http://schemas.microsoft.com/office/drawing/2014/main" xmlns="" id="{32A9C76B-E055-4A5A-937A-B7880BE83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166" y="773151"/>
            <a:ext cx="2660234" cy="35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Ngo%20Tat%20To[1]">
            <a:extLst>
              <a:ext uri="{FF2B5EF4-FFF2-40B4-BE49-F238E27FC236}">
                <a16:creationId xmlns:a16="http://schemas.microsoft.com/office/drawing/2014/main" xmlns="" id="{6C8E73D4-5C1E-405D-9AA8-C20F5913FB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328" y="1497649"/>
            <a:ext cx="2512556" cy="333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a:extLst>
              <a:ext uri="{FF2B5EF4-FFF2-40B4-BE49-F238E27FC236}">
                <a16:creationId xmlns:a16="http://schemas.microsoft.com/office/drawing/2014/main" xmlns="" id="{F602673A-212D-47CB-84DC-8EF5E998F7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1442" y="1874195"/>
            <a:ext cx="2512556" cy="326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46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nodeType="withEffect">
                                  <p:stCondLst>
                                    <p:cond delay="0"/>
                                  </p:stCondLst>
                                  <p:childTnLst>
                                    <p:animEffect transition="out" filter="checkerboard(across)">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5" presetClass="exit" presetSubtype="10" fill="hold" nodeType="withEffect">
                                  <p:stCondLst>
                                    <p:cond delay="0"/>
                                  </p:stCondLst>
                                  <p:childTnLst>
                                    <p:animEffect transition="out" filter="checkerboard(across)">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nodeType="clickEffect">
                                  <p:stCondLst>
                                    <p:cond delay="0"/>
                                  </p:stCondLst>
                                  <p:childTnLst>
                                    <p:animEffect transition="out" filter="checkerboard(across)">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graphicFrame>
        <p:nvGraphicFramePr>
          <p:cNvPr id="2" name="Group 78">
            <a:extLst>
              <a:ext uri="{FF2B5EF4-FFF2-40B4-BE49-F238E27FC236}">
                <a16:creationId xmlns:a16="http://schemas.microsoft.com/office/drawing/2014/main" xmlns="" id="{B75E1C76-9EEA-48A6-A82B-974BAC36A5B2}"/>
              </a:ext>
            </a:extLst>
          </p:cNvPr>
          <p:cNvGraphicFramePr>
            <a:graphicFrameLocks noGrp="1"/>
          </p:cNvGraphicFramePr>
          <p:nvPr>
            <p:extLst>
              <p:ext uri="{D42A27DB-BD31-4B8C-83A1-F6EECF244321}">
                <p14:modId xmlns:p14="http://schemas.microsoft.com/office/powerpoint/2010/main" val="1587730897"/>
              </p:ext>
            </p:extLst>
          </p:nvPr>
        </p:nvGraphicFramePr>
        <p:xfrm>
          <a:off x="0" y="0"/>
          <a:ext cx="9144001" cy="5143500"/>
        </p:xfrm>
        <a:graphic>
          <a:graphicData uri="http://schemas.openxmlformats.org/drawingml/2006/table">
            <a:tbl>
              <a:tblPr/>
              <a:tblGrid>
                <a:gridCol w="2188029">
                  <a:extLst>
                    <a:ext uri="{9D8B030D-6E8A-4147-A177-3AD203B41FA5}">
                      <a16:colId xmlns:a16="http://schemas.microsoft.com/office/drawing/2014/main" xmlns="" val="20000"/>
                    </a:ext>
                  </a:extLst>
                </a:gridCol>
                <a:gridCol w="1426028">
                  <a:extLst>
                    <a:ext uri="{9D8B030D-6E8A-4147-A177-3AD203B41FA5}">
                      <a16:colId xmlns:a16="http://schemas.microsoft.com/office/drawing/2014/main" xmlns="" val="20001"/>
                    </a:ext>
                  </a:extLst>
                </a:gridCol>
                <a:gridCol w="1219200">
                  <a:extLst>
                    <a:ext uri="{9D8B030D-6E8A-4147-A177-3AD203B41FA5}">
                      <a16:colId xmlns:a16="http://schemas.microsoft.com/office/drawing/2014/main" xmlns="" val="20002"/>
                    </a:ext>
                  </a:extLst>
                </a:gridCol>
                <a:gridCol w="2111829">
                  <a:extLst>
                    <a:ext uri="{9D8B030D-6E8A-4147-A177-3AD203B41FA5}">
                      <a16:colId xmlns:a16="http://schemas.microsoft.com/office/drawing/2014/main" xmlns="" val="20003"/>
                    </a:ext>
                  </a:extLst>
                </a:gridCol>
                <a:gridCol w="2198915">
                  <a:extLst>
                    <a:ext uri="{9D8B030D-6E8A-4147-A177-3AD203B41FA5}">
                      <a16:colId xmlns:a16="http://schemas.microsoft.com/office/drawing/2014/main" xmlns="" val="20004"/>
                    </a:ext>
                  </a:extLst>
                </a:gridCol>
              </a:tblGrid>
              <a:tr h="13105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Tên</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văn</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bản</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tác</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giả</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(1) </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Thể</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loại</a:t>
                      </a:r>
                      <a:endPar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(2) </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SG"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PTBĐ </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(3)</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Nội</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dung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chủ</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yếu</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(4)</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Đặc</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sắc</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nghệ</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FF00"/>
                          </a:solidFill>
                          <a:effectLst/>
                          <a:latin typeface="Times New Roman" panose="02020603050405020304" pitchFamily="18" charset="0"/>
                          <a:cs typeface="Times New Roman" panose="02020603050405020304" pitchFamily="18" charset="0"/>
                        </a:rPr>
                        <a:t>thuật</a:t>
                      </a:r>
                      <a:r>
                        <a:rPr kumimoji="0" lang="en-US" sz="2800" b="1"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 (5)</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832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Tree>
  </p:cSld>
  <p:clrMapOvr>
    <a:masterClrMapping/>
  </p:clrMapOvr>
</p:sld>
</file>

<file path=ppt/theme/theme1.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ral Pattern by Slidesgo">
  <a:themeElements>
    <a:clrScheme name="Simple Light">
      <a:dk1>
        <a:srgbClr val="F8F5F1"/>
      </a:dk1>
      <a:lt1>
        <a:srgbClr val="324055"/>
      </a:lt1>
      <a:dk2>
        <a:srgbClr val="09537E"/>
      </a:dk2>
      <a:lt2>
        <a:srgbClr val="7A99A1"/>
      </a:lt2>
      <a:accent1>
        <a:srgbClr val="349390"/>
      </a:accent1>
      <a:accent2>
        <a:srgbClr val="1F847F"/>
      </a:accent2>
      <a:accent3>
        <a:srgbClr val="F8B687"/>
      </a:accent3>
      <a:accent4>
        <a:srgbClr val="EF9E67"/>
      </a:accent4>
      <a:accent5>
        <a:srgbClr val="EB6352"/>
      </a:accent5>
      <a:accent6>
        <a:srgbClr val="E2473B"/>
      </a:accent6>
      <a:hlink>
        <a:srgbClr val="3240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TotalTime>
  <Words>1253</Words>
  <Application>Microsoft Office PowerPoint</Application>
  <PresentationFormat>On-screen Show (16:9)</PresentationFormat>
  <Paragraphs>159</Paragraphs>
  <Slides>23</Slides>
  <Notes>22</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Arial</vt:lpstr>
      <vt:lpstr>Wingdings 3</vt:lpstr>
      <vt:lpstr>Nunito</vt:lpstr>
      <vt:lpstr>Muli</vt:lpstr>
      <vt:lpstr>Amatic SC</vt:lpstr>
      <vt:lpstr>Times New Roman </vt:lpstr>
      <vt:lpstr>#9Slide03 Arima Madurai Black</vt:lpstr>
      <vt:lpstr>Mali SemiBold</vt:lpstr>
      <vt:lpstr>Mali Medium</vt:lpstr>
      <vt:lpstr>Roboto Slab</vt:lpstr>
      <vt:lpstr>Times New Roman</vt:lpstr>
      <vt:lpstr>맑은 고딕</vt:lpstr>
      <vt:lpstr>Roboto Condensed Light</vt:lpstr>
      <vt:lpstr>Spelling Bee by Slidesgo</vt:lpstr>
      <vt:lpstr>Floral Pattern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Thảo luận nhóm (5’)</vt:lpstr>
      <vt:lpstr>PowerPoint Presentation</vt:lpstr>
      <vt:lpstr>PowerPoint Presentation</vt:lpstr>
      <vt:lpstr>PowerPoint Presentation</vt:lpstr>
      <vt:lpstr>PowerPoint Presentation</vt:lpstr>
      <vt:lpstr>NHÂN VẬT TÔI YÊU</vt:lpstr>
      <vt:lpstr>Đoạn văn tham khảo</vt:lpstr>
      <vt:lpstr>Đoạn văn tham khảo</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Spelling Bee</dc:title>
  <dc:creator>Thai Son</dc:creator>
  <cp:lastModifiedBy>Hien</cp:lastModifiedBy>
  <cp:revision>46</cp:revision>
  <dcterms:modified xsi:type="dcterms:W3CDTF">2022-01-10T04:33:58Z</dcterms:modified>
</cp:coreProperties>
</file>