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4f6187a6b2a74f9e"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5"/>
  </p:notesMasterIdLst>
  <p:sldIdLst>
    <p:sldId id="257" r:id="rId2"/>
    <p:sldId id="327" r:id="rId3"/>
    <p:sldId id="328" r:id="rId4"/>
    <p:sldId id="329" r:id="rId5"/>
    <p:sldId id="263" r:id="rId6"/>
    <p:sldId id="316" r:id="rId7"/>
    <p:sldId id="301" r:id="rId8"/>
    <p:sldId id="262" r:id="rId9"/>
    <p:sldId id="265" r:id="rId10"/>
    <p:sldId id="330" r:id="rId11"/>
    <p:sldId id="331" r:id="rId12"/>
    <p:sldId id="332" r:id="rId13"/>
    <p:sldId id="333" r:id="rId14"/>
    <p:sldId id="334" r:id="rId15"/>
    <p:sldId id="336" r:id="rId16"/>
    <p:sldId id="337" r:id="rId17"/>
    <p:sldId id="338" r:id="rId18"/>
    <p:sldId id="345" r:id="rId19"/>
    <p:sldId id="339" r:id="rId20"/>
    <p:sldId id="341" r:id="rId21"/>
    <p:sldId id="353" r:id="rId22"/>
    <p:sldId id="292" r:id="rId23"/>
    <p:sldId id="343" r:id="rId24"/>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o-Giang" initials="N" lastIdx="8" clrIdx="0"/>
  <p:cmAuthor id="1" name="Nguyen Thuong" initials="NT" lastIdx="2" clrIdx="1">
    <p:extLst>
      <p:ext uri="{19B8F6BF-5375-455C-9EA6-DF929625EA0E}">
        <p15:presenceInfo xmlns:p15="http://schemas.microsoft.com/office/powerpoint/2012/main" xmlns="" userId="ff1d21ebe2ff43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D15"/>
    <a:srgbClr val="0000FF"/>
    <a:srgbClr val="FF9900"/>
    <a:srgbClr val="5555D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576" autoAdjust="0"/>
  </p:normalViewPr>
  <p:slideViewPr>
    <p:cSldViewPr>
      <p:cViewPr varScale="1">
        <p:scale>
          <a:sx n="70" d="100"/>
          <a:sy n="70" d="100"/>
        </p:scale>
        <p:origin x="-7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uong" userId="ff1d21ebe2ff430d" providerId="LiveId" clId="{D4E7B5E3-54CF-47F4-BF07-6084CA8253F0}"/>
    <pc:docChg chg="custSel modSld">
      <pc:chgData name="Nguyen Thuong" userId="ff1d21ebe2ff430d" providerId="LiveId" clId="{D4E7B5E3-54CF-47F4-BF07-6084CA8253F0}" dt="2021-09-03T06:20:17.396" v="93" actId="478"/>
      <pc:docMkLst>
        <pc:docMk/>
      </pc:docMkLst>
      <pc:sldChg chg="addSp delSp modSp mod">
        <pc:chgData name="Nguyen Thuong" userId="ff1d21ebe2ff430d" providerId="LiveId" clId="{D4E7B5E3-54CF-47F4-BF07-6084CA8253F0}" dt="2021-09-03T06:19:27.762" v="57" actId="478"/>
        <pc:sldMkLst>
          <pc:docMk/>
          <pc:sldMk cId="0" sldId="262"/>
        </pc:sldMkLst>
        <pc:spChg chg="mod">
          <ac:chgData name="Nguyen Thuong" userId="ff1d21ebe2ff430d" providerId="LiveId" clId="{D4E7B5E3-54CF-47F4-BF07-6084CA8253F0}" dt="2021-09-03T06:19:24.979" v="54" actId="1036"/>
          <ac:spMkLst>
            <pc:docMk/>
            <pc:sldMk cId="0" sldId="262"/>
            <ac:spMk id="2" creationId="{00000000-0000-0000-0000-000000000000}"/>
          </ac:spMkLst>
        </pc:spChg>
        <pc:spChg chg="mod">
          <ac:chgData name="Nguyen Thuong" userId="ff1d21ebe2ff430d" providerId="LiveId" clId="{D4E7B5E3-54CF-47F4-BF07-6084CA8253F0}" dt="2021-09-03T06:19:20.447" v="42" actId="1036"/>
          <ac:spMkLst>
            <pc:docMk/>
            <pc:sldMk cId="0" sldId="262"/>
            <ac:spMk id="4" creationId="{00000000-0000-0000-0000-000000000000}"/>
          </ac:spMkLst>
        </pc:spChg>
        <pc:spChg chg="mod">
          <ac:chgData name="Nguyen Thuong" userId="ff1d21ebe2ff430d" providerId="LiveId" clId="{D4E7B5E3-54CF-47F4-BF07-6084CA8253F0}" dt="2021-09-03T06:19:24.979" v="54" actId="1036"/>
          <ac:spMkLst>
            <pc:docMk/>
            <pc:sldMk cId="0" sldId="262"/>
            <ac:spMk id="10" creationId="{00000000-0000-0000-0000-000000000000}"/>
          </ac:spMkLst>
        </pc:spChg>
        <pc:spChg chg="mod">
          <ac:chgData name="Nguyen Thuong" userId="ff1d21ebe2ff430d" providerId="LiveId" clId="{D4E7B5E3-54CF-47F4-BF07-6084CA8253F0}" dt="2021-09-03T06:19:24.979" v="54" actId="1036"/>
          <ac:spMkLst>
            <pc:docMk/>
            <pc:sldMk cId="0" sldId="262"/>
            <ac:spMk id="11" creationId="{00000000-0000-0000-0000-000000000000}"/>
          </ac:spMkLst>
        </pc:spChg>
        <pc:spChg chg="mod">
          <ac:chgData name="Nguyen Thuong" userId="ff1d21ebe2ff430d" providerId="LiveId" clId="{D4E7B5E3-54CF-47F4-BF07-6084CA8253F0}" dt="2021-09-03T06:19:24.979" v="54" actId="1036"/>
          <ac:spMkLst>
            <pc:docMk/>
            <pc:sldMk cId="0" sldId="262"/>
            <ac:spMk id="12" creationId="{00000000-0000-0000-0000-000000000000}"/>
          </ac:spMkLst>
        </pc:spChg>
        <pc:spChg chg="mod">
          <ac:chgData name="Nguyen Thuong" userId="ff1d21ebe2ff430d" providerId="LiveId" clId="{D4E7B5E3-54CF-47F4-BF07-6084CA8253F0}" dt="2021-09-03T06:19:24.979" v="54" actId="1036"/>
          <ac:spMkLst>
            <pc:docMk/>
            <pc:sldMk cId="0" sldId="262"/>
            <ac:spMk id="13" creationId="{00000000-0000-0000-0000-000000000000}"/>
          </ac:spMkLst>
        </pc:spChg>
        <pc:spChg chg="mod">
          <ac:chgData name="Nguyen Thuong" userId="ff1d21ebe2ff430d" providerId="LiveId" clId="{D4E7B5E3-54CF-47F4-BF07-6084CA8253F0}" dt="2021-09-03T06:19:24.979" v="54" actId="1036"/>
          <ac:spMkLst>
            <pc:docMk/>
            <pc:sldMk cId="0" sldId="262"/>
            <ac:spMk id="15" creationId="{00000000-0000-0000-0000-000000000000}"/>
          </ac:spMkLst>
        </pc:spChg>
        <pc:spChg chg="add mod">
          <ac:chgData name="Nguyen Thuong" userId="ff1d21ebe2ff430d" providerId="LiveId" clId="{D4E7B5E3-54CF-47F4-BF07-6084CA8253F0}" dt="2021-09-03T06:19:26.796" v="55"/>
          <ac:spMkLst>
            <pc:docMk/>
            <pc:sldMk cId="0" sldId="262"/>
            <ac:spMk id="18" creationId="{D88B3488-53DD-474B-B486-A3BEBFF82ABB}"/>
          </ac:spMkLst>
        </pc:spChg>
        <pc:spChg chg="add del mod">
          <ac:chgData name="Nguyen Thuong" userId="ff1d21ebe2ff430d" providerId="LiveId" clId="{D4E7B5E3-54CF-47F4-BF07-6084CA8253F0}" dt="2021-09-03T06:19:27.762" v="57" actId="478"/>
          <ac:spMkLst>
            <pc:docMk/>
            <pc:sldMk cId="0" sldId="262"/>
            <ac:spMk id="20" creationId="{2A2DF266-566E-467D-BD0D-FE5BBE67A941}"/>
          </ac:spMkLst>
        </pc:spChg>
        <pc:spChg chg="mod">
          <ac:chgData name="Nguyen Thuong" userId="ff1d21ebe2ff430d" providerId="LiveId" clId="{D4E7B5E3-54CF-47F4-BF07-6084CA8253F0}" dt="2021-09-03T06:19:24.979" v="54" actId="1036"/>
          <ac:spMkLst>
            <pc:docMk/>
            <pc:sldMk cId="0" sldId="262"/>
            <ac:spMk id="21" creationId="{00000000-0000-0000-0000-000000000000}"/>
          </ac:spMkLst>
        </pc:spChg>
        <pc:spChg chg="mod">
          <ac:chgData name="Nguyen Thuong" userId="ff1d21ebe2ff430d" providerId="LiveId" clId="{D4E7B5E3-54CF-47F4-BF07-6084CA8253F0}" dt="2021-09-03T06:19:24.979" v="54" actId="1036"/>
          <ac:spMkLst>
            <pc:docMk/>
            <pc:sldMk cId="0" sldId="262"/>
            <ac:spMk id="22" creationId="{00000000-0000-0000-0000-000000000000}"/>
          </ac:spMkLst>
        </pc:spChg>
        <pc:spChg chg="mod">
          <ac:chgData name="Nguyen Thuong" userId="ff1d21ebe2ff430d" providerId="LiveId" clId="{D4E7B5E3-54CF-47F4-BF07-6084CA8253F0}" dt="2021-09-03T06:19:24.979" v="54" actId="1036"/>
          <ac:spMkLst>
            <pc:docMk/>
            <pc:sldMk cId="0" sldId="262"/>
            <ac:spMk id="24" creationId="{00000000-0000-0000-0000-000000000000}"/>
          </ac:spMkLst>
        </pc:spChg>
        <pc:picChg chg="mod">
          <ac:chgData name="Nguyen Thuong" userId="ff1d21ebe2ff430d" providerId="LiveId" clId="{D4E7B5E3-54CF-47F4-BF07-6084CA8253F0}" dt="2021-09-03T06:19:24.979" v="54" actId="1036"/>
          <ac:picMkLst>
            <pc:docMk/>
            <pc:sldMk cId="0" sldId="262"/>
            <ac:picMk id="93188" creationId="{00000000-0000-0000-0000-000000000000}"/>
          </ac:picMkLst>
        </pc:picChg>
        <pc:cxnChg chg="mod">
          <ac:chgData name="Nguyen Thuong" userId="ff1d21ebe2ff430d" providerId="LiveId" clId="{D4E7B5E3-54CF-47F4-BF07-6084CA8253F0}" dt="2021-09-03T06:19:24.979" v="54" actId="1036"/>
          <ac:cxnSpMkLst>
            <pc:docMk/>
            <pc:sldMk cId="0" sldId="262"/>
            <ac:cxnSpMk id="17" creationId="{00000000-0000-0000-0000-000000000000}"/>
          </ac:cxnSpMkLst>
        </pc:cxnChg>
        <pc:cxnChg chg="mod">
          <ac:chgData name="Nguyen Thuong" userId="ff1d21ebe2ff430d" providerId="LiveId" clId="{D4E7B5E3-54CF-47F4-BF07-6084CA8253F0}" dt="2021-09-03T06:19:24.979" v="54" actId="1036"/>
          <ac:cxnSpMkLst>
            <pc:docMk/>
            <pc:sldMk cId="0" sldId="262"/>
            <ac:cxnSpMk id="19" creationId="{00000000-0000-0000-0000-000000000000}"/>
          </ac:cxnSpMkLst>
        </pc:cxnChg>
        <pc:cxnChg chg="mod">
          <ac:chgData name="Nguyen Thuong" userId="ff1d21ebe2ff430d" providerId="LiveId" clId="{D4E7B5E3-54CF-47F4-BF07-6084CA8253F0}" dt="2021-09-03T06:19:24.979" v="54" actId="1036"/>
          <ac:cxnSpMkLst>
            <pc:docMk/>
            <pc:sldMk cId="0" sldId="262"/>
            <ac:cxnSpMk id="34" creationId="{00000000-0000-0000-0000-000000000000}"/>
          </ac:cxnSpMkLst>
        </pc:cxnChg>
        <pc:cxnChg chg="mod">
          <ac:chgData name="Nguyen Thuong" userId="ff1d21ebe2ff430d" providerId="LiveId" clId="{D4E7B5E3-54CF-47F4-BF07-6084CA8253F0}" dt="2021-09-03T06:19:24.979" v="54" actId="1036"/>
          <ac:cxnSpMkLst>
            <pc:docMk/>
            <pc:sldMk cId="0" sldId="262"/>
            <ac:cxnSpMk id="38" creationId="{00000000-0000-0000-0000-000000000000}"/>
          </ac:cxnSpMkLst>
        </pc:cxnChg>
      </pc:sldChg>
      <pc:sldChg chg="addSp delSp modSp mod">
        <pc:chgData name="Nguyen Thuong" userId="ff1d21ebe2ff430d" providerId="LiveId" clId="{D4E7B5E3-54CF-47F4-BF07-6084CA8253F0}" dt="2021-09-03T06:18:22.262" v="13" actId="478"/>
        <pc:sldMkLst>
          <pc:docMk/>
          <pc:sldMk cId="186218121" sldId="327"/>
        </pc:sldMkLst>
        <pc:spChg chg="mod">
          <ac:chgData name="Nguyen Thuong" userId="ff1d21ebe2ff430d" providerId="LiveId" clId="{D4E7B5E3-54CF-47F4-BF07-6084CA8253F0}" dt="2021-09-03T06:18:17.257" v="10" actId="1036"/>
          <ac:spMkLst>
            <pc:docMk/>
            <pc:sldMk cId="186218121" sldId="327"/>
            <ac:spMk id="2" creationId="{00000000-0000-0000-0000-000000000000}"/>
          </ac:spMkLst>
        </pc:spChg>
        <pc:spChg chg="mod">
          <ac:chgData name="Nguyen Thuong" userId="ff1d21ebe2ff430d" providerId="LiveId" clId="{D4E7B5E3-54CF-47F4-BF07-6084CA8253F0}" dt="2021-09-03T06:18:17.257" v="10" actId="1036"/>
          <ac:spMkLst>
            <pc:docMk/>
            <pc:sldMk cId="186218121" sldId="327"/>
            <ac:spMk id="3" creationId="{00000000-0000-0000-0000-000000000000}"/>
          </ac:spMkLst>
        </pc:spChg>
        <pc:spChg chg="mod">
          <ac:chgData name="Nguyen Thuong" userId="ff1d21ebe2ff430d" providerId="LiveId" clId="{D4E7B5E3-54CF-47F4-BF07-6084CA8253F0}" dt="2021-09-03T06:18:10.782" v="3" actId="1036"/>
          <ac:spMkLst>
            <pc:docMk/>
            <pc:sldMk cId="186218121" sldId="327"/>
            <ac:spMk id="5" creationId="{00000000-0000-0000-0000-000000000000}"/>
          </ac:spMkLst>
        </pc:spChg>
        <pc:spChg chg="mod">
          <ac:chgData name="Nguyen Thuong" userId="ff1d21ebe2ff430d" providerId="LiveId" clId="{D4E7B5E3-54CF-47F4-BF07-6084CA8253F0}" dt="2021-09-03T06:18:17.257" v="10" actId="1036"/>
          <ac:spMkLst>
            <pc:docMk/>
            <pc:sldMk cId="186218121" sldId="327"/>
            <ac:spMk id="8" creationId="{00000000-0000-0000-0000-000000000000}"/>
          </ac:spMkLst>
        </pc:spChg>
        <pc:spChg chg="mod">
          <ac:chgData name="Nguyen Thuong" userId="ff1d21ebe2ff430d" providerId="LiveId" clId="{D4E7B5E3-54CF-47F4-BF07-6084CA8253F0}" dt="2021-09-03T06:18:17.257" v="10" actId="1036"/>
          <ac:spMkLst>
            <pc:docMk/>
            <pc:sldMk cId="186218121" sldId="327"/>
            <ac:spMk id="10" creationId="{00000000-0000-0000-0000-000000000000}"/>
          </ac:spMkLst>
        </pc:spChg>
        <pc:spChg chg="mod">
          <ac:chgData name="Nguyen Thuong" userId="ff1d21ebe2ff430d" providerId="LiveId" clId="{D4E7B5E3-54CF-47F4-BF07-6084CA8253F0}" dt="2021-09-03T06:18:17.257" v="10" actId="1036"/>
          <ac:spMkLst>
            <pc:docMk/>
            <pc:sldMk cId="186218121" sldId="327"/>
            <ac:spMk id="11" creationId="{00000000-0000-0000-0000-000000000000}"/>
          </ac:spMkLst>
        </pc:spChg>
        <pc:spChg chg="mod">
          <ac:chgData name="Nguyen Thuong" userId="ff1d21ebe2ff430d" providerId="LiveId" clId="{D4E7B5E3-54CF-47F4-BF07-6084CA8253F0}" dt="2021-09-03T06:18:17.257" v="10" actId="1036"/>
          <ac:spMkLst>
            <pc:docMk/>
            <pc:sldMk cId="186218121" sldId="327"/>
            <ac:spMk id="12" creationId="{00000000-0000-0000-0000-000000000000}"/>
          </ac:spMkLst>
        </pc:spChg>
        <pc:spChg chg="mod">
          <ac:chgData name="Nguyen Thuong" userId="ff1d21ebe2ff430d" providerId="LiveId" clId="{D4E7B5E3-54CF-47F4-BF07-6084CA8253F0}" dt="2021-09-03T06:18:17.257" v="10" actId="1036"/>
          <ac:spMkLst>
            <pc:docMk/>
            <pc:sldMk cId="186218121" sldId="327"/>
            <ac:spMk id="13" creationId="{00000000-0000-0000-0000-000000000000}"/>
          </ac:spMkLst>
        </pc:spChg>
        <pc:spChg chg="mod">
          <ac:chgData name="Nguyen Thuong" userId="ff1d21ebe2ff430d" providerId="LiveId" clId="{D4E7B5E3-54CF-47F4-BF07-6084CA8253F0}" dt="2021-09-03T06:18:17.257" v="10" actId="1036"/>
          <ac:spMkLst>
            <pc:docMk/>
            <pc:sldMk cId="186218121" sldId="327"/>
            <ac:spMk id="14" creationId="{00000000-0000-0000-0000-000000000000}"/>
          </ac:spMkLst>
        </pc:spChg>
        <pc:spChg chg="mod">
          <ac:chgData name="Nguyen Thuong" userId="ff1d21ebe2ff430d" providerId="LiveId" clId="{D4E7B5E3-54CF-47F4-BF07-6084CA8253F0}" dt="2021-09-03T06:18:17.257" v="10" actId="1036"/>
          <ac:spMkLst>
            <pc:docMk/>
            <pc:sldMk cId="186218121" sldId="327"/>
            <ac:spMk id="15" creationId="{00000000-0000-0000-0000-000000000000}"/>
          </ac:spMkLst>
        </pc:spChg>
        <pc:spChg chg="add mod">
          <ac:chgData name="Nguyen Thuong" userId="ff1d21ebe2ff430d" providerId="LiveId" clId="{D4E7B5E3-54CF-47F4-BF07-6084CA8253F0}" dt="2021-09-03T06:18:21.122" v="11"/>
          <ac:spMkLst>
            <pc:docMk/>
            <pc:sldMk cId="186218121" sldId="327"/>
            <ac:spMk id="16" creationId="{5A82E7BC-3B9F-465B-A41F-BC56C97E73FE}"/>
          </ac:spMkLst>
        </pc:spChg>
        <pc:spChg chg="add del mod">
          <ac:chgData name="Nguyen Thuong" userId="ff1d21ebe2ff430d" providerId="LiveId" clId="{D4E7B5E3-54CF-47F4-BF07-6084CA8253F0}" dt="2021-09-03T06:18:22.262" v="13" actId="478"/>
          <ac:spMkLst>
            <pc:docMk/>
            <pc:sldMk cId="186218121" sldId="327"/>
            <ac:spMk id="17" creationId="{C3143724-12CC-433D-8FC2-4C142F17C12A}"/>
          </ac:spMkLst>
        </pc:spChg>
      </pc:sldChg>
      <pc:sldChg chg="addSp delSp modSp mod">
        <pc:chgData name="Nguyen Thuong" userId="ff1d21ebe2ff430d" providerId="LiveId" clId="{D4E7B5E3-54CF-47F4-BF07-6084CA8253F0}" dt="2021-09-03T06:18:38.464" v="26" actId="478"/>
        <pc:sldMkLst>
          <pc:docMk/>
          <pc:sldMk cId="1957184495" sldId="328"/>
        </pc:sldMkLst>
        <pc:spChg chg="mod">
          <ac:chgData name="Nguyen Thuong" userId="ff1d21ebe2ff430d" providerId="LiveId" clId="{D4E7B5E3-54CF-47F4-BF07-6084CA8253F0}" dt="2021-09-03T06:18:34.429" v="23" actId="1036"/>
          <ac:spMkLst>
            <pc:docMk/>
            <pc:sldMk cId="1957184495" sldId="328"/>
            <ac:spMk id="2" creationId="{00000000-0000-0000-0000-000000000000}"/>
          </ac:spMkLst>
        </pc:spChg>
        <pc:spChg chg="mod">
          <ac:chgData name="Nguyen Thuong" userId="ff1d21ebe2ff430d" providerId="LiveId" clId="{D4E7B5E3-54CF-47F4-BF07-6084CA8253F0}" dt="2021-09-03T06:18:34.429" v="23" actId="1036"/>
          <ac:spMkLst>
            <pc:docMk/>
            <pc:sldMk cId="1957184495" sldId="328"/>
            <ac:spMk id="19" creationId="{00000000-0000-0000-0000-000000000000}"/>
          </ac:spMkLst>
        </pc:spChg>
        <pc:spChg chg="mod">
          <ac:chgData name="Nguyen Thuong" userId="ff1d21ebe2ff430d" providerId="LiveId" clId="{D4E7B5E3-54CF-47F4-BF07-6084CA8253F0}" dt="2021-09-03T06:18:34.429" v="23" actId="1036"/>
          <ac:spMkLst>
            <pc:docMk/>
            <pc:sldMk cId="1957184495" sldId="328"/>
            <ac:spMk id="23" creationId="{00000000-0000-0000-0000-000000000000}"/>
          </ac:spMkLst>
        </pc:spChg>
        <pc:spChg chg="add mod">
          <ac:chgData name="Nguyen Thuong" userId="ff1d21ebe2ff430d" providerId="LiveId" clId="{D4E7B5E3-54CF-47F4-BF07-6084CA8253F0}" dt="2021-09-03T06:18:37.318" v="24"/>
          <ac:spMkLst>
            <pc:docMk/>
            <pc:sldMk cId="1957184495" sldId="328"/>
            <ac:spMk id="24" creationId="{D4030ED4-C0DC-4E78-B6C7-72048D61E7F1}"/>
          </ac:spMkLst>
        </pc:spChg>
        <pc:spChg chg="add del mod">
          <ac:chgData name="Nguyen Thuong" userId="ff1d21ebe2ff430d" providerId="LiveId" clId="{D4E7B5E3-54CF-47F4-BF07-6084CA8253F0}" dt="2021-09-03T06:18:38.464" v="26" actId="478"/>
          <ac:spMkLst>
            <pc:docMk/>
            <pc:sldMk cId="1957184495" sldId="328"/>
            <ac:spMk id="25" creationId="{B5D2994E-2FD3-4244-AB9B-841F108130D0}"/>
          </ac:spMkLst>
        </pc:spChg>
        <pc:spChg chg="mod">
          <ac:chgData name="Nguyen Thuong" userId="ff1d21ebe2ff430d" providerId="LiveId" clId="{D4E7B5E3-54CF-47F4-BF07-6084CA8253F0}" dt="2021-09-03T06:18:34.429" v="23" actId="1036"/>
          <ac:spMkLst>
            <pc:docMk/>
            <pc:sldMk cId="1957184495" sldId="328"/>
            <ac:spMk id="39" creationId="{00000000-0000-0000-0000-000000000000}"/>
          </ac:spMkLst>
        </pc:spChg>
        <pc:spChg chg="mod">
          <ac:chgData name="Nguyen Thuong" userId="ff1d21ebe2ff430d" providerId="LiveId" clId="{D4E7B5E3-54CF-47F4-BF07-6084CA8253F0}" dt="2021-09-03T06:18:34.429" v="23" actId="1036"/>
          <ac:spMkLst>
            <pc:docMk/>
            <pc:sldMk cId="1957184495" sldId="328"/>
            <ac:spMk id="40" creationId="{00000000-0000-0000-0000-000000000000}"/>
          </ac:spMkLst>
        </pc:spChg>
        <pc:spChg chg="mod">
          <ac:chgData name="Nguyen Thuong" userId="ff1d21ebe2ff430d" providerId="LiveId" clId="{D4E7B5E3-54CF-47F4-BF07-6084CA8253F0}" dt="2021-09-03T06:18:34.429" v="23" actId="1036"/>
          <ac:spMkLst>
            <pc:docMk/>
            <pc:sldMk cId="1957184495" sldId="328"/>
            <ac:spMk id="41" creationId="{00000000-0000-0000-0000-000000000000}"/>
          </ac:spMkLst>
        </pc:spChg>
        <pc:spChg chg="mod">
          <ac:chgData name="Nguyen Thuong" userId="ff1d21ebe2ff430d" providerId="LiveId" clId="{D4E7B5E3-54CF-47F4-BF07-6084CA8253F0}" dt="2021-09-03T06:18:34.429" v="23" actId="1036"/>
          <ac:spMkLst>
            <pc:docMk/>
            <pc:sldMk cId="1957184495" sldId="328"/>
            <ac:spMk id="43" creationId="{00000000-0000-0000-0000-000000000000}"/>
          </ac:spMkLst>
        </pc:spChg>
        <pc:spChg chg="mod">
          <ac:chgData name="Nguyen Thuong" userId="ff1d21ebe2ff430d" providerId="LiveId" clId="{D4E7B5E3-54CF-47F4-BF07-6084CA8253F0}" dt="2021-09-03T06:18:34.429" v="23" actId="1036"/>
          <ac:spMkLst>
            <pc:docMk/>
            <pc:sldMk cId="1957184495" sldId="328"/>
            <ac:spMk id="46" creationId="{00000000-0000-0000-0000-000000000000}"/>
          </ac:spMkLst>
        </pc:spChg>
        <pc:spChg chg="mod">
          <ac:chgData name="Nguyen Thuong" userId="ff1d21ebe2ff430d" providerId="LiveId" clId="{D4E7B5E3-54CF-47F4-BF07-6084CA8253F0}" dt="2021-09-03T06:18:34.429" v="23" actId="1036"/>
          <ac:spMkLst>
            <pc:docMk/>
            <pc:sldMk cId="1957184495" sldId="328"/>
            <ac:spMk id="48" creationId="{00000000-0000-0000-0000-000000000000}"/>
          </ac:spMkLst>
        </pc:spChg>
        <pc:spChg chg="mod">
          <ac:chgData name="Nguyen Thuong" userId="ff1d21ebe2ff430d" providerId="LiveId" clId="{D4E7B5E3-54CF-47F4-BF07-6084CA8253F0}" dt="2021-09-03T06:18:34.429" v="23" actId="1036"/>
          <ac:spMkLst>
            <pc:docMk/>
            <pc:sldMk cId="1957184495" sldId="328"/>
            <ac:spMk id="87" creationId="{00000000-0000-0000-0000-000000000000}"/>
          </ac:spMkLst>
        </pc:spChg>
        <pc:spChg chg="mod">
          <ac:chgData name="Nguyen Thuong" userId="ff1d21ebe2ff430d" providerId="LiveId" clId="{D4E7B5E3-54CF-47F4-BF07-6084CA8253F0}" dt="2021-09-03T06:18:34.429" v="23" actId="1036"/>
          <ac:spMkLst>
            <pc:docMk/>
            <pc:sldMk cId="1957184495" sldId="328"/>
            <ac:spMk id="89" creationId="{00000000-0000-0000-0000-000000000000}"/>
          </ac:spMkLst>
        </pc:spChg>
        <pc:spChg chg="mod">
          <ac:chgData name="Nguyen Thuong" userId="ff1d21ebe2ff430d" providerId="LiveId" clId="{D4E7B5E3-54CF-47F4-BF07-6084CA8253F0}" dt="2021-09-03T06:18:34.429" v="23" actId="1036"/>
          <ac:spMkLst>
            <pc:docMk/>
            <pc:sldMk cId="1957184495" sldId="328"/>
            <ac:spMk id="90" creationId="{00000000-0000-0000-0000-000000000000}"/>
          </ac:spMkLst>
        </pc:spChg>
        <pc:spChg chg="mod">
          <ac:chgData name="Nguyen Thuong" userId="ff1d21ebe2ff430d" providerId="LiveId" clId="{D4E7B5E3-54CF-47F4-BF07-6084CA8253F0}" dt="2021-09-03T06:18:34.429" v="23" actId="1036"/>
          <ac:spMkLst>
            <pc:docMk/>
            <pc:sldMk cId="1957184495" sldId="328"/>
            <ac:spMk id="98" creationId="{00000000-0000-0000-0000-000000000000}"/>
          </ac:spMkLst>
        </pc:spChg>
        <pc:spChg chg="mod">
          <ac:chgData name="Nguyen Thuong" userId="ff1d21ebe2ff430d" providerId="LiveId" clId="{D4E7B5E3-54CF-47F4-BF07-6084CA8253F0}" dt="2021-09-03T06:18:34.429" v="23" actId="1036"/>
          <ac:spMkLst>
            <pc:docMk/>
            <pc:sldMk cId="1957184495" sldId="328"/>
            <ac:spMk id="99" creationId="{00000000-0000-0000-0000-000000000000}"/>
          </ac:spMkLst>
        </pc:spChg>
        <pc:spChg chg="mod">
          <ac:chgData name="Nguyen Thuong" userId="ff1d21ebe2ff430d" providerId="LiveId" clId="{D4E7B5E3-54CF-47F4-BF07-6084CA8253F0}" dt="2021-09-03T06:18:34.429" v="23" actId="1036"/>
          <ac:spMkLst>
            <pc:docMk/>
            <pc:sldMk cId="1957184495" sldId="328"/>
            <ac:spMk id="100" creationId="{00000000-0000-0000-0000-000000000000}"/>
          </ac:spMkLst>
        </pc:spChg>
        <pc:spChg chg="mod">
          <ac:chgData name="Nguyen Thuong" userId="ff1d21ebe2ff430d" providerId="LiveId" clId="{D4E7B5E3-54CF-47F4-BF07-6084CA8253F0}" dt="2021-09-03T06:18:34.429" v="23" actId="1036"/>
          <ac:spMkLst>
            <pc:docMk/>
            <pc:sldMk cId="1957184495" sldId="328"/>
            <ac:spMk id="2054" creationId="{00000000-0000-0000-0000-000000000000}"/>
          </ac:spMkLst>
        </pc:spChg>
        <pc:spChg chg="mod">
          <ac:chgData name="Nguyen Thuong" userId="ff1d21ebe2ff430d" providerId="LiveId" clId="{D4E7B5E3-54CF-47F4-BF07-6084CA8253F0}" dt="2021-09-03T06:18:34.429" v="23" actId="1036"/>
          <ac:spMkLst>
            <pc:docMk/>
            <pc:sldMk cId="1957184495" sldId="328"/>
            <ac:spMk id="2056" creationId="{00000000-0000-0000-0000-000000000000}"/>
          </ac:spMkLst>
        </pc:spChg>
        <pc:picChg chg="mod">
          <ac:chgData name="Nguyen Thuong" userId="ff1d21ebe2ff430d" providerId="LiveId" clId="{D4E7B5E3-54CF-47F4-BF07-6084CA8253F0}" dt="2021-09-03T06:18:34.429" v="23" actId="1036"/>
          <ac:picMkLst>
            <pc:docMk/>
            <pc:sldMk cId="1957184495" sldId="328"/>
            <ac:picMk id="33" creationId="{77E95F56-08A1-4632-BE25-BC3F66D24B1F}"/>
          </ac:picMkLst>
        </pc:picChg>
        <pc:cxnChg chg="mod">
          <ac:chgData name="Nguyen Thuong" userId="ff1d21ebe2ff430d" providerId="LiveId" clId="{D4E7B5E3-54CF-47F4-BF07-6084CA8253F0}" dt="2021-09-03T06:18:34.429" v="23" actId="1036"/>
          <ac:cxnSpMkLst>
            <pc:docMk/>
            <pc:sldMk cId="1957184495" sldId="328"/>
            <ac:cxnSpMk id="11" creationId="{00000000-0000-0000-0000-000000000000}"/>
          </ac:cxnSpMkLst>
        </pc:cxnChg>
        <pc:cxnChg chg="mod">
          <ac:chgData name="Nguyen Thuong" userId="ff1d21ebe2ff430d" providerId="LiveId" clId="{D4E7B5E3-54CF-47F4-BF07-6084CA8253F0}" dt="2021-09-03T06:18:34.429" v="23" actId="1036"/>
          <ac:cxnSpMkLst>
            <pc:docMk/>
            <pc:sldMk cId="1957184495" sldId="328"/>
            <ac:cxnSpMk id="13" creationId="{00000000-0000-0000-0000-000000000000}"/>
          </ac:cxnSpMkLst>
        </pc:cxnChg>
      </pc:sldChg>
      <pc:sldChg chg="addSp delSp modSp mod">
        <pc:chgData name="Nguyen Thuong" userId="ff1d21ebe2ff430d" providerId="LiveId" clId="{D4E7B5E3-54CF-47F4-BF07-6084CA8253F0}" dt="2021-09-03T06:19:12.348" v="39" actId="1035"/>
        <pc:sldMkLst>
          <pc:docMk/>
          <pc:sldMk cId="3419755283" sldId="329"/>
        </pc:sldMkLst>
        <pc:spChg chg="mod">
          <ac:chgData name="Nguyen Thuong" userId="ff1d21ebe2ff430d" providerId="LiveId" clId="{D4E7B5E3-54CF-47F4-BF07-6084CA8253F0}" dt="2021-09-03T06:18:55.240" v="30" actId="1036"/>
          <ac:spMkLst>
            <pc:docMk/>
            <pc:sldMk cId="3419755283" sldId="329"/>
            <ac:spMk id="34" creationId="{00000000-0000-0000-0000-000000000000}"/>
          </ac:spMkLst>
        </pc:spChg>
        <pc:spChg chg="mod">
          <ac:chgData name="Nguyen Thuong" userId="ff1d21ebe2ff430d" providerId="LiveId" clId="{D4E7B5E3-54CF-47F4-BF07-6084CA8253F0}" dt="2021-09-03T06:18:55.240" v="30" actId="1036"/>
          <ac:spMkLst>
            <pc:docMk/>
            <pc:sldMk cId="3419755283" sldId="329"/>
            <ac:spMk id="35" creationId="{00000000-0000-0000-0000-000000000000}"/>
          </ac:spMkLst>
        </pc:spChg>
        <pc:spChg chg="mod">
          <ac:chgData name="Nguyen Thuong" userId="ff1d21ebe2ff430d" providerId="LiveId" clId="{D4E7B5E3-54CF-47F4-BF07-6084CA8253F0}" dt="2021-09-03T06:19:12.348" v="39" actId="1035"/>
          <ac:spMkLst>
            <pc:docMk/>
            <pc:sldMk cId="3419755283" sldId="329"/>
            <ac:spMk id="36" creationId="{00000000-0000-0000-0000-000000000000}"/>
          </ac:spMkLst>
        </pc:spChg>
        <pc:spChg chg="mod">
          <ac:chgData name="Nguyen Thuong" userId="ff1d21ebe2ff430d" providerId="LiveId" clId="{D4E7B5E3-54CF-47F4-BF07-6084CA8253F0}" dt="2021-09-03T06:18:55.240" v="30" actId="1036"/>
          <ac:spMkLst>
            <pc:docMk/>
            <pc:sldMk cId="3419755283" sldId="329"/>
            <ac:spMk id="37" creationId="{00000000-0000-0000-0000-000000000000}"/>
          </ac:spMkLst>
        </pc:spChg>
        <pc:spChg chg="mod">
          <ac:chgData name="Nguyen Thuong" userId="ff1d21ebe2ff430d" providerId="LiveId" clId="{D4E7B5E3-54CF-47F4-BF07-6084CA8253F0}" dt="2021-09-03T06:18:55.240" v="30" actId="1036"/>
          <ac:spMkLst>
            <pc:docMk/>
            <pc:sldMk cId="3419755283" sldId="329"/>
            <ac:spMk id="38" creationId="{00000000-0000-0000-0000-000000000000}"/>
          </ac:spMkLst>
        </pc:spChg>
        <pc:spChg chg="mod">
          <ac:chgData name="Nguyen Thuong" userId="ff1d21ebe2ff430d" providerId="LiveId" clId="{D4E7B5E3-54CF-47F4-BF07-6084CA8253F0}" dt="2021-09-03T06:18:55.240" v="30" actId="1036"/>
          <ac:spMkLst>
            <pc:docMk/>
            <pc:sldMk cId="3419755283" sldId="329"/>
            <ac:spMk id="39" creationId="{00000000-0000-0000-0000-000000000000}"/>
          </ac:spMkLst>
        </pc:spChg>
        <pc:spChg chg="add mod">
          <ac:chgData name="Nguyen Thuong" userId="ff1d21ebe2ff430d" providerId="LiveId" clId="{D4E7B5E3-54CF-47F4-BF07-6084CA8253F0}" dt="2021-09-03T06:19:08.250" v="34"/>
          <ac:spMkLst>
            <pc:docMk/>
            <pc:sldMk cId="3419755283" sldId="329"/>
            <ac:spMk id="40" creationId="{ADD309AE-85DB-42F4-8ABE-FD5CF6EEFCCE}"/>
          </ac:spMkLst>
        </pc:spChg>
        <pc:spChg chg="add del mod">
          <ac:chgData name="Nguyen Thuong" userId="ff1d21ebe2ff430d" providerId="LiveId" clId="{D4E7B5E3-54CF-47F4-BF07-6084CA8253F0}" dt="2021-09-03T06:19:09.336" v="36" actId="478"/>
          <ac:spMkLst>
            <pc:docMk/>
            <pc:sldMk cId="3419755283" sldId="329"/>
            <ac:spMk id="41" creationId="{99185E8A-FD2A-445C-8470-484F2CEC5DBF}"/>
          </ac:spMkLst>
        </pc:spChg>
        <pc:spChg chg="mod">
          <ac:chgData name="Nguyen Thuong" userId="ff1d21ebe2ff430d" providerId="LiveId" clId="{D4E7B5E3-54CF-47F4-BF07-6084CA8253F0}" dt="2021-09-03T06:18:55.240" v="30" actId="1036"/>
          <ac:spMkLst>
            <pc:docMk/>
            <pc:sldMk cId="3419755283" sldId="329"/>
            <ac:spMk id="137234" creationId="{00000000-0000-0000-0000-000000000000}"/>
          </ac:spMkLst>
        </pc:spChg>
        <pc:spChg chg="mod">
          <ac:chgData name="Nguyen Thuong" userId="ff1d21ebe2ff430d" providerId="LiveId" clId="{D4E7B5E3-54CF-47F4-BF07-6084CA8253F0}" dt="2021-09-03T06:18:55.240" v="30" actId="1036"/>
          <ac:spMkLst>
            <pc:docMk/>
            <pc:sldMk cId="3419755283" sldId="329"/>
            <ac:spMk id="137235" creationId="{00000000-0000-0000-0000-000000000000}"/>
          </ac:spMkLst>
        </pc:spChg>
        <pc:spChg chg="mod">
          <ac:chgData name="Nguyen Thuong" userId="ff1d21ebe2ff430d" providerId="LiveId" clId="{D4E7B5E3-54CF-47F4-BF07-6084CA8253F0}" dt="2021-09-03T06:18:55.240" v="30" actId="1036"/>
          <ac:spMkLst>
            <pc:docMk/>
            <pc:sldMk cId="3419755283" sldId="329"/>
            <ac:spMk id="137236" creationId="{00000000-0000-0000-0000-000000000000}"/>
          </ac:spMkLst>
        </pc:spChg>
        <pc:spChg chg="mod">
          <ac:chgData name="Nguyen Thuong" userId="ff1d21ebe2ff430d" providerId="LiveId" clId="{D4E7B5E3-54CF-47F4-BF07-6084CA8253F0}" dt="2021-09-03T06:18:55.240" v="30" actId="1036"/>
          <ac:spMkLst>
            <pc:docMk/>
            <pc:sldMk cId="3419755283" sldId="329"/>
            <ac:spMk id="137237" creationId="{00000000-0000-0000-0000-000000000000}"/>
          </ac:spMkLst>
        </pc:spChg>
        <pc:spChg chg="mod">
          <ac:chgData name="Nguyen Thuong" userId="ff1d21ebe2ff430d" providerId="LiveId" clId="{D4E7B5E3-54CF-47F4-BF07-6084CA8253F0}" dt="2021-09-03T06:18:55.240" v="30" actId="1036"/>
          <ac:spMkLst>
            <pc:docMk/>
            <pc:sldMk cId="3419755283" sldId="329"/>
            <ac:spMk id="137238" creationId="{00000000-0000-0000-0000-000000000000}"/>
          </ac:spMkLst>
        </pc:spChg>
        <pc:spChg chg="mod">
          <ac:chgData name="Nguyen Thuong" userId="ff1d21ebe2ff430d" providerId="LiveId" clId="{D4E7B5E3-54CF-47F4-BF07-6084CA8253F0}" dt="2021-09-03T06:18:55.240" v="30" actId="1036"/>
          <ac:spMkLst>
            <pc:docMk/>
            <pc:sldMk cId="3419755283" sldId="329"/>
            <ac:spMk id="137239" creationId="{00000000-0000-0000-0000-000000000000}"/>
          </ac:spMkLst>
        </pc:spChg>
        <pc:spChg chg="mod">
          <ac:chgData name="Nguyen Thuong" userId="ff1d21ebe2ff430d" providerId="LiveId" clId="{D4E7B5E3-54CF-47F4-BF07-6084CA8253F0}" dt="2021-09-03T06:18:55.240" v="30" actId="1036"/>
          <ac:spMkLst>
            <pc:docMk/>
            <pc:sldMk cId="3419755283" sldId="329"/>
            <ac:spMk id="137240" creationId="{00000000-0000-0000-0000-000000000000}"/>
          </ac:spMkLst>
        </pc:spChg>
        <pc:spChg chg="mod">
          <ac:chgData name="Nguyen Thuong" userId="ff1d21ebe2ff430d" providerId="LiveId" clId="{D4E7B5E3-54CF-47F4-BF07-6084CA8253F0}" dt="2021-09-03T06:18:55.240" v="30" actId="1036"/>
          <ac:spMkLst>
            <pc:docMk/>
            <pc:sldMk cId="3419755283" sldId="329"/>
            <ac:spMk id="137241" creationId="{00000000-0000-0000-0000-000000000000}"/>
          </ac:spMkLst>
        </pc:spChg>
        <pc:spChg chg="mod">
          <ac:chgData name="Nguyen Thuong" userId="ff1d21ebe2ff430d" providerId="LiveId" clId="{D4E7B5E3-54CF-47F4-BF07-6084CA8253F0}" dt="2021-09-03T06:18:55.240" v="30" actId="1036"/>
          <ac:spMkLst>
            <pc:docMk/>
            <pc:sldMk cId="3419755283" sldId="329"/>
            <ac:spMk id="137242" creationId="{00000000-0000-0000-0000-000000000000}"/>
          </ac:spMkLst>
        </pc:spChg>
        <pc:spChg chg="mod">
          <ac:chgData name="Nguyen Thuong" userId="ff1d21ebe2ff430d" providerId="LiveId" clId="{D4E7B5E3-54CF-47F4-BF07-6084CA8253F0}" dt="2021-09-03T06:18:55.240" v="30" actId="1036"/>
          <ac:spMkLst>
            <pc:docMk/>
            <pc:sldMk cId="3419755283" sldId="329"/>
            <ac:spMk id="137246" creationId="{00000000-0000-0000-0000-000000000000}"/>
          </ac:spMkLst>
        </pc:spChg>
        <pc:spChg chg="mod">
          <ac:chgData name="Nguyen Thuong" userId="ff1d21ebe2ff430d" providerId="LiveId" clId="{D4E7B5E3-54CF-47F4-BF07-6084CA8253F0}" dt="2021-09-03T06:18:55.240" v="30" actId="1036"/>
          <ac:spMkLst>
            <pc:docMk/>
            <pc:sldMk cId="3419755283" sldId="329"/>
            <ac:spMk id="137253" creationId="{00000000-0000-0000-0000-000000000000}"/>
          </ac:spMkLst>
        </pc:spChg>
        <pc:grpChg chg="mod">
          <ac:chgData name="Nguyen Thuong" userId="ff1d21ebe2ff430d" providerId="LiveId" clId="{D4E7B5E3-54CF-47F4-BF07-6084CA8253F0}" dt="2021-09-03T06:18:55.240" v="30" actId="1036"/>
          <ac:grpSpMkLst>
            <pc:docMk/>
            <pc:sldMk cId="3419755283" sldId="329"/>
            <ac:grpSpMk id="2" creationId="{00000000-0000-0000-0000-000000000000}"/>
          </ac:grpSpMkLst>
        </pc:grpChg>
        <pc:grpChg chg="mod">
          <ac:chgData name="Nguyen Thuong" userId="ff1d21ebe2ff430d" providerId="LiveId" clId="{D4E7B5E3-54CF-47F4-BF07-6084CA8253F0}" dt="2021-09-03T06:18:55.240" v="30" actId="1036"/>
          <ac:grpSpMkLst>
            <pc:docMk/>
            <pc:sldMk cId="3419755283" sldId="329"/>
            <ac:grpSpMk id="4" creationId="{00000000-0000-0000-0000-000000000000}"/>
          </ac:grpSpMkLst>
        </pc:grpChg>
        <pc:grpChg chg="mod">
          <ac:chgData name="Nguyen Thuong" userId="ff1d21ebe2ff430d" providerId="LiveId" clId="{D4E7B5E3-54CF-47F4-BF07-6084CA8253F0}" dt="2021-09-03T06:18:55.240" v="30" actId="1036"/>
          <ac:grpSpMkLst>
            <pc:docMk/>
            <pc:sldMk cId="3419755283" sldId="329"/>
            <ac:grpSpMk id="5" creationId="{00000000-0000-0000-0000-000000000000}"/>
          </ac:grpSpMkLst>
        </pc:grpChg>
        <pc:grpChg chg="mod">
          <ac:chgData name="Nguyen Thuong" userId="ff1d21ebe2ff430d" providerId="LiveId" clId="{D4E7B5E3-54CF-47F4-BF07-6084CA8253F0}" dt="2021-09-03T06:18:55.240" v="30" actId="1036"/>
          <ac:grpSpMkLst>
            <pc:docMk/>
            <pc:sldMk cId="3419755283" sldId="329"/>
            <ac:grpSpMk id="6" creationId="{00000000-0000-0000-0000-000000000000}"/>
          </ac:grpSpMkLst>
        </pc:grpChg>
      </pc:sldChg>
      <pc:sldChg chg="addSp delSp modSp mod">
        <pc:chgData name="Nguyen Thuong" userId="ff1d21ebe2ff430d" providerId="LiveId" clId="{D4E7B5E3-54CF-47F4-BF07-6084CA8253F0}" dt="2021-09-03T06:19:45.828" v="62" actId="478"/>
        <pc:sldMkLst>
          <pc:docMk/>
          <pc:sldMk cId="2220193223" sldId="331"/>
        </pc:sldMkLst>
        <pc:spChg chg="mod">
          <ac:chgData name="Nguyen Thuong" userId="ff1d21ebe2ff430d" providerId="LiveId" clId="{D4E7B5E3-54CF-47F4-BF07-6084CA8253F0}" dt="2021-09-03T06:19:43.646" v="59" actId="1076"/>
          <ac:spMkLst>
            <pc:docMk/>
            <pc:sldMk cId="2220193223" sldId="331"/>
            <ac:spMk id="2" creationId="{00000000-0000-0000-0000-000000000000}"/>
          </ac:spMkLst>
        </pc:spChg>
        <pc:spChg chg="add mod">
          <ac:chgData name="Nguyen Thuong" userId="ff1d21ebe2ff430d" providerId="LiveId" clId="{D4E7B5E3-54CF-47F4-BF07-6084CA8253F0}" dt="2021-09-03T06:19:44.636" v="60"/>
          <ac:spMkLst>
            <pc:docMk/>
            <pc:sldMk cId="2220193223" sldId="331"/>
            <ac:spMk id="6" creationId="{A4F22497-50D4-4517-92D8-832EBCDFF012}"/>
          </ac:spMkLst>
        </pc:spChg>
        <pc:spChg chg="add del mod">
          <ac:chgData name="Nguyen Thuong" userId="ff1d21ebe2ff430d" providerId="LiveId" clId="{D4E7B5E3-54CF-47F4-BF07-6084CA8253F0}" dt="2021-09-03T06:19:45.828" v="62" actId="478"/>
          <ac:spMkLst>
            <pc:docMk/>
            <pc:sldMk cId="2220193223" sldId="331"/>
            <ac:spMk id="7" creationId="{96D0505D-8506-4B17-BE34-331E699F4A02}"/>
          </ac:spMkLst>
        </pc:spChg>
      </pc:sldChg>
      <pc:sldChg chg="addSp delSp modSp mod">
        <pc:chgData name="Nguyen Thuong" userId="ff1d21ebe2ff430d" providerId="LiveId" clId="{D4E7B5E3-54CF-47F4-BF07-6084CA8253F0}" dt="2021-09-03T06:19:59.253" v="76" actId="478"/>
        <pc:sldMkLst>
          <pc:docMk/>
          <pc:sldMk cId="2121965950" sldId="334"/>
        </pc:sldMkLst>
        <pc:spChg chg="mod">
          <ac:chgData name="Nguyen Thuong" userId="ff1d21ebe2ff430d" providerId="LiveId" clId="{D4E7B5E3-54CF-47F4-BF07-6084CA8253F0}" dt="2021-09-03T06:19:55.550" v="73" actId="1036"/>
          <ac:spMkLst>
            <pc:docMk/>
            <pc:sldMk cId="2121965950" sldId="334"/>
            <ac:spMk id="2" creationId="{00000000-0000-0000-0000-000000000000}"/>
          </ac:spMkLst>
        </pc:spChg>
        <pc:spChg chg="mod">
          <ac:chgData name="Nguyen Thuong" userId="ff1d21ebe2ff430d" providerId="LiveId" clId="{D4E7B5E3-54CF-47F4-BF07-6084CA8253F0}" dt="2021-09-03T06:19:55.550" v="73" actId="1036"/>
          <ac:spMkLst>
            <pc:docMk/>
            <pc:sldMk cId="2121965950" sldId="334"/>
            <ac:spMk id="6" creationId="{00000000-0000-0000-0000-000000000000}"/>
          </ac:spMkLst>
        </pc:spChg>
        <pc:spChg chg="add mod">
          <ac:chgData name="Nguyen Thuong" userId="ff1d21ebe2ff430d" providerId="LiveId" clId="{D4E7B5E3-54CF-47F4-BF07-6084CA8253F0}" dt="2021-09-03T06:19:58.128" v="74"/>
          <ac:spMkLst>
            <pc:docMk/>
            <pc:sldMk cId="2121965950" sldId="334"/>
            <ac:spMk id="7" creationId="{BE0083EB-F5CB-4934-909C-C89C0BA624F6}"/>
          </ac:spMkLst>
        </pc:spChg>
        <pc:spChg chg="add del mod">
          <ac:chgData name="Nguyen Thuong" userId="ff1d21ebe2ff430d" providerId="LiveId" clId="{D4E7B5E3-54CF-47F4-BF07-6084CA8253F0}" dt="2021-09-03T06:19:59.253" v="76" actId="478"/>
          <ac:spMkLst>
            <pc:docMk/>
            <pc:sldMk cId="2121965950" sldId="334"/>
            <ac:spMk id="8" creationId="{128A176E-F361-4C1F-8820-6119F06F3B43}"/>
          </ac:spMkLst>
        </pc:spChg>
        <pc:picChg chg="mod">
          <ac:chgData name="Nguyen Thuong" userId="ff1d21ebe2ff430d" providerId="LiveId" clId="{D4E7B5E3-54CF-47F4-BF07-6084CA8253F0}" dt="2021-09-03T06:19:55.550" v="73" actId="1036"/>
          <ac:picMkLst>
            <pc:docMk/>
            <pc:sldMk cId="2121965950" sldId="334"/>
            <ac:picMk id="4" creationId="{89CC29F7-37B1-49BE-9951-E3E6B87CBC13}"/>
          </ac:picMkLst>
        </pc:picChg>
      </pc:sldChg>
      <pc:sldChg chg="addSp delSp modSp mod">
        <pc:chgData name="Nguyen Thuong" userId="ff1d21ebe2ff430d" providerId="LiveId" clId="{D4E7B5E3-54CF-47F4-BF07-6084CA8253F0}" dt="2021-09-03T06:20:17.396" v="93" actId="478"/>
        <pc:sldMkLst>
          <pc:docMk/>
          <pc:sldMk cId="1479653610" sldId="353"/>
        </pc:sldMkLst>
        <pc:spChg chg="mod">
          <ac:chgData name="Nguyen Thuong" userId="ff1d21ebe2ff430d" providerId="LiveId" clId="{D4E7B5E3-54CF-47F4-BF07-6084CA8253F0}" dt="2021-09-03T06:20:14.483" v="90" actId="1036"/>
          <ac:spMkLst>
            <pc:docMk/>
            <pc:sldMk cId="1479653610" sldId="353"/>
            <ac:spMk id="5" creationId="{9A77F5DF-2760-4448-ADD8-86240F308556}"/>
          </ac:spMkLst>
        </pc:spChg>
        <pc:spChg chg="mod">
          <ac:chgData name="Nguyen Thuong" userId="ff1d21ebe2ff430d" providerId="LiveId" clId="{D4E7B5E3-54CF-47F4-BF07-6084CA8253F0}" dt="2021-09-03T06:20:14.483" v="90" actId="1036"/>
          <ac:spMkLst>
            <pc:docMk/>
            <pc:sldMk cId="1479653610" sldId="353"/>
            <ac:spMk id="6" creationId="{11FB319F-A306-4987-85D6-15C967CF1F3F}"/>
          </ac:spMkLst>
        </pc:spChg>
        <pc:spChg chg="mod">
          <ac:chgData name="Nguyen Thuong" userId="ff1d21ebe2ff430d" providerId="LiveId" clId="{D4E7B5E3-54CF-47F4-BF07-6084CA8253F0}" dt="2021-09-03T06:20:14.483" v="90" actId="1036"/>
          <ac:spMkLst>
            <pc:docMk/>
            <pc:sldMk cId="1479653610" sldId="353"/>
            <ac:spMk id="7" creationId="{320CFEA1-BA80-4306-9479-82DFDA28DAE7}"/>
          </ac:spMkLst>
        </pc:spChg>
        <pc:spChg chg="add mod">
          <ac:chgData name="Nguyen Thuong" userId="ff1d21ebe2ff430d" providerId="LiveId" clId="{D4E7B5E3-54CF-47F4-BF07-6084CA8253F0}" dt="2021-09-03T06:20:16.421" v="91"/>
          <ac:spMkLst>
            <pc:docMk/>
            <pc:sldMk cId="1479653610" sldId="353"/>
            <ac:spMk id="8" creationId="{9B68AA86-6517-4832-8DC3-DF3DBDF0A622}"/>
          </ac:spMkLst>
        </pc:spChg>
        <pc:spChg chg="add del mod">
          <ac:chgData name="Nguyen Thuong" userId="ff1d21ebe2ff430d" providerId="LiveId" clId="{D4E7B5E3-54CF-47F4-BF07-6084CA8253F0}" dt="2021-09-03T06:20:17.396" v="93" actId="478"/>
          <ac:spMkLst>
            <pc:docMk/>
            <pc:sldMk cId="1479653610" sldId="353"/>
            <ac:spMk id="9" creationId="{A873B008-CCB9-4123-B7F8-730BF3E91A99}"/>
          </ac:spMkLst>
        </pc:spChg>
        <pc:picChg chg="mod">
          <ac:chgData name="Nguyen Thuong" userId="ff1d21ebe2ff430d" providerId="LiveId" clId="{D4E7B5E3-54CF-47F4-BF07-6084CA8253F0}" dt="2021-09-03T06:20:14.483" v="90" actId="1036"/>
          <ac:picMkLst>
            <pc:docMk/>
            <pc:sldMk cId="1479653610" sldId="353"/>
            <ac:picMk id="3" creationId="{589AFAFD-BD46-4927-98EF-448677F3AA6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08-19T16:37:35.967" idx="7">
    <p:pos x="878" y="2981"/>
    <p:text>Sai thứ tự trình chiếu</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9.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2.wmf"/><Relationship Id="rId4" Type="http://schemas.openxmlformats.org/officeDocument/2006/relationships/image" Target="../media/image34.wmf"/><Relationship Id="rId9"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99ABAF-485E-4903-A08C-41FF4F32500B}" type="datetimeFigureOut">
              <a:rPr lang="en-US" smtClean="0"/>
              <a:pPr/>
              <a:t>11/29/2021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9853AD-3087-4925-B32B-9D76AC079651}" type="slidenum">
              <a:rPr lang="en-US" smtClean="0"/>
              <a:pPr/>
              <a:t>‹#›</a:t>
            </a:fld>
            <a:endParaRPr lang="en-US"/>
          </a:p>
        </p:txBody>
      </p:sp>
    </p:spTree>
    <p:extLst>
      <p:ext uri="{BB962C8B-B14F-4D97-AF65-F5344CB8AC3E}">
        <p14:creationId xmlns:p14="http://schemas.microsoft.com/office/powerpoint/2010/main" val="313712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853AD-3087-4925-B32B-9D76AC079651}" type="slidenum">
              <a:rPr lang="en-US" smtClean="0"/>
              <a:pPr/>
              <a:t>3</a:t>
            </a:fld>
            <a:endParaRPr lang="en-US"/>
          </a:p>
        </p:txBody>
      </p:sp>
    </p:spTree>
    <p:extLst>
      <p:ext uri="{BB962C8B-B14F-4D97-AF65-F5344CB8AC3E}">
        <p14:creationId xmlns:p14="http://schemas.microsoft.com/office/powerpoint/2010/main" val="104290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9898540-2FB5-4AB3-AC8B-9727056BDC36}" type="datetime1">
              <a:rPr lang="en-US" smtClean="0"/>
              <a:t>11/29/2021</a:t>
            </a:fld>
            <a:endParaRPr lang="en-US"/>
          </a:p>
        </p:txBody>
      </p:sp>
      <p:sp>
        <p:nvSpPr>
          <p:cNvPr id="5" name="Footer Placeholder 4"/>
          <p:cNvSpPr>
            <a:spLocks noGrp="1"/>
          </p:cNvSpPr>
          <p:nvPr>
            <p:ph type="ftr" sz="quarter" idx="11"/>
          </p:nvPr>
        </p:nvSpPr>
        <p:spPr/>
        <p:txBody>
          <a:bodyPr/>
          <a:lstStyle/>
          <a:p>
            <a:r>
              <a:rPr lang="vi-VN"/>
              <a:t>Trường hợp bằng nhau thứ ba của tam giác góc - cạnh - góc</a:t>
            </a:r>
            <a:endParaRPr lang="en-US"/>
          </a:p>
        </p:txBody>
      </p:sp>
      <p:sp>
        <p:nvSpPr>
          <p:cNvPr id="6" name="Slide Number Placeholder 5"/>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82908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016E0-BA5D-45C5-BE68-DA52BFE01ACC}" type="datetime1">
              <a:rPr lang="en-US" smtClean="0"/>
              <a:t>11/29/2021</a:t>
            </a:fld>
            <a:endParaRPr lang="en-US"/>
          </a:p>
        </p:txBody>
      </p:sp>
      <p:sp>
        <p:nvSpPr>
          <p:cNvPr id="5" name="Footer Placeholder 4"/>
          <p:cNvSpPr>
            <a:spLocks noGrp="1"/>
          </p:cNvSpPr>
          <p:nvPr>
            <p:ph type="ftr" sz="quarter" idx="11"/>
          </p:nvPr>
        </p:nvSpPr>
        <p:spPr/>
        <p:txBody>
          <a:bodyPr/>
          <a:lstStyle/>
          <a:p>
            <a:r>
              <a:rPr lang="vi-VN"/>
              <a:t>Trường hợp bằng nhau thứ ba của tam giác góc - cạnh - góc</a:t>
            </a:r>
            <a:endParaRPr lang="en-US"/>
          </a:p>
        </p:txBody>
      </p:sp>
      <p:sp>
        <p:nvSpPr>
          <p:cNvPr id="6" name="Slide Number Placeholder 5"/>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31892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B8ED2-1677-4A88-9961-B198424B47E5}" type="datetime1">
              <a:rPr lang="en-US" smtClean="0"/>
              <a:t>11/29/2021</a:t>
            </a:fld>
            <a:endParaRPr lang="en-US"/>
          </a:p>
        </p:txBody>
      </p:sp>
      <p:sp>
        <p:nvSpPr>
          <p:cNvPr id="5" name="Footer Placeholder 4"/>
          <p:cNvSpPr>
            <a:spLocks noGrp="1"/>
          </p:cNvSpPr>
          <p:nvPr>
            <p:ph type="ftr" sz="quarter" idx="11"/>
          </p:nvPr>
        </p:nvSpPr>
        <p:spPr/>
        <p:txBody>
          <a:bodyPr/>
          <a:lstStyle/>
          <a:p>
            <a:r>
              <a:rPr lang="vi-VN"/>
              <a:t>Trường hợp bằng nhau thứ ba của tam giác góc - cạnh - góc</a:t>
            </a:r>
            <a:endParaRPr lang="en-US"/>
          </a:p>
        </p:txBody>
      </p:sp>
      <p:sp>
        <p:nvSpPr>
          <p:cNvPr id="6" name="Slide Number Placeholder 5"/>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24400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91596615-0540-4799-8AA5-DB18213DE18E}" type="datetime1">
              <a:rPr lang="en-US" smtClean="0"/>
              <a:t>11/29/2021</a:t>
            </a:fld>
            <a:endParaRPr lang="en-US"/>
          </a:p>
        </p:txBody>
      </p:sp>
      <p:sp>
        <p:nvSpPr>
          <p:cNvPr id="4" name="Rectangle 5"/>
          <p:cNvSpPr>
            <a:spLocks noGrp="1" noChangeArrowheads="1"/>
          </p:cNvSpPr>
          <p:nvPr>
            <p:ph type="ftr" sz="quarter" idx="11"/>
          </p:nvPr>
        </p:nvSpPr>
        <p:spPr>
          <a:ln/>
        </p:spPr>
        <p:txBody>
          <a:bodyPr/>
          <a:lstStyle>
            <a:lvl1pPr>
              <a:defRPr/>
            </a:lvl1pPr>
          </a:lstStyle>
          <a:p>
            <a:r>
              <a:rPr lang="vi-VN"/>
              <a:t>Trường hợp bằng nhau thứ ba của tam giác góc - cạnh - góc</a:t>
            </a:r>
            <a:endParaRPr lang="en-US"/>
          </a:p>
        </p:txBody>
      </p:sp>
      <p:sp>
        <p:nvSpPr>
          <p:cNvPr id="5" name="Rectangle 6"/>
          <p:cNvSpPr>
            <a:spLocks noGrp="1" noChangeArrowheads="1"/>
          </p:cNvSpPr>
          <p:nvPr>
            <p:ph type="sldNum" sz="quarter" idx="12"/>
          </p:nvPr>
        </p:nvSpPr>
        <p:spPr>
          <a:ln/>
        </p:spPr>
        <p:txBody>
          <a:bodyPr/>
          <a:lstStyle>
            <a:lvl1pPr>
              <a:defRPr/>
            </a:lvl1pPr>
          </a:lstStyle>
          <a:p>
            <a:fld id="{E033AEB6-D09A-402D-824D-EBECBF387E2E}" type="slidenum">
              <a:rPr lang="en-US"/>
              <a:pPr/>
              <a:t>‹#›</a:t>
            </a:fld>
            <a:endParaRPr lang="en-US"/>
          </a:p>
        </p:txBody>
      </p:sp>
    </p:spTree>
    <p:extLst>
      <p:ext uri="{BB962C8B-B14F-4D97-AF65-F5344CB8AC3E}">
        <p14:creationId xmlns:p14="http://schemas.microsoft.com/office/powerpoint/2010/main" val="298191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6EDB9-7BB3-41AE-8B8F-977BC762407F}" type="datetime1">
              <a:rPr lang="en-US" smtClean="0"/>
              <a:t>11/29/2021</a:t>
            </a:fld>
            <a:endParaRPr lang="en-US"/>
          </a:p>
        </p:txBody>
      </p:sp>
      <p:sp>
        <p:nvSpPr>
          <p:cNvPr id="5" name="Footer Placeholder 4"/>
          <p:cNvSpPr>
            <a:spLocks noGrp="1"/>
          </p:cNvSpPr>
          <p:nvPr>
            <p:ph type="ftr" sz="quarter" idx="11"/>
          </p:nvPr>
        </p:nvSpPr>
        <p:spPr/>
        <p:txBody>
          <a:bodyPr/>
          <a:lstStyle/>
          <a:p>
            <a:r>
              <a:rPr lang="vi-VN"/>
              <a:t>Trường hợp bằng nhau thứ ba của tam giác góc - cạnh - góc</a:t>
            </a:r>
            <a:endParaRPr lang="en-US"/>
          </a:p>
        </p:txBody>
      </p:sp>
      <p:sp>
        <p:nvSpPr>
          <p:cNvPr id="6" name="Slide Number Placeholder 5"/>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4405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BE301-0E89-4E3F-ABB8-25080DA49999}" type="datetime1">
              <a:rPr lang="en-US" smtClean="0"/>
              <a:t>11/29/2021</a:t>
            </a:fld>
            <a:endParaRPr lang="en-US"/>
          </a:p>
        </p:txBody>
      </p:sp>
      <p:sp>
        <p:nvSpPr>
          <p:cNvPr id="5" name="Footer Placeholder 4"/>
          <p:cNvSpPr>
            <a:spLocks noGrp="1"/>
          </p:cNvSpPr>
          <p:nvPr>
            <p:ph type="ftr" sz="quarter" idx="11"/>
          </p:nvPr>
        </p:nvSpPr>
        <p:spPr/>
        <p:txBody>
          <a:bodyPr/>
          <a:lstStyle/>
          <a:p>
            <a:r>
              <a:rPr lang="vi-VN"/>
              <a:t>Trường hợp bằng nhau thứ ba của tam giác góc - cạnh - góc</a:t>
            </a:r>
            <a:endParaRPr lang="en-US"/>
          </a:p>
        </p:txBody>
      </p:sp>
      <p:sp>
        <p:nvSpPr>
          <p:cNvPr id="6" name="Slide Number Placeholder 5"/>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418414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89D6B-BDBD-486D-8BEA-616DF912115D}" type="datetime1">
              <a:rPr lang="en-US" smtClean="0"/>
              <a:t>11/29/2021</a:t>
            </a:fld>
            <a:endParaRPr lang="en-US"/>
          </a:p>
        </p:txBody>
      </p:sp>
      <p:sp>
        <p:nvSpPr>
          <p:cNvPr id="6" name="Footer Placeholder 5"/>
          <p:cNvSpPr>
            <a:spLocks noGrp="1"/>
          </p:cNvSpPr>
          <p:nvPr>
            <p:ph type="ftr" sz="quarter" idx="11"/>
          </p:nvPr>
        </p:nvSpPr>
        <p:spPr/>
        <p:txBody>
          <a:bodyPr/>
          <a:lstStyle/>
          <a:p>
            <a:r>
              <a:rPr lang="vi-VN"/>
              <a:t>Trường hợp bằng nhau thứ ba của tam giác góc - cạnh - góc</a:t>
            </a:r>
            <a:endParaRPr lang="en-US"/>
          </a:p>
        </p:txBody>
      </p:sp>
      <p:sp>
        <p:nvSpPr>
          <p:cNvPr id="7" name="Slide Number Placeholder 6"/>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238492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B08211-E8EC-4030-9B6A-5686ABF0A4BD}" type="datetime1">
              <a:rPr lang="en-US" smtClean="0"/>
              <a:t>11/29/2021</a:t>
            </a:fld>
            <a:endParaRPr lang="en-US"/>
          </a:p>
        </p:txBody>
      </p:sp>
      <p:sp>
        <p:nvSpPr>
          <p:cNvPr id="8" name="Footer Placeholder 7"/>
          <p:cNvSpPr>
            <a:spLocks noGrp="1"/>
          </p:cNvSpPr>
          <p:nvPr>
            <p:ph type="ftr" sz="quarter" idx="11"/>
          </p:nvPr>
        </p:nvSpPr>
        <p:spPr/>
        <p:txBody>
          <a:bodyPr/>
          <a:lstStyle/>
          <a:p>
            <a:r>
              <a:rPr lang="vi-VN"/>
              <a:t>Trường hợp bằng nhau thứ ba của tam giác góc - cạnh - góc</a:t>
            </a:r>
            <a:endParaRPr lang="en-US"/>
          </a:p>
        </p:txBody>
      </p:sp>
      <p:sp>
        <p:nvSpPr>
          <p:cNvPr id="9" name="Slide Number Placeholder 8"/>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371273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0D9A69-A789-4361-B5BF-9A2EA8E1F8D4}" type="datetime1">
              <a:rPr lang="en-US" smtClean="0"/>
              <a:t>11/29/2021</a:t>
            </a:fld>
            <a:endParaRPr lang="en-US"/>
          </a:p>
        </p:txBody>
      </p:sp>
      <p:sp>
        <p:nvSpPr>
          <p:cNvPr id="4" name="Footer Placeholder 3"/>
          <p:cNvSpPr>
            <a:spLocks noGrp="1"/>
          </p:cNvSpPr>
          <p:nvPr>
            <p:ph type="ftr" sz="quarter" idx="11"/>
          </p:nvPr>
        </p:nvSpPr>
        <p:spPr/>
        <p:txBody>
          <a:bodyPr/>
          <a:lstStyle/>
          <a:p>
            <a:r>
              <a:rPr lang="vi-VN"/>
              <a:t>Trường hợp bằng nhau thứ ba của tam giác góc - cạnh - góc</a:t>
            </a:r>
            <a:endParaRPr lang="en-US"/>
          </a:p>
        </p:txBody>
      </p:sp>
      <p:sp>
        <p:nvSpPr>
          <p:cNvPr id="5" name="Slide Number Placeholder 4"/>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33714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54B42-1B9F-421F-9931-CC9E1537137F}" type="datetime1">
              <a:rPr lang="en-US" smtClean="0"/>
              <a:t>11/29/2021</a:t>
            </a:fld>
            <a:endParaRPr lang="en-US"/>
          </a:p>
        </p:txBody>
      </p:sp>
      <p:sp>
        <p:nvSpPr>
          <p:cNvPr id="3" name="Footer Placeholder 2"/>
          <p:cNvSpPr>
            <a:spLocks noGrp="1"/>
          </p:cNvSpPr>
          <p:nvPr>
            <p:ph type="ftr" sz="quarter" idx="11"/>
          </p:nvPr>
        </p:nvSpPr>
        <p:spPr/>
        <p:txBody>
          <a:bodyPr/>
          <a:lstStyle/>
          <a:p>
            <a:r>
              <a:rPr lang="vi-VN"/>
              <a:t>Trường hợp bằng nhau thứ ba của tam giác góc - cạnh - góc</a:t>
            </a:r>
            <a:endParaRPr lang="en-US"/>
          </a:p>
        </p:txBody>
      </p:sp>
      <p:sp>
        <p:nvSpPr>
          <p:cNvPr id="4" name="Slide Number Placeholder 3"/>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339065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BF7E352-C5C4-449F-967A-938ECCAA7742}" type="datetime1">
              <a:rPr lang="en-US" smtClean="0"/>
              <a:t>11/29/2021</a:t>
            </a:fld>
            <a:endParaRPr lang="en-US"/>
          </a:p>
        </p:txBody>
      </p:sp>
      <p:sp>
        <p:nvSpPr>
          <p:cNvPr id="6" name="Footer Placeholder 5"/>
          <p:cNvSpPr>
            <a:spLocks noGrp="1"/>
          </p:cNvSpPr>
          <p:nvPr>
            <p:ph type="ftr" sz="quarter" idx="11"/>
          </p:nvPr>
        </p:nvSpPr>
        <p:spPr/>
        <p:txBody>
          <a:bodyPr/>
          <a:lstStyle/>
          <a:p>
            <a:r>
              <a:rPr lang="vi-VN"/>
              <a:t>Trường hợp bằng nhau thứ ba của tam giác góc - cạnh - góc</a:t>
            </a:r>
            <a:endParaRPr lang="en-US"/>
          </a:p>
        </p:txBody>
      </p:sp>
      <p:sp>
        <p:nvSpPr>
          <p:cNvPr id="7" name="Slide Number Placeholder 6"/>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409950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755511-E88C-43AF-89E1-B1B3259C0211}" type="datetime1">
              <a:rPr lang="en-US" smtClean="0"/>
              <a:t>11/29/2021</a:t>
            </a:fld>
            <a:endParaRPr lang="en-US"/>
          </a:p>
        </p:txBody>
      </p:sp>
      <p:sp>
        <p:nvSpPr>
          <p:cNvPr id="6" name="Footer Placeholder 5"/>
          <p:cNvSpPr>
            <a:spLocks noGrp="1"/>
          </p:cNvSpPr>
          <p:nvPr>
            <p:ph type="ftr" sz="quarter" idx="11"/>
          </p:nvPr>
        </p:nvSpPr>
        <p:spPr/>
        <p:txBody>
          <a:bodyPr/>
          <a:lstStyle/>
          <a:p>
            <a:r>
              <a:rPr lang="vi-VN"/>
              <a:t>Trường hợp bằng nhau thứ ba của tam giác góc - cạnh - góc</a:t>
            </a:r>
            <a:endParaRPr lang="en-US"/>
          </a:p>
        </p:txBody>
      </p:sp>
      <p:sp>
        <p:nvSpPr>
          <p:cNvPr id="7" name="Slide Number Placeholder 6"/>
          <p:cNvSpPr>
            <a:spLocks noGrp="1"/>
          </p:cNvSpPr>
          <p:nvPr>
            <p:ph type="sldNum" sz="quarter" idx="12"/>
          </p:nvPr>
        </p:nvSpPr>
        <p:spPr/>
        <p:txBody>
          <a:bodyPr/>
          <a:lstStyle/>
          <a:p>
            <a:fld id="{2F167C39-420B-4155-8468-028A0F391F2B}" type="slidenum">
              <a:rPr lang="en-US" smtClean="0"/>
              <a:pPr/>
              <a:t>‹#›</a:t>
            </a:fld>
            <a:endParaRPr lang="en-US"/>
          </a:p>
        </p:txBody>
      </p:sp>
    </p:spTree>
    <p:extLst>
      <p:ext uri="{BB962C8B-B14F-4D97-AF65-F5344CB8AC3E}">
        <p14:creationId xmlns:p14="http://schemas.microsoft.com/office/powerpoint/2010/main" val="401260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1D229B-FC31-441A-88CF-4066E11031CA}" type="datetime1">
              <a:rPr lang="en-US" smtClean="0"/>
              <a:t>11/29/2021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vi-VN"/>
              <a:t>Trường hợp bằng nhau thứ ba của tam giác góc - cạnh - góc</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167C39-420B-4155-8468-028A0F391F2B}" type="slidenum">
              <a:rPr lang="en-US" smtClean="0"/>
              <a:pPr/>
              <a:t>‹#›</a:t>
            </a:fld>
            <a:endParaRPr lang="en-US"/>
          </a:p>
        </p:txBody>
      </p:sp>
    </p:spTree>
    <p:extLst>
      <p:ext uri="{BB962C8B-B14F-4D97-AF65-F5344CB8AC3E}">
        <p14:creationId xmlns:p14="http://schemas.microsoft.com/office/powerpoint/2010/main" val="15172590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5.bin"/><Relationship Id="rId18" Type="http://schemas.openxmlformats.org/officeDocument/2006/relationships/image" Target="../media/image37.wmf"/><Relationship Id="rId3" Type="http://schemas.openxmlformats.org/officeDocument/2006/relationships/image" Target="../media/image38.png"/><Relationship Id="rId7" Type="http://schemas.openxmlformats.org/officeDocument/2006/relationships/oleObject" Target="../embeddings/oleObject2.bin"/><Relationship Id="rId12" Type="http://schemas.openxmlformats.org/officeDocument/2006/relationships/image" Target="../media/image34.wmf"/><Relationship Id="rId17" Type="http://schemas.openxmlformats.org/officeDocument/2006/relationships/oleObject" Target="../embeddings/oleObject7.bin"/><Relationship Id="rId2" Type="http://schemas.openxmlformats.org/officeDocument/2006/relationships/slideLayout" Target="../slideLayouts/slideLayout4.xml"/><Relationship Id="rId16" Type="http://schemas.openxmlformats.org/officeDocument/2006/relationships/image" Target="../media/image36.wmf"/><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3.wmf"/><Relationship Id="rId4" Type="http://schemas.openxmlformats.org/officeDocument/2006/relationships/slide" Target="slide19.xml"/><Relationship Id="rId9" Type="http://schemas.openxmlformats.org/officeDocument/2006/relationships/oleObject" Target="../embeddings/oleObject3.bin"/><Relationship Id="rId14" Type="http://schemas.openxmlformats.org/officeDocument/2006/relationships/image" Target="../media/image3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5.wmf"/><Relationship Id="rId18" Type="http://schemas.openxmlformats.org/officeDocument/2006/relationships/oleObject" Target="../embeddings/oleObject15.bin"/><Relationship Id="rId3" Type="http://schemas.openxmlformats.org/officeDocument/2006/relationships/image" Target="../media/image38.png"/><Relationship Id="rId21" Type="http://schemas.openxmlformats.org/officeDocument/2006/relationships/image" Target="../media/image41.wmf"/><Relationship Id="rId7" Type="http://schemas.openxmlformats.org/officeDocument/2006/relationships/image" Target="../media/image39.wmf"/><Relationship Id="rId12" Type="http://schemas.openxmlformats.org/officeDocument/2006/relationships/oleObject" Target="../embeddings/oleObject12.bin"/><Relationship Id="rId17" Type="http://schemas.openxmlformats.org/officeDocument/2006/relationships/image" Target="../media/image37.wmf"/><Relationship Id="rId2" Type="http://schemas.openxmlformats.org/officeDocument/2006/relationships/slideLayout" Target="../slideLayouts/slideLayout4.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2.wmf"/><Relationship Id="rId10" Type="http://schemas.openxmlformats.org/officeDocument/2006/relationships/oleObject" Target="../embeddings/oleObject11.bin"/><Relationship Id="rId19" Type="http://schemas.openxmlformats.org/officeDocument/2006/relationships/image" Target="../media/image40.wmf"/><Relationship Id="rId4" Type="http://schemas.openxmlformats.org/officeDocument/2006/relationships/oleObject" Target="../embeddings/oleObject8.bin"/><Relationship Id="rId9" Type="http://schemas.openxmlformats.org/officeDocument/2006/relationships/image" Target="../media/image33.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jpe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slide" Target="slide23.xml"/><Relationship Id="rId17" Type="http://schemas.openxmlformats.org/officeDocument/2006/relationships/image" Target="../media/image55.jpeg"/><Relationship Id="rId2" Type="http://schemas.openxmlformats.org/officeDocument/2006/relationships/image" Target="../media/image43.pn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0.jpeg"/><Relationship Id="rId5" Type="http://schemas.openxmlformats.org/officeDocument/2006/relationships/image" Target="../media/image46.png"/><Relationship Id="rId15" Type="http://schemas.openxmlformats.org/officeDocument/2006/relationships/image" Target="../media/image53.jpeg"/><Relationship Id="rId10" Type="http://schemas.openxmlformats.org/officeDocument/2006/relationships/slide" Target="slide20.xml"/><Relationship Id="rId4" Type="http://schemas.openxmlformats.org/officeDocument/2006/relationships/image" Target="../media/image45.png"/><Relationship Id="rId9" Type="http://schemas.openxmlformats.org/officeDocument/2006/relationships/image" Target="../media/image3.gif"/><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emf"/><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emf"/><Relationship Id="rId17" Type="http://schemas.openxmlformats.org/officeDocument/2006/relationships/image" Target="../media/image72.emf"/><Relationship Id="rId2" Type="http://schemas.openxmlformats.org/officeDocument/2006/relationships/image" Target="../media/image57.png"/><Relationship Id="rId16" Type="http://schemas.openxmlformats.org/officeDocument/2006/relationships/image" Target="../media/image71.emf"/><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emf"/><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emf"/></Relationships>
</file>

<file path=ppt/slides/_rels/slide2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75.gi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7667625" y="5072063"/>
            <a:ext cx="990600" cy="10668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1" name="AutoShape 3"/>
          <p:cNvSpPr>
            <a:spLocks noChangeArrowheads="1"/>
          </p:cNvSpPr>
          <p:nvPr/>
        </p:nvSpPr>
        <p:spPr bwMode="auto">
          <a:xfrm>
            <a:off x="1905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2" name="AutoShape 4"/>
          <p:cNvSpPr>
            <a:spLocks noChangeArrowheads="1"/>
          </p:cNvSpPr>
          <p:nvPr/>
        </p:nvSpPr>
        <p:spPr bwMode="auto">
          <a:xfrm>
            <a:off x="41148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3" name="AutoShape 5"/>
          <p:cNvSpPr>
            <a:spLocks noChangeArrowheads="1"/>
          </p:cNvSpPr>
          <p:nvPr/>
        </p:nvSpPr>
        <p:spPr bwMode="auto">
          <a:xfrm>
            <a:off x="2667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4" name="AutoShape 6"/>
          <p:cNvSpPr>
            <a:spLocks noChangeArrowheads="1"/>
          </p:cNvSpPr>
          <p:nvPr/>
        </p:nvSpPr>
        <p:spPr bwMode="auto">
          <a:xfrm>
            <a:off x="48768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5" name="AutoShape 7"/>
          <p:cNvSpPr>
            <a:spLocks noChangeArrowheads="1"/>
          </p:cNvSpPr>
          <p:nvPr/>
        </p:nvSpPr>
        <p:spPr bwMode="auto">
          <a:xfrm>
            <a:off x="3429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6" name="AutoShape 8"/>
          <p:cNvSpPr>
            <a:spLocks noChangeArrowheads="1"/>
          </p:cNvSpPr>
          <p:nvPr/>
        </p:nvSpPr>
        <p:spPr bwMode="auto">
          <a:xfrm>
            <a:off x="5715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7" name="AutoShape 9"/>
          <p:cNvSpPr>
            <a:spLocks noChangeArrowheads="1"/>
          </p:cNvSpPr>
          <p:nvPr/>
        </p:nvSpPr>
        <p:spPr bwMode="auto">
          <a:xfrm>
            <a:off x="6477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58" name="AutoShape 10"/>
          <p:cNvSpPr>
            <a:spLocks noChangeArrowheads="1"/>
          </p:cNvSpPr>
          <p:nvPr/>
        </p:nvSpPr>
        <p:spPr bwMode="auto">
          <a:xfrm>
            <a:off x="7239000" y="6643688"/>
            <a:ext cx="228600" cy="228600"/>
          </a:xfrm>
          <a:prstGeom prst="star32">
            <a:avLst>
              <a:gd name="adj" fmla="val 375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pic>
        <p:nvPicPr>
          <p:cNvPr id="2059" name="Picture 11" descr="GEOMTRY"/>
          <p:cNvPicPr>
            <a:picLocks noChangeAspect="1" noChangeArrowheads="1"/>
          </p:cNvPicPr>
          <p:nvPr/>
        </p:nvPicPr>
        <p:blipFill>
          <a:blip r:embed="rId2" cstate="print"/>
          <a:srcRect/>
          <a:stretch>
            <a:fillRect/>
          </a:stretch>
        </p:blipFill>
        <p:spPr bwMode="auto">
          <a:xfrm>
            <a:off x="8153400" y="4495800"/>
            <a:ext cx="762000" cy="1981200"/>
          </a:xfrm>
          <a:prstGeom prst="rect">
            <a:avLst/>
          </a:prstGeom>
          <a:noFill/>
          <a:ln w="9525">
            <a:noFill/>
            <a:miter lim="800000"/>
            <a:headEnd/>
            <a:tailEnd/>
          </a:ln>
        </p:spPr>
      </p:pic>
      <p:sp>
        <p:nvSpPr>
          <p:cNvPr id="2060" name="Rectangle 12" descr="40%"/>
          <p:cNvSpPr>
            <a:spLocks noChangeArrowheads="1"/>
          </p:cNvSpPr>
          <p:nvPr/>
        </p:nvSpPr>
        <p:spPr bwMode="auto">
          <a:xfrm>
            <a:off x="0" y="0"/>
            <a:ext cx="9144000" cy="1066800"/>
          </a:xfrm>
          <a:prstGeom prst="rect">
            <a:avLst/>
          </a:prstGeom>
          <a:pattFill prst="pct40">
            <a:fgClr>
              <a:schemeClr val="tx1"/>
            </a:fgClr>
            <a:bgClr>
              <a:srgbClr val="CCECFF"/>
            </a:bgClr>
          </a:pattFill>
          <a:ln w="9525">
            <a:noFill/>
            <a:miter lim="800000"/>
            <a:headEnd/>
            <a:tailEnd/>
          </a:ln>
        </p:spPr>
        <p:txBody>
          <a:bodyPr wrap="none" anchor="ctr"/>
          <a:lstStyle/>
          <a:p>
            <a:pPr algn="ctr" eaLnBrk="0" hangingPunct="0"/>
            <a:endParaRPr lang="en-US" sz="1800"/>
          </a:p>
        </p:txBody>
      </p:sp>
      <p:pic>
        <p:nvPicPr>
          <p:cNvPr id="2061" name="Picture 13" descr="Bouque_of_pink_rosses"/>
          <p:cNvPicPr>
            <a:picLocks noChangeAspect="1" noChangeArrowheads="1" noCrop="1"/>
          </p:cNvPicPr>
          <p:nvPr/>
        </p:nvPicPr>
        <p:blipFill>
          <a:blip r:embed="rId3" cstate="print"/>
          <a:srcRect/>
          <a:stretch>
            <a:fillRect/>
          </a:stretch>
        </p:blipFill>
        <p:spPr bwMode="auto">
          <a:xfrm rot="216919">
            <a:off x="-184150" y="4240213"/>
            <a:ext cx="1708150" cy="2590800"/>
          </a:xfrm>
          <a:prstGeom prst="rect">
            <a:avLst/>
          </a:prstGeom>
          <a:noFill/>
          <a:ln w="9525">
            <a:noFill/>
            <a:miter lim="800000"/>
            <a:headEnd/>
            <a:tailEnd/>
          </a:ln>
        </p:spPr>
      </p:pic>
      <p:pic>
        <p:nvPicPr>
          <p:cNvPr id="2062" name="Picture 14" descr="bluline[1]"/>
          <p:cNvPicPr>
            <a:picLocks noChangeAspect="1" noChangeArrowheads="1"/>
          </p:cNvPicPr>
          <p:nvPr/>
        </p:nvPicPr>
        <p:blipFill>
          <a:blip r:embed="rId4" cstate="print"/>
          <a:srcRect/>
          <a:stretch>
            <a:fillRect/>
          </a:stretch>
        </p:blipFill>
        <p:spPr bwMode="auto">
          <a:xfrm>
            <a:off x="0" y="1066800"/>
            <a:ext cx="9144000" cy="76200"/>
          </a:xfrm>
          <a:prstGeom prst="rect">
            <a:avLst/>
          </a:prstGeom>
          <a:noFill/>
          <a:ln w="9525">
            <a:noFill/>
            <a:miter lim="800000"/>
            <a:headEnd/>
            <a:tailEnd/>
          </a:ln>
        </p:spPr>
      </p:pic>
      <p:sp>
        <p:nvSpPr>
          <p:cNvPr id="2063" name="AutoShape 15"/>
          <p:cNvSpPr>
            <a:spLocks noChangeArrowheads="1"/>
          </p:cNvSpPr>
          <p:nvPr/>
        </p:nvSpPr>
        <p:spPr bwMode="auto">
          <a:xfrm>
            <a:off x="22098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64" name="AutoShape 16"/>
          <p:cNvSpPr>
            <a:spLocks noChangeArrowheads="1"/>
          </p:cNvSpPr>
          <p:nvPr/>
        </p:nvSpPr>
        <p:spPr bwMode="auto">
          <a:xfrm>
            <a:off x="17526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65" name="AutoShape 17"/>
          <p:cNvSpPr>
            <a:spLocks noChangeArrowheads="1"/>
          </p:cNvSpPr>
          <p:nvPr/>
        </p:nvSpPr>
        <p:spPr bwMode="auto">
          <a:xfrm>
            <a:off x="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66" name="AutoShape 18"/>
          <p:cNvSpPr>
            <a:spLocks noChangeArrowheads="1"/>
          </p:cNvSpPr>
          <p:nvPr/>
        </p:nvSpPr>
        <p:spPr bwMode="auto">
          <a:xfrm>
            <a:off x="381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67" name="AutoShape 19"/>
          <p:cNvSpPr>
            <a:spLocks noChangeArrowheads="1"/>
          </p:cNvSpPr>
          <p:nvPr/>
        </p:nvSpPr>
        <p:spPr bwMode="auto">
          <a:xfrm>
            <a:off x="762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68" name="AutoShape 20"/>
          <p:cNvSpPr>
            <a:spLocks noChangeArrowheads="1"/>
          </p:cNvSpPr>
          <p:nvPr/>
        </p:nvSpPr>
        <p:spPr bwMode="auto">
          <a:xfrm>
            <a:off x="12192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pic>
        <p:nvPicPr>
          <p:cNvPr id="102421" name="Picture 21" descr="POINSET3"/>
          <p:cNvPicPr>
            <a:picLocks noChangeAspect="1" noChangeArrowheads="1"/>
          </p:cNvPicPr>
          <p:nvPr/>
        </p:nvPicPr>
        <p:blipFill>
          <a:blip r:embed="rId5" cstate="print"/>
          <a:srcRect/>
          <a:stretch>
            <a:fillRect/>
          </a:stretch>
        </p:blipFill>
        <p:spPr bwMode="auto">
          <a:xfrm>
            <a:off x="7143750" y="5026025"/>
            <a:ext cx="2000250" cy="1831975"/>
          </a:xfrm>
          <a:prstGeom prst="rect">
            <a:avLst/>
          </a:prstGeom>
          <a:noFill/>
          <a:effectLst>
            <a:outerShdw dist="107763" dir="13500000" algn="ctr" rotWithShape="0">
              <a:srgbClr val="808080">
                <a:alpha val="50000"/>
              </a:srgbClr>
            </a:outerShdw>
          </a:effectLst>
        </p:spPr>
      </p:pic>
      <p:pic>
        <p:nvPicPr>
          <p:cNvPr id="102422" name="Picture 22" descr="FLOWRBOX"/>
          <p:cNvPicPr>
            <a:picLocks noChangeAspect="1" noChangeArrowheads="1"/>
          </p:cNvPicPr>
          <p:nvPr/>
        </p:nvPicPr>
        <p:blipFill>
          <a:blip r:embed="rId6" cstate="print"/>
          <a:srcRect/>
          <a:stretch>
            <a:fillRect/>
          </a:stretch>
        </p:blipFill>
        <p:spPr bwMode="auto">
          <a:xfrm>
            <a:off x="0" y="5686425"/>
            <a:ext cx="1427163" cy="1171575"/>
          </a:xfrm>
          <a:prstGeom prst="rect">
            <a:avLst/>
          </a:prstGeom>
          <a:noFill/>
          <a:effectLst>
            <a:outerShdw dist="107763" dir="18900000" algn="ctr" rotWithShape="0">
              <a:srgbClr val="808080">
                <a:alpha val="50000"/>
              </a:srgbClr>
            </a:outerShdw>
          </a:effectLst>
        </p:spPr>
      </p:pic>
      <p:pic>
        <p:nvPicPr>
          <p:cNvPr id="102423" name="Picture 23" descr="POINSET2"/>
          <p:cNvPicPr>
            <a:picLocks noChangeAspect="1" noChangeArrowheads="1"/>
          </p:cNvPicPr>
          <p:nvPr/>
        </p:nvPicPr>
        <p:blipFill>
          <a:blip r:embed="rId7" cstate="print"/>
          <a:srcRect/>
          <a:stretch>
            <a:fillRect/>
          </a:stretch>
        </p:blipFill>
        <p:spPr bwMode="auto">
          <a:xfrm>
            <a:off x="0" y="0"/>
            <a:ext cx="1524000" cy="1143000"/>
          </a:xfrm>
          <a:prstGeom prst="rect">
            <a:avLst/>
          </a:prstGeom>
          <a:noFill/>
          <a:effectLst>
            <a:outerShdw dist="107763" dir="18900000" algn="ctr" rotWithShape="0">
              <a:srgbClr val="808080">
                <a:alpha val="50000"/>
              </a:srgbClr>
            </a:outerShdw>
          </a:effectLst>
        </p:spPr>
      </p:pic>
      <p:sp>
        <p:nvSpPr>
          <p:cNvPr id="2072" name="AutoShape 24"/>
          <p:cNvSpPr>
            <a:spLocks noChangeArrowheads="1"/>
          </p:cNvSpPr>
          <p:nvPr/>
        </p:nvSpPr>
        <p:spPr bwMode="auto">
          <a:xfrm>
            <a:off x="48768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3" name="AutoShape 25"/>
          <p:cNvSpPr>
            <a:spLocks noChangeArrowheads="1"/>
          </p:cNvSpPr>
          <p:nvPr/>
        </p:nvSpPr>
        <p:spPr bwMode="auto">
          <a:xfrm>
            <a:off x="44196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4" name="AutoShape 26"/>
          <p:cNvSpPr>
            <a:spLocks noChangeArrowheads="1"/>
          </p:cNvSpPr>
          <p:nvPr/>
        </p:nvSpPr>
        <p:spPr bwMode="auto">
          <a:xfrm>
            <a:off x="2667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5" name="AutoShape 27"/>
          <p:cNvSpPr>
            <a:spLocks noChangeArrowheads="1"/>
          </p:cNvSpPr>
          <p:nvPr/>
        </p:nvSpPr>
        <p:spPr bwMode="auto">
          <a:xfrm>
            <a:off x="3048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6" name="AutoShape 28"/>
          <p:cNvSpPr>
            <a:spLocks noChangeArrowheads="1"/>
          </p:cNvSpPr>
          <p:nvPr/>
        </p:nvSpPr>
        <p:spPr bwMode="auto">
          <a:xfrm>
            <a:off x="3429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7" name="AutoShape 29"/>
          <p:cNvSpPr>
            <a:spLocks noChangeArrowheads="1"/>
          </p:cNvSpPr>
          <p:nvPr/>
        </p:nvSpPr>
        <p:spPr bwMode="auto">
          <a:xfrm>
            <a:off x="38862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8" name="AutoShape 30"/>
          <p:cNvSpPr>
            <a:spLocks noChangeArrowheads="1"/>
          </p:cNvSpPr>
          <p:nvPr/>
        </p:nvSpPr>
        <p:spPr bwMode="auto">
          <a:xfrm>
            <a:off x="75438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79" name="AutoShape 31"/>
          <p:cNvSpPr>
            <a:spLocks noChangeArrowheads="1"/>
          </p:cNvSpPr>
          <p:nvPr/>
        </p:nvSpPr>
        <p:spPr bwMode="auto">
          <a:xfrm>
            <a:off x="70866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0" name="AutoShape 32"/>
          <p:cNvSpPr>
            <a:spLocks noChangeArrowheads="1"/>
          </p:cNvSpPr>
          <p:nvPr/>
        </p:nvSpPr>
        <p:spPr bwMode="auto">
          <a:xfrm>
            <a:off x="5334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1" name="AutoShape 33"/>
          <p:cNvSpPr>
            <a:spLocks noChangeArrowheads="1"/>
          </p:cNvSpPr>
          <p:nvPr/>
        </p:nvSpPr>
        <p:spPr bwMode="auto">
          <a:xfrm>
            <a:off x="5715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2" name="AutoShape 34"/>
          <p:cNvSpPr>
            <a:spLocks noChangeArrowheads="1"/>
          </p:cNvSpPr>
          <p:nvPr/>
        </p:nvSpPr>
        <p:spPr bwMode="auto">
          <a:xfrm>
            <a:off x="6096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3" name="AutoShape 35"/>
          <p:cNvSpPr>
            <a:spLocks noChangeArrowheads="1"/>
          </p:cNvSpPr>
          <p:nvPr/>
        </p:nvSpPr>
        <p:spPr bwMode="auto">
          <a:xfrm>
            <a:off x="65532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4" name="AutoShape 36"/>
          <p:cNvSpPr>
            <a:spLocks noChangeArrowheads="1"/>
          </p:cNvSpPr>
          <p:nvPr/>
        </p:nvSpPr>
        <p:spPr bwMode="auto">
          <a:xfrm>
            <a:off x="8001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5" name="AutoShape 37"/>
          <p:cNvSpPr>
            <a:spLocks noChangeArrowheads="1"/>
          </p:cNvSpPr>
          <p:nvPr/>
        </p:nvSpPr>
        <p:spPr bwMode="auto">
          <a:xfrm>
            <a:off x="8382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086" name="AutoShape 38"/>
          <p:cNvSpPr>
            <a:spLocks noChangeArrowheads="1"/>
          </p:cNvSpPr>
          <p:nvPr/>
        </p:nvSpPr>
        <p:spPr bwMode="auto">
          <a:xfrm>
            <a:off x="8763000" y="1143000"/>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pic>
        <p:nvPicPr>
          <p:cNvPr id="102439" name="Picture 39" descr="Books"/>
          <p:cNvPicPr>
            <a:picLocks noChangeAspect="1" noChangeArrowheads="1"/>
          </p:cNvPicPr>
          <p:nvPr/>
        </p:nvPicPr>
        <p:blipFill>
          <a:blip r:embed="rId8" cstate="print"/>
          <a:srcRect/>
          <a:stretch>
            <a:fillRect/>
          </a:stretch>
        </p:blipFill>
        <p:spPr bwMode="auto">
          <a:xfrm>
            <a:off x="7391400" y="193675"/>
            <a:ext cx="1295400" cy="796925"/>
          </a:xfrm>
          <a:prstGeom prst="rect">
            <a:avLst/>
          </a:prstGeom>
          <a:noFill/>
          <a:ln w="19050">
            <a:noFill/>
            <a:miter lim="800000"/>
            <a:headEnd/>
            <a:tailEnd/>
          </a:ln>
          <a:effectLst>
            <a:outerShdw dist="107763" dir="18900000" algn="ctr" rotWithShape="0">
              <a:srgbClr val="808080">
                <a:alpha val="50000"/>
              </a:srgbClr>
            </a:outerShdw>
          </a:effectLst>
        </p:spPr>
      </p:pic>
      <p:pic>
        <p:nvPicPr>
          <p:cNvPr id="2088" name="Picture 40" descr="bluline[1]"/>
          <p:cNvPicPr>
            <a:picLocks noChangeAspect="1" noChangeArrowheads="1"/>
          </p:cNvPicPr>
          <p:nvPr/>
        </p:nvPicPr>
        <p:blipFill>
          <a:blip r:embed="rId4" cstate="print">
            <a:grayscl/>
            <a:biLevel thresh="50000"/>
          </a:blip>
          <a:srcRect/>
          <a:stretch>
            <a:fillRect/>
          </a:stretch>
        </p:blipFill>
        <p:spPr bwMode="auto">
          <a:xfrm>
            <a:off x="0" y="6781800"/>
            <a:ext cx="9144000" cy="76200"/>
          </a:xfrm>
          <a:prstGeom prst="rect">
            <a:avLst/>
          </a:prstGeom>
          <a:noFill/>
          <a:ln w="9525">
            <a:noFill/>
            <a:miter lim="800000"/>
            <a:headEnd/>
            <a:tailEnd/>
          </a:ln>
        </p:spPr>
      </p:pic>
      <p:sp>
        <p:nvSpPr>
          <p:cNvPr id="2089" name="WordArt 41" descr="40%"/>
          <p:cNvSpPr>
            <a:spLocks noChangeArrowheads="1" noChangeShapeType="1" noTextEdit="1"/>
          </p:cNvSpPr>
          <p:nvPr/>
        </p:nvSpPr>
        <p:spPr bwMode="auto">
          <a:xfrm>
            <a:off x="2571750" y="228600"/>
            <a:ext cx="3810000" cy="742950"/>
          </a:xfrm>
          <a:prstGeom prst="rect">
            <a:avLst/>
          </a:prstGeom>
        </p:spPr>
        <p:txBody>
          <a:bodyPr wrap="none" fromWordArt="1">
            <a:prstTxWarp prst="textPlain">
              <a:avLst>
                <a:gd name="adj" fmla="val 50000"/>
              </a:avLst>
            </a:prstTxWarp>
          </a:bodyPr>
          <a:lstStyle/>
          <a:p>
            <a:pPr algn="ctr"/>
            <a:r>
              <a:rPr lang="en-US" sz="3600" b="1" kern="10" dirty="0">
                <a:ln w="38100">
                  <a:solidFill>
                    <a:srgbClr val="FF3300"/>
                  </a:solidFill>
                  <a:round/>
                  <a:headEnd/>
                  <a:tailEnd/>
                </a:ln>
                <a:pattFill prst="pct40">
                  <a:fgClr>
                    <a:srgbClr val="0066FF"/>
                  </a:fgClr>
                  <a:bgClr>
                    <a:schemeClr val="tx1"/>
                  </a:bgClr>
                </a:pattFill>
                <a:effectLst>
                  <a:outerShdw dist="107763" dir="18900000" algn="ctr" rotWithShape="0">
                    <a:srgbClr val="868686">
                      <a:alpha val="50000"/>
                    </a:srgbClr>
                  </a:outerShdw>
                </a:effectLst>
                <a:latin typeface="Times New Roman" pitchFamily="18" charset="0"/>
                <a:cs typeface="Times New Roman" pitchFamily="18" charset="0"/>
              </a:rPr>
              <a:t>HÌNH HỌC</a:t>
            </a:r>
            <a:r>
              <a:rPr lang="en-US" sz="3600" b="1" kern="10" dirty="0">
                <a:ln w="38100">
                  <a:solidFill>
                    <a:srgbClr val="FF3300"/>
                  </a:solidFill>
                  <a:round/>
                  <a:headEnd/>
                  <a:tailEnd/>
                </a:ln>
                <a:pattFill prst="pct40">
                  <a:fgClr>
                    <a:srgbClr val="0066FF"/>
                  </a:fgClr>
                  <a:bgClr>
                    <a:schemeClr val="tx1"/>
                  </a:bgClr>
                </a:pattFill>
                <a:effectLst>
                  <a:outerShdw dist="107763" dir="18900000" algn="ctr" rotWithShape="0">
                    <a:srgbClr val="868686">
                      <a:alpha val="50000"/>
                    </a:srgbClr>
                  </a:outerShdw>
                </a:effectLst>
                <a:latin typeface=".VnHelvetInsH"/>
              </a:rPr>
              <a:t> </a:t>
            </a:r>
            <a:r>
              <a:rPr lang="en-US" sz="3600" b="1" kern="10" dirty="0">
                <a:ln w="38100">
                  <a:solidFill>
                    <a:srgbClr val="FF3300"/>
                  </a:solidFill>
                  <a:round/>
                  <a:headEnd/>
                  <a:tailEnd/>
                </a:ln>
                <a:pattFill prst="pct40">
                  <a:fgClr>
                    <a:srgbClr val="0066FF"/>
                  </a:fgClr>
                  <a:bgClr>
                    <a:schemeClr val="tx1"/>
                  </a:bgClr>
                </a:patt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rPr>
              <a:t>7</a:t>
            </a:r>
          </a:p>
        </p:txBody>
      </p:sp>
      <p:sp>
        <p:nvSpPr>
          <p:cNvPr id="2090" name="Line 42"/>
          <p:cNvSpPr>
            <a:spLocks noChangeShapeType="1"/>
          </p:cNvSpPr>
          <p:nvPr/>
        </p:nvSpPr>
        <p:spPr bwMode="auto">
          <a:xfrm>
            <a:off x="0" y="1447800"/>
            <a:ext cx="9144000" cy="0"/>
          </a:xfrm>
          <a:prstGeom prst="line">
            <a:avLst/>
          </a:prstGeom>
          <a:noFill/>
          <a:ln w="9525">
            <a:solidFill>
              <a:srgbClr val="FFFF00"/>
            </a:solidFill>
            <a:round/>
            <a:headEnd/>
            <a:tailEnd/>
          </a:ln>
        </p:spPr>
        <p:txBody>
          <a:bodyPr>
            <a:spAutoFit/>
          </a:bodyPr>
          <a:lstStyle/>
          <a:p>
            <a:endParaRPr lang="en-US"/>
          </a:p>
        </p:txBody>
      </p:sp>
      <p:sp>
        <p:nvSpPr>
          <p:cNvPr id="2091" name="Line 43"/>
          <p:cNvSpPr>
            <a:spLocks noChangeShapeType="1"/>
          </p:cNvSpPr>
          <p:nvPr/>
        </p:nvSpPr>
        <p:spPr bwMode="auto">
          <a:xfrm>
            <a:off x="0" y="1495425"/>
            <a:ext cx="9144000" cy="0"/>
          </a:xfrm>
          <a:prstGeom prst="line">
            <a:avLst/>
          </a:prstGeom>
          <a:noFill/>
          <a:ln w="28575" cap="rnd">
            <a:solidFill>
              <a:srgbClr val="00FFFF"/>
            </a:solidFill>
            <a:prstDash val="sysDot"/>
            <a:round/>
            <a:headEnd/>
            <a:tailEnd/>
          </a:ln>
        </p:spPr>
        <p:txBody>
          <a:bodyPr>
            <a:spAutoFit/>
          </a:bodyPr>
          <a:lstStyle/>
          <a:p>
            <a:endParaRPr lang="en-US"/>
          </a:p>
        </p:txBody>
      </p:sp>
      <p:pic>
        <p:nvPicPr>
          <p:cNvPr id="2092" name="Picture 44" descr="bluline[1]"/>
          <p:cNvPicPr>
            <a:picLocks noChangeAspect="1" noChangeArrowheads="1"/>
          </p:cNvPicPr>
          <p:nvPr/>
        </p:nvPicPr>
        <p:blipFill>
          <a:blip r:embed="rId4" cstate="print">
            <a:grayscl/>
            <a:biLevel thresh="50000"/>
          </a:blip>
          <a:srcRect/>
          <a:stretch>
            <a:fillRect/>
          </a:stretch>
        </p:blipFill>
        <p:spPr bwMode="auto">
          <a:xfrm>
            <a:off x="0" y="0"/>
            <a:ext cx="9144000" cy="76200"/>
          </a:xfrm>
          <a:prstGeom prst="rect">
            <a:avLst/>
          </a:prstGeom>
          <a:noFill/>
          <a:ln w="9525">
            <a:noFill/>
            <a:miter lim="800000"/>
            <a:headEnd/>
            <a:tailEnd/>
          </a:ln>
        </p:spPr>
      </p:pic>
      <p:sp>
        <p:nvSpPr>
          <p:cNvPr id="2093" name="Line 45"/>
          <p:cNvSpPr>
            <a:spLocks noChangeShapeType="1"/>
          </p:cNvSpPr>
          <p:nvPr/>
        </p:nvSpPr>
        <p:spPr bwMode="auto">
          <a:xfrm>
            <a:off x="22098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4" name="Line 46"/>
          <p:cNvSpPr>
            <a:spLocks noChangeShapeType="1"/>
          </p:cNvSpPr>
          <p:nvPr/>
        </p:nvSpPr>
        <p:spPr bwMode="auto">
          <a:xfrm>
            <a:off x="29718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5" name="Line 47"/>
          <p:cNvSpPr>
            <a:spLocks noChangeShapeType="1"/>
          </p:cNvSpPr>
          <p:nvPr/>
        </p:nvSpPr>
        <p:spPr bwMode="auto">
          <a:xfrm>
            <a:off x="36576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6" name="Line 48"/>
          <p:cNvSpPr>
            <a:spLocks noChangeShapeType="1"/>
          </p:cNvSpPr>
          <p:nvPr/>
        </p:nvSpPr>
        <p:spPr bwMode="auto">
          <a:xfrm>
            <a:off x="44196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7" name="Line 49"/>
          <p:cNvSpPr>
            <a:spLocks noChangeShapeType="1"/>
          </p:cNvSpPr>
          <p:nvPr/>
        </p:nvSpPr>
        <p:spPr bwMode="auto">
          <a:xfrm>
            <a:off x="51816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8" name="Line 50"/>
          <p:cNvSpPr>
            <a:spLocks noChangeShapeType="1"/>
          </p:cNvSpPr>
          <p:nvPr/>
        </p:nvSpPr>
        <p:spPr bwMode="auto">
          <a:xfrm>
            <a:off x="60198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099" name="Line 51"/>
          <p:cNvSpPr>
            <a:spLocks noChangeShapeType="1"/>
          </p:cNvSpPr>
          <p:nvPr/>
        </p:nvSpPr>
        <p:spPr bwMode="auto">
          <a:xfrm>
            <a:off x="6781800" y="6705600"/>
            <a:ext cx="381000" cy="0"/>
          </a:xfrm>
          <a:prstGeom prst="line">
            <a:avLst/>
          </a:prstGeom>
          <a:noFill/>
          <a:ln w="19050" cap="rnd">
            <a:solidFill>
              <a:schemeClr val="tx1"/>
            </a:solidFill>
            <a:prstDash val="sysDot"/>
            <a:round/>
            <a:headEnd/>
            <a:tailEnd/>
          </a:ln>
        </p:spPr>
        <p:txBody>
          <a:bodyPr>
            <a:spAutoFit/>
          </a:bodyPr>
          <a:lstStyle/>
          <a:p>
            <a:endParaRPr lang="en-US"/>
          </a:p>
        </p:txBody>
      </p:sp>
      <p:sp>
        <p:nvSpPr>
          <p:cNvPr id="2100" name="Oval 52"/>
          <p:cNvSpPr>
            <a:spLocks noChangeArrowheads="1"/>
          </p:cNvSpPr>
          <p:nvPr/>
        </p:nvSpPr>
        <p:spPr bwMode="auto">
          <a:xfrm>
            <a:off x="6540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1" name="Oval 53"/>
          <p:cNvSpPr>
            <a:spLocks noChangeArrowheads="1"/>
          </p:cNvSpPr>
          <p:nvPr/>
        </p:nvSpPr>
        <p:spPr bwMode="auto">
          <a:xfrm>
            <a:off x="10668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2" name="Oval 54"/>
          <p:cNvSpPr>
            <a:spLocks noChangeArrowheads="1"/>
          </p:cNvSpPr>
          <p:nvPr/>
        </p:nvSpPr>
        <p:spPr bwMode="auto">
          <a:xfrm>
            <a:off x="15240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3" name="Oval 55"/>
          <p:cNvSpPr>
            <a:spLocks noChangeArrowheads="1"/>
          </p:cNvSpPr>
          <p:nvPr/>
        </p:nvSpPr>
        <p:spPr bwMode="auto">
          <a:xfrm>
            <a:off x="20574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4" name="Oval 56"/>
          <p:cNvSpPr>
            <a:spLocks noChangeArrowheads="1"/>
          </p:cNvSpPr>
          <p:nvPr/>
        </p:nvSpPr>
        <p:spPr bwMode="auto">
          <a:xfrm>
            <a:off x="25146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5" name="Oval 57"/>
          <p:cNvSpPr>
            <a:spLocks noChangeArrowheads="1"/>
          </p:cNvSpPr>
          <p:nvPr/>
        </p:nvSpPr>
        <p:spPr bwMode="auto">
          <a:xfrm>
            <a:off x="28956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6" name="Oval 58"/>
          <p:cNvSpPr>
            <a:spLocks noChangeArrowheads="1"/>
          </p:cNvSpPr>
          <p:nvPr/>
        </p:nvSpPr>
        <p:spPr bwMode="auto">
          <a:xfrm>
            <a:off x="3292475"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7" name="Oval 59"/>
          <p:cNvSpPr>
            <a:spLocks noChangeArrowheads="1"/>
          </p:cNvSpPr>
          <p:nvPr/>
        </p:nvSpPr>
        <p:spPr bwMode="auto">
          <a:xfrm>
            <a:off x="37338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8" name="Oval 60"/>
          <p:cNvSpPr>
            <a:spLocks noChangeArrowheads="1"/>
          </p:cNvSpPr>
          <p:nvPr/>
        </p:nvSpPr>
        <p:spPr bwMode="auto">
          <a:xfrm>
            <a:off x="41910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09" name="Oval 61"/>
          <p:cNvSpPr>
            <a:spLocks noChangeArrowheads="1"/>
          </p:cNvSpPr>
          <p:nvPr/>
        </p:nvSpPr>
        <p:spPr bwMode="auto">
          <a:xfrm>
            <a:off x="47244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0" name="Oval 62"/>
          <p:cNvSpPr>
            <a:spLocks noChangeArrowheads="1"/>
          </p:cNvSpPr>
          <p:nvPr/>
        </p:nvSpPr>
        <p:spPr bwMode="auto">
          <a:xfrm>
            <a:off x="51816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1" name="Oval 63"/>
          <p:cNvSpPr>
            <a:spLocks noChangeArrowheads="1"/>
          </p:cNvSpPr>
          <p:nvPr/>
        </p:nvSpPr>
        <p:spPr bwMode="auto">
          <a:xfrm>
            <a:off x="56070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2" name="Oval 64"/>
          <p:cNvSpPr>
            <a:spLocks noChangeArrowheads="1"/>
          </p:cNvSpPr>
          <p:nvPr/>
        </p:nvSpPr>
        <p:spPr bwMode="auto">
          <a:xfrm>
            <a:off x="59753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3" name="Oval 65"/>
          <p:cNvSpPr>
            <a:spLocks noChangeArrowheads="1"/>
          </p:cNvSpPr>
          <p:nvPr/>
        </p:nvSpPr>
        <p:spPr bwMode="auto">
          <a:xfrm>
            <a:off x="64008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4" name="Oval 66"/>
          <p:cNvSpPr>
            <a:spLocks noChangeArrowheads="1"/>
          </p:cNvSpPr>
          <p:nvPr/>
        </p:nvSpPr>
        <p:spPr bwMode="auto">
          <a:xfrm>
            <a:off x="68580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5" name="Oval 67"/>
          <p:cNvSpPr>
            <a:spLocks noChangeArrowheads="1"/>
          </p:cNvSpPr>
          <p:nvPr/>
        </p:nvSpPr>
        <p:spPr bwMode="auto">
          <a:xfrm>
            <a:off x="73914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6" name="Oval 68"/>
          <p:cNvSpPr>
            <a:spLocks noChangeArrowheads="1"/>
          </p:cNvSpPr>
          <p:nvPr/>
        </p:nvSpPr>
        <p:spPr bwMode="auto">
          <a:xfrm>
            <a:off x="78486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7" name="Oval 69"/>
          <p:cNvSpPr>
            <a:spLocks noChangeArrowheads="1"/>
          </p:cNvSpPr>
          <p:nvPr/>
        </p:nvSpPr>
        <p:spPr bwMode="auto">
          <a:xfrm>
            <a:off x="82740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8" name="Oval 70"/>
          <p:cNvSpPr>
            <a:spLocks noChangeArrowheads="1"/>
          </p:cNvSpPr>
          <p:nvPr/>
        </p:nvSpPr>
        <p:spPr bwMode="auto">
          <a:xfrm>
            <a:off x="86550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19" name="Oval 71"/>
          <p:cNvSpPr>
            <a:spLocks noChangeArrowheads="1"/>
          </p:cNvSpPr>
          <p:nvPr/>
        </p:nvSpPr>
        <p:spPr bwMode="auto">
          <a:xfrm>
            <a:off x="899160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20" name="Oval 72"/>
          <p:cNvSpPr>
            <a:spLocks noChangeArrowheads="1"/>
          </p:cNvSpPr>
          <p:nvPr/>
        </p:nvSpPr>
        <p:spPr bwMode="auto">
          <a:xfrm>
            <a:off x="260350" y="1219200"/>
            <a:ext cx="76200" cy="76200"/>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21" name="AutoShape 73"/>
          <p:cNvSpPr>
            <a:spLocks noChangeArrowheads="1"/>
          </p:cNvSpPr>
          <p:nvPr/>
        </p:nvSpPr>
        <p:spPr bwMode="auto">
          <a:xfrm>
            <a:off x="49816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2" name="AutoShape 74"/>
          <p:cNvSpPr>
            <a:spLocks noChangeArrowheads="1"/>
          </p:cNvSpPr>
          <p:nvPr/>
        </p:nvSpPr>
        <p:spPr bwMode="auto">
          <a:xfrm>
            <a:off x="45244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3" name="AutoShape 75"/>
          <p:cNvSpPr>
            <a:spLocks noChangeArrowheads="1"/>
          </p:cNvSpPr>
          <p:nvPr/>
        </p:nvSpPr>
        <p:spPr bwMode="auto">
          <a:xfrm>
            <a:off x="2771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4" name="AutoShape 76"/>
          <p:cNvSpPr>
            <a:spLocks noChangeArrowheads="1"/>
          </p:cNvSpPr>
          <p:nvPr/>
        </p:nvSpPr>
        <p:spPr bwMode="auto">
          <a:xfrm>
            <a:off x="3152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5" name="AutoShape 77"/>
          <p:cNvSpPr>
            <a:spLocks noChangeArrowheads="1"/>
          </p:cNvSpPr>
          <p:nvPr/>
        </p:nvSpPr>
        <p:spPr bwMode="auto">
          <a:xfrm>
            <a:off x="3533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6" name="AutoShape 78"/>
          <p:cNvSpPr>
            <a:spLocks noChangeArrowheads="1"/>
          </p:cNvSpPr>
          <p:nvPr/>
        </p:nvSpPr>
        <p:spPr bwMode="auto">
          <a:xfrm>
            <a:off x="39910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7" name="AutoShape 79"/>
          <p:cNvSpPr>
            <a:spLocks noChangeArrowheads="1"/>
          </p:cNvSpPr>
          <p:nvPr/>
        </p:nvSpPr>
        <p:spPr bwMode="auto">
          <a:xfrm>
            <a:off x="5438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8" name="AutoShape 80"/>
          <p:cNvSpPr>
            <a:spLocks noChangeArrowheads="1"/>
          </p:cNvSpPr>
          <p:nvPr/>
        </p:nvSpPr>
        <p:spPr bwMode="auto">
          <a:xfrm>
            <a:off x="5819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29" name="AutoShape 81"/>
          <p:cNvSpPr>
            <a:spLocks noChangeArrowheads="1"/>
          </p:cNvSpPr>
          <p:nvPr/>
        </p:nvSpPr>
        <p:spPr bwMode="auto">
          <a:xfrm>
            <a:off x="6200800" y="5858668"/>
            <a:ext cx="228600" cy="228600"/>
          </a:xfrm>
          <a:prstGeom prst="sun">
            <a:avLst>
              <a:gd name="adj" fmla="val 25000"/>
            </a:avLst>
          </a:prstGeom>
          <a:gradFill rotWithShape="1">
            <a:gsLst>
              <a:gs pos="0">
                <a:srgbClr val="FF99CC"/>
              </a:gs>
              <a:gs pos="100000">
                <a:srgbClr val="76475E"/>
              </a:gs>
            </a:gsLst>
            <a:lin ang="5400000" scaled="1"/>
          </a:gradFill>
          <a:ln w="9525">
            <a:solidFill>
              <a:srgbClr val="FFFF99"/>
            </a:solidFill>
            <a:miter lim="800000"/>
            <a:headEnd/>
            <a:tailEnd/>
          </a:ln>
        </p:spPr>
        <p:txBody>
          <a:bodyPr wrap="none" anchor="ctr"/>
          <a:lstStyle/>
          <a:p>
            <a:pPr algn="ctr" eaLnBrk="0" hangingPunct="0"/>
            <a:endParaRPr lang="en-US" sz="1800"/>
          </a:p>
        </p:txBody>
      </p:sp>
      <p:sp>
        <p:nvSpPr>
          <p:cNvPr id="2130" name="Oval 82"/>
          <p:cNvSpPr>
            <a:spLocks noChangeArrowheads="1"/>
          </p:cNvSpPr>
          <p:nvPr/>
        </p:nvSpPr>
        <p:spPr bwMode="auto">
          <a:xfrm>
            <a:off x="294642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1" name="Oval 83"/>
          <p:cNvSpPr>
            <a:spLocks noChangeArrowheads="1"/>
          </p:cNvSpPr>
          <p:nvPr/>
        </p:nvSpPr>
        <p:spPr bwMode="auto">
          <a:xfrm>
            <a:off x="3343300"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2" name="Oval 84"/>
          <p:cNvSpPr>
            <a:spLocks noChangeArrowheads="1"/>
          </p:cNvSpPr>
          <p:nvPr/>
        </p:nvSpPr>
        <p:spPr bwMode="auto">
          <a:xfrm>
            <a:off x="378462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3" name="Oval 85"/>
          <p:cNvSpPr>
            <a:spLocks noChangeArrowheads="1"/>
          </p:cNvSpPr>
          <p:nvPr/>
        </p:nvSpPr>
        <p:spPr bwMode="auto">
          <a:xfrm>
            <a:off x="424182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4" name="Oval 86"/>
          <p:cNvSpPr>
            <a:spLocks noChangeArrowheads="1"/>
          </p:cNvSpPr>
          <p:nvPr/>
        </p:nvSpPr>
        <p:spPr bwMode="auto">
          <a:xfrm>
            <a:off x="477522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5" name="Oval 87"/>
          <p:cNvSpPr>
            <a:spLocks noChangeArrowheads="1"/>
          </p:cNvSpPr>
          <p:nvPr/>
        </p:nvSpPr>
        <p:spPr bwMode="auto">
          <a:xfrm>
            <a:off x="523242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6" name="Oval 88"/>
          <p:cNvSpPr>
            <a:spLocks noChangeArrowheads="1"/>
          </p:cNvSpPr>
          <p:nvPr/>
        </p:nvSpPr>
        <p:spPr bwMode="auto">
          <a:xfrm>
            <a:off x="565787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2137" name="Oval 89"/>
          <p:cNvSpPr>
            <a:spLocks noChangeArrowheads="1"/>
          </p:cNvSpPr>
          <p:nvPr/>
        </p:nvSpPr>
        <p:spPr bwMode="auto">
          <a:xfrm>
            <a:off x="6026175" y="5733256"/>
            <a:ext cx="184150" cy="481012"/>
          </a:xfrm>
          <a:prstGeom prst="ellipse">
            <a:avLst/>
          </a:prstGeom>
          <a:gradFill rotWithShape="1">
            <a:gsLst>
              <a:gs pos="0">
                <a:srgbClr val="FFFF00"/>
              </a:gs>
              <a:gs pos="100000">
                <a:srgbClr val="767600"/>
              </a:gs>
            </a:gsLst>
            <a:lin ang="5400000" scaled="1"/>
          </a:gradFill>
          <a:ln w="9525" algn="ctr">
            <a:noFill/>
            <a:round/>
            <a:headEnd/>
            <a:tailEnd/>
          </a:ln>
        </p:spPr>
        <p:txBody>
          <a:bodyPr wrap="none" anchor="ctr">
            <a:spAutoFit/>
          </a:bodyPr>
          <a:lstStyle/>
          <a:p>
            <a:pPr algn="ctr" eaLnBrk="0" hangingPunct="0"/>
            <a:endParaRPr lang="en-US" sz="1800"/>
          </a:p>
        </p:txBody>
      </p:sp>
      <p:sp>
        <p:nvSpPr>
          <p:cNvPr id="3" name="Footer Placeholder 2"/>
          <p:cNvSpPr>
            <a:spLocks noGrp="1"/>
          </p:cNvSpPr>
          <p:nvPr>
            <p:ph type="ftr" sz="quarter" idx="11"/>
          </p:nvPr>
        </p:nvSpPr>
        <p:spPr/>
        <p:txBody>
          <a:bodyPr/>
          <a:lstStyle/>
          <a:p>
            <a:r>
              <a:rPr lang="vi-VN"/>
              <a:t>Trường hợp bằng nhau thứ ba của tam giác góc - cạnh - góc</a:t>
            </a:r>
            <a:endParaRPr lang="en-US"/>
          </a:p>
        </p:txBody>
      </p:sp>
      <p:sp>
        <p:nvSpPr>
          <p:cNvPr id="92" name="Rectangle 91"/>
          <p:cNvSpPr/>
          <p:nvPr/>
        </p:nvSpPr>
        <p:spPr>
          <a:xfrm>
            <a:off x="3048000" y="1600665"/>
            <a:ext cx="2895600" cy="64633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TIẾT 28</a:t>
            </a:r>
            <a:endParaRPr lang="en-US" sz="3600" b="1" dirty="0">
              <a:ln w="11430"/>
              <a:solidFill>
                <a:srgbClr val="C00000"/>
              </a:solidFill>
              <a:effectLst>
                <a:outerShdw blurRad="80000" dist="40000" dir="5040000" algn="tl">
                  <a:srgbClr val="000000">
                    <a:alpha val="30000"/>
                  </a:srgbClr>
                </a:outerShdw>
              </a:effectLst>
            </a:endParaRPr>
          </a:p>
        </p:txBody>
      </p:sp>
      <p:sp>
        <p:nvSpPr>
          <p:cNvPr id="93" name="TextBox 92"/>
          <p:cNvSpPr txBox="1"/>
          <p:nvPr/>
        </p:nvSpPr>
        <p:spPr>
          <a:xfrm>
            <a:off x="1600200" y="2252857"/>
            <a:ext cx="6934200" cy="1384995"/>
          </a:xfrm>
          <a:prstGeom prst="rect">
            <a:avLst/>
          </a:prstGeom>
          <a:noFill/>
        </p:spPr>
        <p:txBody>
          <a:bodyPr wrap="square">
            <a:spAutoFit/>
            <a:scene3d>
              <a:camera prst="obliqueTopRight"/>
              <a:lightRig rig="threePt" dir="t"/>
            </a:scene3d>
          </a:bodyPr>
          <a:lstStyle/>
          <a:p>
            <a:pPr algn="ctr">
              <a:defRPr/>
            </a:pPr>
            <a:r>
              <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TRƯỜNG HỢP BẰNG NHAU THỨ BA CỦA TAM GIÁC</a:t>
            </a:r>
          </a:p>
          <a:p>
            <a:pPr algn="ctr">
              <a:defRPr/>
            </a:pPr>
            <a:r>
              <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
        <p:nvSpPr>
          <p:cNvPr id="94" name="Freeform: Shape 64">
            <a:extLst>
              <a:ext uri="{FF2B5EF4-FFF2-40B4-BE49-F238E27FC236}">
                <a16:creationId xmlns:a16="http://schemas.microsoft.com/office/drawing/2014/main" xmlns="" id="{61ABD889-CCEB-4BFD-B139-AA3762F04A82}"/>
              </a:ext>
            </a:extLst>
          </p:cNvPr>
          <p:cNvSpPr/>
          <p:nvPr/>
        </p:nvSpPr>
        <p:spPr>
          <a:xfrm rot="5400000">
            <a:off x="-275206" y="1707131"/>
            <a:ext cx="3168017" cy="261760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rgbClr val="EBBD1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5" name="Rectangle 94"/>
          <p:cNvSpPr/>
          <p:nvPr/>
        </p:nvSpPr>
        <p:spPr>
          <a:xfrm rot="18623729">
            <a:off x="-614917" y="2310135"/>
            <a:ext cx="3237425" cy="779765"/>
          </a:xfrm>
          <a:prstGeom prst="rect">
            <a:avLst/>
          </a:prstGeom>
          <a:noFill/>
        </p:spPr>
        <p:txBody>
          <a:bodyPr wrap="none" lIns="121920" tIns="60960" rIns="121920" bIns="60960">
            <a:spAutoFit/>
          </a:bodyPr>
          <a:lstStyle/>
          <a:p>
            <a:pPr algn="ctr"/>
            <a:r>
              <a:rPr lang="en-US" sz="4267" b="1" dirty="0">
                <a:ln w="10160">
                  <a:solidFill>
                    <a:schemeClr val="accent5"/>
                  </a:solidFill>
                  <a:prstDash val="solid"/>
                </a:ln>
                <a:blipFill dpi="0" rotWithShape="1">
                  <a:blip r:embed="rId9">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rPr>
              <a:t>CHƯƠNG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54"/>
            <a:ext cx="8229600" cy="1143000"/>
          </a:xfrm>
        </p:spPr>
        <p:txBody>
          <a:bodyPr>
            <a:normAutofit/>
          </a:bodyPr>
          <a:lstStyle/>
          <a:p>
            <a:pPr algn="l"/>
            <a:r>
              <a:rPr lang="en-US" sz="3200" dirty="0">
                <a:solidFill>
                  <a:srgbClr val="FF0000"/>
                </a:solidFill>
                <a:latin typeface="Times New Roman" pitchFamily="18" charset="0"/>
                <a:cs typeface="Times New Roman" pitchFamily="18" charset="0"/>
              </a:rPr>
              <a:t>?2 Tìm các tam giác bằng nhau ở mỗi hình sau:</a:t>
            </a:r>
          </a:p>
        </p:txBody>
      </p:sp>
      <p:sp>
        <p:nvSpPr>
          <p:cNvPr id="3" name="Footer Placeholder 2"/>
          <p:cNvSpPr>
            <a:spLocks noGrp="1"/>
          </p:cNvSpPr>
          <p:nvPr>
            <p:ph type="ftr" sz="quarter" idx="11"/>
          </p:nvPr>
        </p:nvSpPr>
        <p:spPr>
          <a:xfrm>
            <a:off x="2767980" y="6492875"/>
            <a:ext cx="3248000" cy="365125"/>
          </a:xfrm>
        </p:spPr>
        <p:txBody>
          <a:bodyPr/>
          <a:lstStyle/>
          <a:p>
            <a:r>
              <a:rPr lang="vi-VN" dirty="0"/>
              <a:t>Trường hợp bằng nhau thứ ba của tam giác góc - cạnh - góc</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9552" y="764704"/>
            <a:ext cx="7704856" cy="2708289"/>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1214414" y="3786190"/>
            <a:ext cx="6643734" cy="2571768"/>
          </a:xfrm>
          <a:prstGeom prst="rect">
            <a:avLst/>
          </a:prstGeom>
          <a:noFill/>
          <a:ln w="9525">
            <a:noFill/>
            <a:miter lim="800000"/>
            <a:headEnd/>
            <a:tailEnd/>
          </a:ln>
          <a:effectLst/>
        </p:spPr>
      </p:pic>
      <p:sp>
        <p:nvSpPr>
          <p:cNvPr id="9" name="TextBox 8"/>
          <p:cNvSpPr txBox="1"/>
          <p:nvPr/>
        </p:nvSpPr>
        <p:spPr>
          <a:xfrm>
            <a:off x="1571604" y="3357562"/>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94</a:t>
            </a:r>
          </a:p>
        </p:txBody>
      </p:sp>
      <p:sp>
        <p:nvSpPr>
          <p:cNvPr id="10" name="TextBox 9"/>
          <p:cNvSpPr txBox="1"/>
          <p:nvPr/>
        </p:nvSpPr>
        <p:spPr>
          <a:xfrm>
            <a:off x="2143108" y="6182045"/>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97</a:t>
            </a:r>
          </a:p>
        </p:txBody>
      </p:sp>
      <p:sp>
        <p:nvSpPr>
          <p:cNvPr id="11" name="TextBox 10"/>
          <p:cNvSpPr txBox="1"/>
          <p:nvPr/>
        </p:nvSpPr>
        <p:spPr>
          <a:xfrm>
            <a:off x="7215206" y="3429000"/>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96</a:t>
            </a:r>
          </a:p>
        </p:txBody>
      </p:sp>
      <p:sp>
        <p:nvSpPr>
          <p:cNvPr id="12" name="TextBox 11"/>
          <p:cNvSpPr txBox="1"/>
          <p:nvPr/>
        </p:nvSpPr>
        <p:spPr>
          <a:xfrm>
            <a:off x="4071934" y="3429000"/>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95</a:t>
            </a:r>
          </a:p>
        </p:txBody>
      </p:sp>
      <p:sp>
        <p:nvSpPr>
          <p:cNvPr id="13" name="TextBox 12"/>
          <p:cNvSpPr txBox="1"/>
          <p:nvPr/>
        </p:nvSpPr>
        <p:spPr>
          <a:xfrm>
            <a:off x="5715008" y="6215082"/>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98</a:t>
            </a:r>
          </a:p>
        </p:txBody>
      </p:sp>
    </p:spTree>
    <p:extLst>
      <p:ext uri="{BB962C8B-B14F-4D97-AF65-F5344CB8AC3E}">
        <p14:creationId xmlns:p14="http://schemas.microsoft.com/office/powerpoint/2010/main" val="1318350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14" y="1194480"/>
            <a:ext cx="8229600" cy="591446"/>
          </a:xfrm>
        </p:spPr>
        <p:txBody>
          <a:bodyPr/>
          <a:lstStyle/>
          <a:p>
            <a:r>
              <a:rPr lang="en-US" b="1" dirty="0">
                <a:solidFill>
                  <a:srgbClr val="0000FF"/>
                </a:solidFill>
                <a:latin typeface="Times New Roman" pitchFamily="18" charset="0"/>
                <a:cs typeface="Times New Roman" pitchFamily="18" charset="0"/>
              </a:rPr>
              <a:t>Hoạt động nhóm</a:t>
            </a:r>
          </a:p>
        </p:txBody>
      </p:sp>
      <p:sp>
        <p:nvSpPr>
          <p:cNvPr id="3" name="Footer Placeholder 2"/>
          <p:cNvSpPr>
            <a:spLocks noGrp="1"/>
          </p:cNvSpPr>
          <p:nvPr>
            <p:ph type="ftr" sz="quarter" idx="11"/>
          </p:nvPr>
        </p:nvSpPr>
        <p:spPr>
          <a:xfrm>
            <a:off x="3124200" y="6356350"/>
            <a:ext cx="3320008" cy="365125"/>
          </a:xfrm>
        </p:spPr>
        <p:txBody>
          <a:bodyPr/>
          <a:lstStyle/>
          <a:p>
            <a:r>
              <a:rPr lang="vi-VN" dirty="0"/>
              <a:t>Trường hợp bằng nhau thứ ba của tam giác góc - cạnh - góc</a:t>
            </a:r>
            <a:endParaRPr lang="en-US" dirty="0"/>
          </a:p>
        </p:txBody>
      </p:sp>
      <p:sp>
        <p:nvSpPr>
          <p:cNvPr id="5" name="TextBox 4"/>
          <p:cNvSpPr txBox="1"/>
          <p:nvPr/>
        </p:nvSpPr>
        <p:spPr>
          <a:xfrm>
            <a:off x="357158" y="1785926"/>
            <a:ext cx="7455202" cy="4031873"/>
          </a:xfrm>
          <a:prstGeom prst="rect">
            <a:avLst/>
          </a:prstGeom>
          <a:noFill/>
        </p:spPr>
        <p:txBody>
          <a:bodyPr wrap="square" rtlCol="0">
            <a:spAutoFit/>
          </a:bodyPr>
          <a:lstStyle/>
          <a:p>
            <a:pPr algn="just">
              <a:buFontTx/>
              <a:buChar char="-"/>
            </a:pPr>
            <a:r>
              <a:rPr lang="en-US" sz="3200" dirty="0">
                <a:latin typeface="Times New Roman" pitchFamily="18" charset="0"/>
                <a:cs typeface="Times New Roman" pitchFamily="18" charset="0"/>
              </a:rPr>
              <a:t>Lớp chia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4 nhóm. </a:t>
            </a:r>
          </a:p>
          <a:p>
            <a:pPr algn="just">
              <a:buFontTx/>
              <a:buChar char="-"/>
            </a:pPr>
            <a:r>
              <a:rPr lang="en-US" sz="3200" dirty="0">
                <a:latin typeface="Times New Roman" pitchFamily="18" charset="0"/>
                <a:cs typeface="Times New Roman" pitchFamily="18" charset="0"/>
              </a:rPr>
              <a:t> Nhiệm vụ của mỗi nhóm:</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1: Thực hiện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95</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2: Thực hiện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96</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3: Thực hiện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97</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4: Thực hiện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98</a:t>
            </a:r>
          </a:p>
          <a:p>
            <a:pPr algn="just"/>
            <a:r>
              <a:rPr lang="en-US" sz="3200" dirty="0">
                <a:latin typeface="Times New Roman" pitchFamily="18" charset="0"/>
                <a:cs typeface="Times New Roman" pitchFamily="18" charset="0"/>
              </a:rPr>
              <a:t>- Thời gian hoạt động nhóm là: 3 phút.</a:t>
            </a:r>
          </a:p>
          <a:p>
            <a:pPr algn="just"/>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A4F22497-50D4-4517-92D8-832EBCDFF012}"/>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222019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54"/>
            <a:ext cx="8229600" cy="1143000"/>
          </a:xfrm>
        </p:spPr>
        <p:txBody>
          <a:bodyPr>
            <a:normAutofit/>
          </a:bodyPr>
          <a:lstStyle/>
          <a:p>
            <a:pPr algn="l"/>
            <a:r>
              <a:rPr lang="en-US" sz="3200" dirty="0">
                <a:solidFill>
                  <a:srgbClr val="FF0000"/>
                </a:solidFill>
                <a:latin typeface="Times New Roman" pitchFamily="18" charset="0"/>
                <a:cs typeface="Times New Roman" pitchFamily="18" charset="0"/>
              </a:rPr>
              <a:t>?2 Tìm các tam giác bằng nhau ở mỗi hình sau:</a:t>
            </a:r>
          </a:p>
        </p:txBody>
      </p:sp>
      <p:sp>
        <p:nvSpPr>
          <p:cNvPr id="3" name="Footer Placeholder 2"/>
          <p:cNvSpPr>
            <a:spLocks noGrp="1"/>
          </p:cNvSpPr>
          <p:nvPr>
            <p:ph type="ftr" sz="quarter" idx="11"/>
          </p:nvPr>
        </p:nvSpPr>
        <p:spPr>
          <a:xfrm>
            <a:off x="2188020" y="6422898"/>
            <a:ext cx="3248000" cy="365125"/>
          </a:xfrm>
        </p:spPr>
        <p:txBody>
          <a:bodyPr/>
          <a:lstStyle/>
          <a:p>
            <a:r>
              <a:rPr lang="vi-VN" dirty="0"/>
              <a:t>Trường hợp bằng nhau thứ ba của tam giác góc - cạnh - góc</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928662" y="3584657"/>
            <a:ext cx="6643734" cy="2571768"/>
          </a:xfrm>
          <a:prstGeom prst="rect">
            <a:avLst/>
          </a:prstGeom>
          <a:noFill/>
          <a:ln w="9525">
            <a:noFill/>
            <a:miter lim="800000"/>
            <a:headEnd/>
            <a:tailEnd/>
          </a:ln>
          <a:effectLst/>
        </p:spPr>
      </p:pic>
      <p:sp>
        <p:nvSpPr>
          <p:cNvPr id="10" name="TextBox 9"/>
          <p:cNvSpPr txBox="1"/>
          <p:nvPr/>
        </p:nvSpPr>
        <p:spPr>
          <a:xfrm>
            <a:off x="1691680" y="6087603"/>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97</a:t>
            </a:r>
          </a:p>
        </p:txBody>
      </p:sp>
      <p:sp>
        <p:nvSpPr>
          <p:cNvPr id="11" name="TextBox 10"/>
          <p:cNvSpPr txBox="1"/>
          <p:nvPr/>
        </p:nvSpPr>
        <p:spPr>
          <a:xfrm>
            <a:off x="4714876" y="3113346"/>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96</a:t>
            </a:r>
          </a:p>
        </p:txBody>
      </p:sp>
      <p:sp>
        <p:nvSpPr>
          <p:cNvPr id="12" name="TextBox 11"/>
          <p:cNvSpPr txBox="1"/>
          <p:nvPr/>
        </p:nvSpPr>
        <p:spPr>
          <a:xfrm>
            <a:off x="1263795" y="3047904"/>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95</a:t>
            </a:r>
          </a:p>
        </p:txBody>
      </p:sp>
      <p:sp>
        <p:nvSpPr>
          <p:cNvPr id="13" name="TextBox 12"/>
          <p:cNvSpPr txBox="1"/>
          <p:nvPr/>
        </p:nvSpPr>
        <p:spPr>
          <a:xfrm>
            <a:off x="5508104" y="6143796"/>
            <a:ext cx="1357322" cy="461665"/>
          </a:xfrm>
          <a:prstGeom prst="rect">
            <a:avLst/>
          </a:prstGeom>
          <a:noFill/>
        </p:spPr>
        <p:txBody>
          <a:bodyPr wrap="square" rtlCol="0">
            <a:spAutoFit/>
          </a:bodyPr>
          <a:lstStyle/>
          <a:p>
            <a:r>
              <a:rPr lang="en-US" sz="2400" dirty="0" err="1">
                <a:solidFill>
                  <a:srgbClr val="0000FF"/>
                </a:solidFill>
                <a:latin typeface="Times New Roman" pitchFamily="18" charset="0"/>
                <a:cs typeface="Times New Roman" pitchFamily="18" charset="0"/>
              </a:rPr>
              <a:t>Hình</a:t>
            </a:r>
            <a:r>
              <a:rPr lang="en-US" sz="2400" dirty="0">
                <a:solidFill>
                  <a:srgbClr val="0000FF"/>
                </a:solidFill>
                <a:latin typeface="Times New Roman" pitchFamily="18" charset="0"/>
                <a:cs typeface="Times New Roman" pitchFamily="18" charset="0"/>
              </a:rPr>
              <a:t> 98</a:t>
            </a:r>
          </a:p>
        </p:txBody>
      </p:sp>
      <p:pic>
        <p:nvPicPr>
          <p:cNvPr id="14" name="Picture 2"/>
          <p:cNvPicPr>
            <a:picLocks noChangeAspect="1" noChangeArrowheads="1"/>
          </p:cNvPicPr>
          <p:nvPr/>
        </p:nvPicPr>
        <p:blipFill>
          <a:blip r:embed="rId4" cstate="print"/>
          <a:srcRect/>
          <a:stretch>
            <a:fillRect/>
          </a:stretch>
        </p:blipFill>
        <p:spPr bwMode="auto">
          <a:xfrm>
            <a:off x="928662" y="629535"/>
            <a:ext cx="5143536" cy="2714644"/>
          </a:xfrm>
          <a:prstGeom prst="rect">
            <a:avLst/>
          </a:prstGeom>
          <a:noFill/>
          <a:ln w="9525">
            <a:noFill/>
            <a:miter lim="800000"/>
            <a:headEnd/>
            <a:tailEnd/>
          </a:ln>
          <a:effectLst/>
        </p:spPr>
      </p:pic>
      <p:pic>
        <p:nvPicPr>
          <p:cNvPr id="9" name="Picture 10" descr="Digit 180"/>
          <p:cNvPicPr>
            <a:picLocks noChangeAspect="1" noChangeArrowheads="1" noCrop="1"/>
          </p:cNvPicPr>
          <p:nvPr/>
        </p:nvPicPr>
        <p:blipFill>
          <a:blip r:embed="rId5" cstate="print"/>
          <a:srcRect/>
          <a:stretch>
            <a:fillRect/>
          </a:stretch>
        </p:blipFill>
        <p:spPr bwMode="auto">
          <a:xfrm>
            <a:off x="7277873" y="1390714"/>
            <a:ext cx="1643074" cy="1285884"/>
          </a:xfrm>
          <a:prstGeom prst="rect">
            <a:avLst/>
          </a:prstGeom>
          <a:noFill/>
          <a:ln w="9525">
            <a:noFill/>
            <a:miter lim="800000"/>
            <a:headEnd/>
            <a:tailEnd/>
          </a:ln>
        </p:spPr>
      </p:pic>
      <p:pic>
        <p:nvPicPr>
          <p:cNvPr id="15" name="Picture 4" descr="dhdt 2.png"/>
          <p:cNvPicPr>
            <a:picLocks noChangeAspect="1"/>
          </p:cNvPicPr>
          <p:nvPr/>
        </p:nvPicPr>
        <p:blipFill>
          <a:blip r:embed="rId6" cstate="print"/>
          <a:srcRect/>
          <a:stretch>
            <a:fillRect/>
          </a:stretch>
        </p:blipFill>
        <p:spPr bwMode="auto">
          <a:xfrm>
            <a:off x="7061849" y="958666"/>
            <a:ext cx="2000264" cy="2143140"/>
          </a:xfrm>
          <a:prstGeom prst="rect">
            <a:avLst/>
          </a:prstGeom>
          <a:noFill/>
          <a:ln w="9525">
            <a:noFill/>
            <a:miter lim="800000"/>
            <a:headEnd/>
            <a:tailEnd/>
          </a:ln>
        </p:spPr>
      </p:pic>
    </p:spTree>
    <p:extLst>
      <p:ext uri="{BB962C8B-B14F-4D97-AF65-F5344CB8AC3E}">
        <p14:creationId xmlns:p14="http://schemas.microsoft.com/office/powerpoint/2010/main" val="15484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857"/>
            <a:ext cx="8229600" cy="1143000"/>
          </a:xfrm>
        </p:spPr>
        <p:txBody>
          <a:bodyPr>
            <a:normAutofit/>
          </a:bodyPr>
          <a:lstStyle/>
          <a:p>
            <a:pPr algn="l"/>
            <a:r>
              <a:rPr lang="en-US" sz="3200" b="1" u="sng" dirty="0">
                <a:solidFill>
                  <a:srgbClr val="FF0000"/>
                </a:solidFill>
                <a:latin typeface="Times New Roman" pitchFamily="18" charset="0"/>
                <a:cs typeface="Times New Roman" pitchFamily="18" charset="0"/>
              </a:rPr>
              <a:t>a) Hệ quả 1:</a:t>
            </a:r>
          </a:p>
        </p:txBody>
      </p:sp>
      <p:sp>
        <p:nvSpPr>
          <p:cNvPr id="3" name="Footer Placeholder 2"/>
          <p:cNvSpPr>
            <a:spLocks noGrp="1"/>
          </p:cNvSpPr>
          <p:nvPr>
            <p:ph type="ftr" sz="quarter" idx="11"/>
          </p:nvPr>
        </p:nvSpPr>
        <p:spPr>
          <a:xfrm>
            <a:off x="3124200" y="6356350"/>
            <a:ext cx="3248000" cy="365125"/>
          </a:xfrm>
        </p:spPr>
        <p:txBody>
          <a:bodyPr/>
          <a:lstStyle/>
          <a:p>
            <a:r>
              <a:rPr lang="vi-VN" dirty="0"/>
              <a:t>Trường hợp bằng nhau thứ ba của tam giác góc - cạnh - góc</a:t>
            </a:r>
            <a:endParaRPr lang="en-US" dirty="0"/>
          </a:p>
        </p:txBody>
      </p:sp>
      <p:sp>
        <p:nvSpPr>
          <p:cNvPr id="5" name="TextBox 4"/>
          <p:cNvSpPr txBox="1"/>
          <p:nvPr/>
        </p:nvSpPr>
        <p:spPr>
          <a:xfrm>
            <a:off x="854829" y="3970799"/>
            <a:ext cx="7786742" cy="2554545"/>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Nếu </a:t>
            </a:r>
            <a:r>
              <a:rPr lang="en-US" sz="3200" b="1" i="1" dirty="0">
                <a:solidFill>
                  <a:srgbClr val="FF0000"/>
                </a:solidFill>
                <a:latin typeface="Times New Roman" pitchFamily="18" charset="0"/>
                <a:cs typeface="Times New Roman" pitchFamily="18" charset="0"/>
              </a:rPr>
              <a:t>một cạnh góc vuông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một góc nhọn kề cạnh ấy </a:t>
            </a:r>
            <a:r>
              <a:rPr lang="en-US" sz="3200" dirty="0">
                <a:latin typeface="Times New Roman" pitchFamily="18" charset="0"/>
                <a:cs typeface="Times New Roman" pitchFamily="18" charset="0"/>
              </a:rPr>
              <a:t>của tam giác vuông này bằng </a:t>
            </a:r>
            <a:r>
              <a:rPr lang="en-US" sz="3200" b="1" i="1" dirty="0">
                <a:solidFill>
                  <a:srgbClr val="FF0000"/>
                </a:solidFill>
                <a:latin typeface="Times New Roman" pitchFamily="18" charset="0"/>
                <a:cs typeface="Times New Roman" pitchFamily="18" charset="0"/>
              </a:rPr>
              <a:t>một cạnh góc vuông</a:t>
            </a:r>
            <a:r>
              <a:rPr lang="en-US" sz="3200" b="1" i="1" dirty="0">
                <a:latin typeface="Times New Roman" pitchFamily="18" charset="0"/>
                <a:cs typeface="Times New Roman" pitchFamily="18" charset="0"/>
              </a:rPr>
              <a:t>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một góc nhọn kề cạnh ấy </a:t>
            </a:r>
            <a:r>
              <a:rPr lang="en-US" sz="3200" dirty="0">
                <a:latin typeface="Times New Roman" pitchFamily="18" charset="0"/>
                <a:cs typeface="Times New Roman" pitchFamily="18" charset="0"/>
              </a:rPr>
              <a:t>của tam giác vuông kia thì hai tam giác vuông đó bằng nhau.</a:t>
            </a:r>
          </a:p>
        </p:txBody>
      </p:sp>
      <p:sp>
        <p:nvSpPr>
          <p:cNvPr id="4" name="TextBox 3">
            <a:extLst>
              <a:ext uri="{FF2B5EF4-FFF2-40B4-BE49-F238E27FC236}">
                <a16:creationId xmlns:a16="http://schemas.microsoft.com/office/drawing/2014/main" xmlns="" id="{5B0A17F8-02B4-42D6-8558-905FBAD71489}"/>
              </a:ext>
            </a:extLst>
          </p:cNvPr>
          <p:cNvSpPr txBox="1"/>
          <p:nvPr/>
        </p:nvSpPr>
        <p:spPr>
          <a:xfrm>
            <a:off x="539552" y="802447"/>
            <a:ext cx="388843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endParaRPr lang="vi-VN" sz="3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066EF846-7D0F-4360-88CF-B40CC6F0CB9B}"/>
              </a:ext>
            </a:extLst>
          </p:cNvPr>
          <p:cNvPicPr>
            <a:picLocks noChangeAspect="1"/>
          </p:cNvPicPr>
          <p:nvPr/>
        </p:nvPicPr>
        <p:blipFill>
          <a:blip r:embed="rId2"/>
          <a:stretch>
            <a:fillRect/>
          </a:stretch>
        </p:blipFill>
        <p:spPr>
          <a:xfrm>
            <a:off x="4283968" y="1228499"/>
            <a:ext cx="3840856" cy="2753356"/>
          </a:xfrm>
          <a:prstGeom prst="rect">
            <a:avLst/>
          </a:prstGeom>
        </p:spPr>
      </p:pic>
      <p:sp>
        <p:nvSpPr>
          <p:cNvPr id="7" name="TextBox 6">
            <a:extLst>
              <a:ext uri="{FF2B5EF4-FFF2-40B4-BE49-F238E27FC236}">
                <a16:creationId xmlns:a16="http://schemas.microsoft.com/office/drawing/2014/main" xmlns="" id="{640EF3FF-261F-4E32-8B84-64F3F247B788}"/>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28143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00"/>
            <a:ext cx="8229600" cy="1143000"/>
          </a:xfrm>
        </p:spPr>
        <p:txBody>
          <a:bodyPr>
            <a:normAutofit/>
          </a:bodyPr>
          <a:lstStyle/>
          <a:p>
            <a:pPr algn="l"/>
            <a:r>
              <a:rPr lang="en-US" sz="3200" b="1" u="sng" dirty="0">
                <a:solidFill>
                  <a:srgbClr val="FF0000"/>
                </a:solidFill>
                <a:latin typeface="Times New Roman" pitchFamily="18" charset="0"/>
                <a:cs typeface="Times New Roman" pitchFamily="18" charset="0"/>
              </a:rPr>
              <a:t>b) Hệ quả 2:</a:t>
            </a:r>
          </a:p>
        </p:txBody>
      </p:sp>
      <p:sp>
        <p:nvSpPr>
          <p:cNvPr id="3" name="Footer Placeholder 2"/>
          <p:cNvSpPr>
            <a:spLocks noGrp="1"/>
          </p:cNvSpPr>
          <p:nvPr>
            <p:ph type="ftr" sz="quarter" idx="11"/>
          </p:nvPr>
        </p:nvSpPr>
        <p:spPr>
          <a:xfrm>
            <a:off x="3124200" y="6356350"/>
            <a:ext cx="3175992" cy="365125"/>
          </a:xfrm>
        </p:spPr>
        <p:txBody>
          <a:bodyPr/>
          <a:lstStyle/>
          <a:p>
            <a:r>
              <a:rPr lang="vi-VN" dirty="0"/>
              <a:t>Trường hợp bằng nhau thứ ba của tam giác góc - cạnh - góc</a:t>
            </a:r>
            <a:endParaRPr lang="en-US" dirty="0"/>
          </a:p>
        </p:txBody>
      </p:sp>
      <p:sp>
        <p:nvSpPr>
          <p:cNvPr id="6" name="TextBox 5"/>
          <p:cNvSpPr txBox="1"/>
          <p:nvPr/>
        </p:nvSpPr>
        <p:spPr>
          <a:xfrm>
            <a:off x="461086" y="4391233"/>
            <a:ext cx="8215370" cy="2062103"/>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b="1" i="1" dirty="0">
                <a:solidFill>
                  <a:srgbClr val="FF0000"/>
                </a:solidFill>
                <a:latin typeface="Times New Roman" pitchFamily="18" charset="0"/>
                <a:cs typeface="Times New Roman" pitchFamily="18" charset="0"/>
              </a:rPr>
              <a:t>cạnh huyền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một góc nhọn </a:t>
            </a:r>
            <a:r>
              <a:rPr lang="en-US" sz="3200" dirty="0">
                <a:latin typeface="Times New Roman" pitchFamily="18" charset="0"/>
                <a:cs typeface="Times New Roman" pitchFamily="18" charset="0"/>
              </a:rPr>
              <a:t>của tam giác vuông này bằng </a:t>
            </a:r>
            <a:r>
              <a:rPr lang="en-US" sz="3200" b="1" i="1" dirty="0">
                <a:solidFill>
                  <a:srgbClr val="FF0000"/>
                </a:solidFill>
                <a:latin typeface="Times New Roman" pitchFamily="18" charset="0"/>
                <a:cs typeface="Times New Roman" pitchFamily="18" charset="0"/>
              </a:rPr>
              <a:t>cạnh huyền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một góc nhọn </a:t>
            </a:r>
            <a:r>
              <a:rPr lang="en-US" sz="3200" dirty="0">
                <a:latin typeface="Times New Roman" pitchFamily="18" charset="0"/>
                <a:cs typeface="Times New Roman" pitchFamily="18" charset="0"/>
              </a:rPr>
              <a:t>của tam giác vuông kia thì hai tam giác vuông đó bằng nhau.</a:t>
            </a:r>
          </a:p>
        </p:txBody>
      </p:sp>
      <p:pic>
        <p:nvPicPr>
          <p:cNvPr id="4" name="Picture 3">
            <a:extLst>
              <a:ext uri="{FF2B5EF4-FFF2-40B4-BE49-F238E27FC236}">
                <a16:creationId xmlns:a16="http://schemas.microsoft.com/office/drawing/2014/main" xmlns="" id="{89CC29F7-37B1-49BE-9951-E3E6B87CBC13}"/>
              </a:ext>
            </a:extLst>
          </p:cNvPr>
          <p:cNvPicPr>
            <a:picLocks noChangeAspect="1"/>
          </p:cNvPicPr>
          <p:nvPr/>
        </p:nvPicPr>
        <p:blipFill>
          <a:blip r:embed="rId2"/>
          <a:stretch>
            <a:fillRect/>
          </a:stretch>
        </p:blipFill>
        <p:spPr>
          <a:xfrm>
            <a:off x="4503221" y="1590664"/>
            <a:ext cx="3662928" cy="2630424"/>
          </a:xfrm>
          <a:prstGeom prst="rect">
            <a:avLst/>
          </a:prstGeom>
        </p:spPr>
      </p:pic>
      <p:sp>
        <p:nvSpPr>
          <p:cNvPr id="7" name="TextBox 6">
            <a:extLst>
              <a:ext uri="{FF2B5EF4-FFF2-40B4-BE49-F238E27FC236}">
                <a16:creationId xmlns:a16="http://schemas.microsoft.com/office/drawing/2014/main" xmlns="" id="{BE0083EB-F5CB-4934-909C-C89C0BA624F6}"/>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21219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6"/>
          <p:cNvSpPr txBox="1">
            <a:spLocks noChangeArrowheads="1"/>
          </p:cNvSpPr>
          <p:nvPr/>
        </p:nvSpPr>
        <p:spPr bwMode="auto">
          <a:xfrm>
            <a:off x="457200" y="457200"/>
            <a:ext cx="2133600" cy="523220"/>
          </a:xfrm>
          <a:prstGeom prst="rect">
            <a:avLst/>
          </a:prstGeom>
          <a:solidFill>
            <a:srgbClr val="F5A1F1"/>
          </a:solidFill>
          <a:ln w="9525">
            <a:noFill/>
            <a:miter lim="800000"/>
            <a:headEnd/>
            <a:tailEnd/>
          </a:ln>
        </p:spPr>
        <p:txBody>
          <a:bodyPr>
            <a:spAutoFit/>
          </a:bodyPr>
          <a:lstStyle/>
          <a:p>
            <a:pPr algn="ctr"/>
            <a:r>
              <a:rPr lang="en-US" sz="2800" dirty="0">
                <a:solidFill>
                  <a:srgbClr val="0000FF"/>
                </a:solidFill>
                <a:latin typeface="Times New Roman" pitchFamily="18" charset="0"/>
                <a:cs typeface="Times New Roman" pitchFamily="18" charset="0"/>
              </a:rPr>
              <a:t>Câu hỏi 1</a:t>
            </a:r>
          </a:p>
        </p:txBody>
      </p:sp>
      <p:sp>
        <p:nvSpPr>
          <p:cNvPr id="10" name="TextBox 9"/>
          <p:cNvSpPr txBox="1"/>
          <p:nvPr/>
        </p:nvSpPr>
        <p:spPr>
          <a:xfrm>
            <a:off x="2714612" y="476888"/>
            <a:ext cx="3714776"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Cho hình vẽ sau:</a:t>
            </a:r>
          </a:p>
        </p:txBody>
      </p:sp>
      <p:pic>
        <p:nvPicPr>
          <p:cNvPr id="2050" name="Picture 2"/>
          <p:cNvPicPr>
            <a:picLocks noChangeAspect="1" noChangeArrowheads="1"/>
          </p:cNvPicPr>
          <p:nvPr/>
        </p:nvPicPr>
        <p:blipFill>
          <a:blip r:embed="rId2" cstate="print"/>
          <a:srcRect/>
          <a:stretch>
            <a:fillRect/>
          </a:stretch>
        </p:blipFill>
        <p:spPr bwMode="auto">
          <a:xfrm>
            <a:off x="2852732" y="1071546"/>
            <a:ext cx="3362342" cy="3132153"/>
          </a:xfrm>
          <a:prstGeom prst="rect">
            <a:avLst/>
          </a:prstGeom>
          <a:noFill/>
          <a:ln w="9525">
            <a:noFill/>
            <a:miter lim="800000"/>
            <a:headEnd/>
            <a:tailEnd/>
          </a:ln>
          <a:effectLst/>
        </p:spPr>
      </p:pic>
      <p:sp>
        <p:nvSpPr>
          <p:cNvPr id="14" name="TextBox 13"/>
          <p:cNvSpPr txBox="1"/>
          <p:nvPr/>
        </p:nvSpPr>
        <p:spPr>
          <a:xfrm>
            <a:off x="1000100" y="4357694"/>
            <a:ext cx="7786742"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Điền vào chỗ “...” để được khẳng định đúng:</a:t>
            </a: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14546" y="5072074"/>
            <a:ext cx="1104900" cy="409575"/>
          </a:xfrm>
          <a:prstGeom prst="rect">
            <a:avLst/>
          </a:prstGeom>
          <a:noFill/>
        </p:spPr>
      </p:pic>
      <p:sp>
        <p:nvSpPr>
          <p:cNvPr id="205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TextBox 16"/>
          <p:cNvSpPr txBox="1"/>
          <p:nvPr/>
        </p:nvSpPr>
        <p:spPr>
          <a:xfrm>
            <a:off x="3500430" y="5143512"/>
            <a:ext cx="4143404" cy="369332"/>
          </a:xfrm>
          <a:prstGeom prst="rect">
            <a:avLst/>
          </a:prstGeom>
          <a:noFill/>
        </p:spPr>
        <p:txBody>
          <a:bodyPr wrap="square" rtlCol="0">
            <a:spAutoFit/>
          </a:bodyPr>
          <a:lstStyle/>
          <a:p>
            <a:r>
              <a:rPr lang="en-US" dirty="0"/>
              <a:t>..............    (...................)</a:t>
            </a:r>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48074" y="5072074"/>
            <a:ext cx="781050" cy="409575"/>
          </a:xfrm>
          <a:prstGeom prst="rect">
            <a:avLst/>
          </a:prstGeom>
          <a:noFill/>
        </p:spPr>
      </p:pic>
      <p:sp>
        <p:nvSpPr>
          <p:cNvPr id="2056"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TextBox 20"/>
          <p:cNvSpPr txBox="1"/>
          <p:nvPr/>
        </p:nvSpPr>
        <p:spPr>
          <a:xfrm>
            <a:off x="4786314" y="4977482"/>
            <a:ext cx="928694"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g.c.g</a:t>
            </a:r>
          </a:p>
        </p:txBody>
      </p:sp>
      <p:sp>
        <p:nvSpPr>
          <p:cNvPr id="2" name="Footer Placeholder 1"/>
          <p:cNvSpPr>
            <a:spLocks noGrp="1"/>
          </p:cNvSpPr>
          <p:nvPr>
            <p:ph type="ftr" sz="quarter" idx="11"/>
          </p:nvPr>
        </p:nvSpPr>
        <p:spPr>
          <a:xfrm>
            <a:off x="3124200" y="6356350"/>
            <a:ext cx="3305188" cy="365125"/>
          </a:xfrm>
        </p:spPr>
        <p:txBody>
          <a:bodyPr/>
          <a:lstStyle/>
          <a:p>
            <a:r>
              <a:rPr lang="vi-VN" dirty="0"/>
              <a:t>Trường hợp bằng nhau thứ ba của tam giác góc - cạnh - góc</a:t>
            </a:r>
            <a:endParaRPr lang="en-US" dirty="0"/>
          </a:p>
        </p:txBody>
      </p:sp>
    </p:spTree>
    <p:extLst>
      <p:ext uri="{BB962C8B-B14F-4D97-AF65-F5344CB8AC3E}">
        <p14:creationId xmlns:p14="http://schemas.microsoft.com/office/powerpoint/2010/main" val="38037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0" y="2133600"/>
            <a:ext cx="9144000" cy="990600"/>
          </a:xfrm>
          <a:prstGeom prst="rect">
            <a:avLst/>
          </a:prstGeom>
          <a:noFill/>
          <a:ln w="9525">
            <a:noFill/>
            <a:miter lim="800000"/>
            <a:headEnd/>
            <a:tailEnd/>
          </a:ln>
        </p:spPr>
        <p:txBody>
          <a:bodyPr/>
          <a:lstStyle/>
          <a:p>
            <a:pPr marL="514350" indent="-514350" algn="just" eaLnBrk="0" hangingPunct="0">
              <a:spcBef>
                <a:spcPct val="20000"/>
              </a:spcBef>
              <a:defRPr/>
            </a:pPr>
            <a:r>
              <a:rPr lang="en-US" sz="3200" kern="0" dirty="0">
                <a:latin typeface="Times New Roman" pitchFamily="18" charset="0"/>
                <a:cs typeface="Times New Roman" pitchFamily="18" charset="0"/>
              </a:rPr>
              <a:t> </a:t>
            </a:r>
          </a:p>
        </p:txBody>
      </p:sp>
      <p:sp>
        <p:nvSpPr>
          <p:cNvPr id="17411" name="TextBox 5"/>
          <p:cNvSpPr txBox="1">
            <a:spLocks noChangeArrowheads="1"/>
          </p:cNvSpPr>
          <p:nvPr/>
        </p:nvSpPr>
        <p:spPr bwMode="auto">
          <a:xfrm>
            <a:off x="457200" y="457200"/>
            <a:ext cx="2133600" cy="523220"/>
          </a:xfrm>
          <a:prstGeom prst="rect">
            <a:avLst/>
          </a:prstGeom>
          <a:solidFill>
            <a:srgbClr val="F5A1F1"/>
          </a:solidFill>
          <a:ln w="9525">
            <a:noFill/>
            <a:miter lim="800000"/>
            <a:headEnd/>
            <a:tailEnd/>
          </a:ln>
        </p:spPr>
        <p:txBody>
          <a:bodyPr>
            <a:spAutoFit/>
          </a:bodyPr>
          <a:lstStyle/>
          <a:p>
            <a:pPr algn="ctr"/>
            <a:r>
              <a:rPr lang="en-US" sz="2800" dirty="0">
                <a:solidFill>
                  <a:srgbClr val="0000FF"/>
                </a:solidFill>
                <a:latin typeface="Times New Roman" pitchFamily="18" charset="0"/>
                <a:cs typeface="Times New Roman" pitchFamily="18" charset="0"/>
              </a:rPr>
              <a:t>Câu hỏi 2</a:t>
            </a:r>
          </a:p>
        </p:txBody>
      </p:sp>
      <p:sp>
        <p:nvSpPr>
          <p:cNvPr id="17412" name="TextBox 6"/>
          <p:cNvSpPr txBox="1">
            <a:spLocks noChangeArrowheads="1"/>
          </p:cNvSpPr>
          <p:nvPr/>
        </p:nvSpPr>
        <p:spPr bwMode="auto">
          <a:xfrm>
            <a:off x="762000" y="3405846"/>
            <a:ext cx="5943600" cy="523220"/>
          </a:xfrm>
          <a:prstGeom prst="rect">
            <a:avLst/>
          </a:prstGeom>
          <a:noFill/>
          <a:ln w="9525">
            <a:noFill/>
            <a:miter lim="800000"/>
            <a:headEnd/>
            <a:tailEnd/>
          </a:ln>
        </p:spPr>
        <p:txBody>
          <a:bodyPr>
            <a:spAutoFit/>
          </a:bodyPr>
          <a:lstStyle/>
          <a:p>
            <a:r>
              <a:rPr lang="en-US" sz="2800" i="1" dirty="0">
                <a:solidFill>
                  <a:srgbClr val="FF0000"/>
                </a:solidFill>
                <a:latin typeface="Times New Roman" pitchFamily="18" charset="0"/>
                <a:cs typeface="Times New Roman" pitchFamily="18" charset="0"/>
              </a:rPr>
              <a:t>Chọn khẳng định đúng:</a:t>
            </a:r>
          </a:p>
        </p:txBody>
      </p:sp>
      <p:sp>
        <p:nvSpPr>
          <p:cNvPr id="10" name="TextBox 9"/>
          <p:cNvSpPr txBox="1"/>
          <p:nvPr/>
        </p:nvSpPr>
        <p:spPr>
          <a:xfrm>
            <a:off x="2714612" y="476888"/>
            <a:ext cx="3714776"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Cho hình vẽ sau:</a:t>
            </a:r>
          </a:p>
        </p:txBody>
      </p:sp>
      <p:pic>
        <p:nvPicPr>
          <p:cNvPr id="7169" name="Picture 1"/>
          <p:cNvPicPr>
            <a:picLocks noChangeAspect="1" noChangeArrowheads="1"/>
          </p:cNvPicPr>
          <p:nvPr/>
        </p:nvPicPr>
        <p:blipFill>
          <a:blip r:embed="rId2" cstate="print"/>
          <a:srcRect/>
          <a:stretch>
            <a:fillRect/>
          </a:stretch>
        </p:blipFill>
        <p:spPr bwMode="auto">
          <a:xfrm>
            <a:off x="2571737" y="857232"/>
            <a:ext cx="3071834" cy="2789251"/>
          </a:xfrm>
          <a:prstGeom prst="rect">
            <a:avLst/>
          </a:prstGeom>
          <a:noFill/>
          <a:ln w="9525">
            <a:noFill/>
            <a:miter lim="800000"/>
            <a:headEnd/>
            <a:tailEnd/>
          </a:ln>
          <a:effectLst/>
        </p:spPr>
      </p:pic>
      <p:sp>
        <p:nvSpPr>
          <p:cNvPr id="14" name="TextBox 13"/>
          <p:cNvSpPr txBox="1"/>
          <p:nvPr/>
        </p:nvSpPr>
        <p:spPr>
          <a:xfrm>
            <a:off x="928662" y="4038905"/>
            <a:ext cx="571504" cy="461665"/>
          </a:xfrm>
          <a:prstGeom prst="rect">
            <a:avLst/>
          </a:prstGeom>
          <a:noFill/>
        </p:spPr>
        <p:txBody>
          <a:bodyPr wrap="square" rtlCol="0">
            <a:spAutoFit/>
          </a:bodyPr>
          <a:lstStyle/>
          <a:p>
            <a:r>
              <a:rPr lang="en-US" sz="2400" dirty="0">
                <a:latin typeface="Times New Roman" pitchFamily="18" charset="0"/>
                <a:cs typeface="Times New Roman" pitchFamily="18" charset="0"/>
              </a:rPr>
              <a:t>A.</a:t>
            </a:r>
          </a:p>
        </p:txBody>
      </p:sp>
      <p:sp>
        <p:nvSpPr>
          <p:cNvPr id="15" name="TextBox 14"/>
          <p:cNvSpPr txBox="1"/>
          <p:nvPr/>
        </p:nvSpPr>
        <p:spPr>
          <a:xfrm>
            <a:off x="928662" y="4610409"/>
            <a:ext cx="1214446"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p>
        </p:txBody>
      </p:sp>
      <p:sp>
        <p:nvSpPr>
          <p:cNvPr id="16" name="TextBox 15"/>
          <p:cNvSpPr txBox="1"/>
          <p:nvPr/>
        </p:nvSpPr>
        <p:spPr>
          <a:xfrm>
            <a:off x="875694" y="5186220"/>
            <a:ext cx="642942" cy="461665"/>
          </a:xfrm>
          <a:prstGeom prst="rect">
            <a:avLst/>
          </a:prstGeom>
          <a:noFill/>
        </p:spPr>
        <p:txBody>
          <a:bodyPr wrap="square" rtlCol="0">
            <a:spAutoFit/>
          </a:bodyPr>
          <a:lstStyle/>
          <a:p>
            <a:r>
              <a:rPr lang="en-US" sz="2400" dirty="0">
                <a:latin typeface="Times New Roman" pitchFamily="18" charset="0"/>
                <a:cs typeface="Times New Roman" pitchFamily="18" charset="0"/>
              </a:rPr>
              <a:t>C.</a:t>
            </a:r>
          </a:p>
        </p:txBody>
      </p:sp>
      <p:sp>
        <p:nvSpPr>
          <p:cNvPr id="71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728" y="4071942"/>
            <a:ext cx="3257550" cy="409575"/>
          </a:xfrm>
          <a:prstGeom prst="rect">
            <a:avLst/>
          </a:prstGeom>
          <a:noFill/>
        </p:spPr>
      </p:pic>
      <p:sp>
        <p:nvSpPr>
          <p:cNvPr id="717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5229200"/>
            <a:ext cx="3267075" cy="409575"/>
          </a:xfrm>
          <a:prstGeom prst="rect">
            <a:avLst/>
          </a:prstGeom>
          <a:noFill/>
        </p:spPr>
      </p:pic>
      <p:sp>
        <p:nvSpPr>
          <p:cNvPr id="7176"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7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47799" y="4662499"/>
            <a:ext cx="2981325" cy="409575"/>
          </a:xfrm>
          <a:prstGeom prst="rect">
            <a:avLst/>
          </a:prstGeom>
          <a:noFill/>
        </p:spPr>
      </p:pic>
      <p:sp>
        <p:nvSpPr>
          <p:cNvPr id="7179"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18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82"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Oval 29"/>
          <p:cNvSpPr/>
          <p:nvPr/>
        </p:nvSpPr>
        <p:spPr>
          <a:xfrm>
            <a:off x="871126" y="5157192"/>
            <a:ext cx="428628" cy="500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vi-VN"/>
              <a:t>Trường hợp bằng nhau thứ ba của tam giác góc - cạnh - góc</a:t>
            </a:r>
            <a:endParaRPr lang="en-US"/>
          </a:p>
        </p:txBody>
      </p:sp>
    </p:spTree>
    <p:extLst>
      <p:ext uri="{BB962C8B-B14F-4D97-AF65-F5344CB8AC3E}">
        <p14:creationId xmlns:p14="http://schemas.microsoft.com/office/powerpoint/2010/main" val="11830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2209800"/>
            <a:ext cx="8915400" cy="1371600"/>
          </a:xfrm>
          <a:prstGeom prst="rect">
            <a:avLst/>
          </a:prstGeom>
          <a:noFill/>
          <a:ln w="9525">
            <a:noFill/>
            <a:miter lim="800000"/>
            <a:headEnd/>
            <a:tailEnd/>
          </a:ln>
        </p:spPr>
        <p:txBody>
          <a:bodyPr/>
          <a:lstStyle/>
          <a:p>
            <a:pPr eaLnBrk="0" hangingPunct="0">
              <a:lnSpc>
                <a:spcPct val="150000"/>
              </a:lnSpc>
              <a:spcBef>
                <a:spcPct val="20000"/>
              </a:spcBef>
              <a:defRPr/>
            </a:pPr>
            <a:endParaRPr lang="en-US" sz="3200" kern="0" dirty="0">
              <a:latin typeface="Times New Roman" pitchFamily="18" charset="0"/>
              <a:cs typeface="Times New Roman" pitchFamily="18" charset="0"/>
            </a:endParaRPr>
          </a:p>
        </p:txBody>
      </p:sp>
      <p:sp>
        <p:nvSpPr>
          <p:cNvPr id="18435" name="Title 1"/>
          <p:cNvSpPr>
            <a:spLocks noGrp="1"/>
          </p:cNvSpPr>
          <p:nvPr>
            <p:ph type="title"/>
          </p:nvPr>
        </p:nvSpPr>
        <p:spPr>
          <a:xfrm>
            <a:off x="377825" y="928670"/>
            <a:ext cx="8308975" cy="792162"/>
          </a:xfrm>
        </p:spPr>
        <p:txBody>
          <a:bodyPr/>
          <a:lstStyle/>
          <a:p>
            <a:r>
              <a:rPr lang="en-US" sz="3200" b="1" i="1" dirty="0">
                <a:solidFill>
                  <a:srgbClr val="FF0000"/>
                </a:solidFill>
                <a:latin typeface="Times New Roman" pitchFamily="18" charset="0"/>
                <a:cs typeface="Times New Roman" pitchFamily="18" charset="0"/>
              </a:rPr>
              <a:t>Chọn khẳng định đúng:</a:t>
            </a:r>
          </a:p>
        </p:txBody>
      </p:sp>
      <p:sp>
        <p:nvSpPr>
          <p:cNvPr id="2" name="Footer Placeholder 1"/>
          <p:cNvSpPr>
            <a:spLocks noGrp="1"/>
          </p:cNvSpPr>
          <p:nvPr>
            <p:ph type="ftr" sz="quarter" idx="11"/>
          </p:nvPr>
        </p:nvSpPr>
        <p:spPr>
          <a:xfrm>
            <a:off x="3124200" y="6356350"/>
            <a:ext cx="3392016" cy="365125"/>
          </a:xfrm>
        </p:spPr>
        <p:txBody>
          <a:bodyPr/>
          <a:lstStyle/>
          <a:p>
            <a:r>
              <a:rPr lang="vi-VN" dirty="0"/>
              <a:t>Trường hợp bằng nhau thứ ba của tam giác góc - cạnh - góc</a:t>
            </a:r>
            <a:endParaRPr lang="en-US" dirty="0"/>
          </a:p>
        </p:txBody>
      </p:sp>
      <p:sp>
        <p:nvSpPr>
          <p:cNvPr id="18436" name="TextBox 6"/>
          <p:cNvSpPr txBox="1">
            <a:spLocks noChangeArrowheads="1"/>
          </p:cNvSpPr>
          <p:nvPr/>
        </p:nvSpPr>
        <p:spPr bwMode="auto">
          <a:xfrm>
            <a:off x="457200" y="457200"/>
            <a:ext cx="2133600" cy="523220"/>
          </a:xfrm>
          <a:prstGeom prst="rect">
            <a:avLst/>
          </a:prstGeom>
          <a:solidFill>
            <a:srgbClr val="F5A1F1"/>
          </a:solidFill>
          <a:ln w="9525">
            <a:noFill/>
            <a:miter lim="800000"/>
            <a:headEnd/>
            <a:tailEnd/>
          </a:ln>
        </p:spPr>
        <p:txBody>
          <a:bodyPr>
            <a:spAutoFit/>
          </a:bodyPr>
          <a:lstStyle/>
          <a:p>
            <a:pPr algn="ct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3</a:t>
            </a:r>
          </a:p>
        </p:txBody>
      </p:sp>
      <p:sp>
        <p:nvSpPr>
          <p:cNvPr id="10" name="TextBox 9"/>
          <p:cNvSpPr txBox="1"/>
          <p:nvPr/>
        </p:nvSpPr>
        <p:spPr>
          <a:xfrm>
            <a:off x="571472" y="2428868"/>
            <a:ext cx="7715304" cy="2308324"/>
          </a:xfrm>
          <a:prstGeom prst="rect">
            <a:avLst/>
          </a:prstGeom>
          <a:noFill/>
        </p:spPr>
        <p:txBody>
          <a:bodyPr wrap="square" rtlCol="0">
            <a:spAutoFit/>
          </a:bodyPr>
          <a:lstStyle/>
          <a:p>
            <a:pPr marL="342900" indent="-342900">
              <a:buAutoNum type="alphaUcPeriod"/>
            </a:pPr>
            <a:r>
              <a:rPr lang="en-US" sz="2400" dirty="0">
                <a:latin typeface="Times New Roman" pitchFamily="18" charset="0"/>
                <a:cs typeface="Times New Roman" pitchFamily="18" charset="0"/>
              </a:rPr>
              <a:t>Một cạnh và hai góc của tam giác này bằng một cạnh và hai góc của tam giác kia.</a:t>
            </a:r>
          </a:p>
          <a:p>
            <a:pPr marL="342900" indent="-342900">
              <a:buAutoNum type="alphaUcPeriod"/>
            </a:pPr>
            <a:endParaRPr lang="en-US" sz="2400" dirty="0">
              <a:latin typeface="Times New Roman" pitchFamily="18" charset="0"/>
              <a:cs typeface="Times New Roman" pitchFamily="18" charset="0"/>
            </a:endParaRPr>
          </a:p>
          <a:p>
            <a:pPr marL="342900" indent="-342900">
              <a:buAutoNum type="alphaUcPeriod"/>
            </a:pPr>
            <a:r>
              <a:rPr lang="en-US" sz="2400" dirty="0">
                <a:latin typeface="Times New Roman" pitchFamily="18" charset="0"/>
                <a:cs typeface="Times New Roman" pitchFamily="18" charset="0"/>
              </a:rPr>
              <a:t>Ba góc của tam giác này bằng ba góc của tam giác kia.</a:t>
            </a:r>
          </a:p>
          <a:p>
            <a:pPr marL="342900" indent="-342900">
              <a:buAutoNum type="alphaUcPeriod"/>
            </a:pPr>
            <a:endParaRPr lang="en-US" sz="2400" dirty="0">
              <a:latin typeface="Times New Roman" pitchFamily="18" charset="0"/>
              <a:cs typeface="Times New Roman" pitchFamily="18" charset="0"/>
            </a:endParaRPr>
          </a:p>
          <a:p>
            <a:pPr marL="342900" indent="-342900">
              <a:buAutoNum type="alphaUcPeriod"/>
            </a:pPr>
            <a:r>
              <a:rPr lang="en-US" sz="2400" dirty="0">
                <a:latin typeface="Times New Roman" pitchFamily="18" charset="0"/>
                <a:cs typeface="Times New Roman" pitchFamily="18" charset="0"/>
              </a:rPr>
              <a:t>Ba cạnh của tam giác này bằng ba cạnh của tam giác kia.</a:t>
            </a:r>
          </a:p>
        </p:txBody>
      </p:sp>
      <p:sp>
        <p:nvSpPr>
          <p:cNvPr id="13" name="Oval 12"/>
          <p:cNvSpPr/>
          <p:nvPr/>
        </p:nvSpPr>
        <p:spPr>
          <a:xfrm>
            <a:off x="571472" y="4286256"/>
            <a:ext cx="35719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57356" y="1857364"/>
            <a:ext cx="57864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Hai tam giác bằng nhau nếu:</a:t>
            </a:r>
          </a:p>
        </p:txBody>
      </p:sp>
    </p:spTree>
    <p:extLst>
      <p:ext uri="{BB962C8B-B14F-4D97-AF65-F5344CB8AC3E}">
        <p14:creationId xmlns:p14="http://schemas.microsoft.com/office/powerpoint/2010/main" val="23031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995936" y="997074"/>
            <a:ext cx="3343275" cy="2647950"/>
          </a:xfrm>
          <a:prstGeom prst="rect">
            <a:avLst/>
          </a:prstGeom>
          <a:noFill/>
          <a:ln w="9525">
            <a:noFill/>
            <a:miter lim="800000"/>
            <a:headEnd/>
            <a:tailEnd/>
          </a:ln>
        </p:spPr>
      </p:pic>
      <p:sp>
        <p:nvSpPr>
          <p:cNvPr id="3" name="TextBox 2"/>
          <p:cNvSpPr txBox="1"/>
          <p:nvPr/>
        </p:nvSpPr>
        <p:spPr>
          <a:xfrm>
            <a:off x="971600" y="3429000"/>
            <a:ext cx="6840760" cy="2862322"/>
          </a:xfrm>
          <a:prstGeom prst="rect">
            <a:avLst/>
          </a:prstGeom>
          <a:noFill/>
        </p:spPr>
        <p:txBody>
          <a:bodyPr wrap="square" rtlCol="0">
            <a:spAutoFit/>
          </a:bodyPr>
          <a:lstStyle/>
          <a:p>
            <a:pPr>
              <a:lnSpc>
                <a:spcPct val="150000"/>
              </a:lnSpc>
            </a:pPr>
            <a:r>
              <a:rPr lang="en-US" sz="2400" dirty="0" err="1">
                <a:latin typeface="Times New Roman" pitchFamily="18" charset="0"/>
                <a:cs typeface="Times New Roman" pitchFamily="18" charset="0"/>
              </a:rPr>
              <a:t>Xét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sym typeface="Symbol"/>
              </a:rPr>
              <a:t>va</a:t>
            </a:r>
            <a:r>
              <a:rPr lang="en-US" sz="2400" dirty="0">
                <a:latin typeface="Times New Roman" pitchFamily="18" charset="0"/>
                <a:cs typeface="Times New Roman" pitchFamily="18" charset="0"/>
                <a:sym typeface="Symbol"/>
              </a:rPr>
              <a:t>̀               có:</a:t>
            </a:r>
          </a:p>
          <a:p>
            <a:pPr>
              <a:lnSpc>
                <a:spcPct val="150000"/>
              </a:lnSpc>
            </a:pP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đối</a:t>
            </a: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đỉnh</a:t>
            </a:r>
            <a:r>
              <a:rPr lang="en-US" sz="2400" dirty="0">
                <a:latin typeface="Times New Roman" pitchFamily="18" charset="0"/>
                <a:cs typeface="Times New Roman" pitchFamily="18" charset="0"/>
                <a:sym typeface="Symbol"/>
              </a:rPr>
              <a:t>)</a:t>
            </a:r>
          </a:p>
          <a:p>
            <a:pPr>
              <a:lnSpc>
                <a:spcPct val="150000"/>
              </a:lnSpc>
            </a:pP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gia</a:t>
            </a: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thiết</a:t>
            </a:r>
            <a:r>
              <a:rPr lang="en-US" sz="2400" dirty="0">
                <a:latin typeface="Times New Roman" pitchFamily="18" charset="0"/>
                <a:cs typeface="Times New Roman" pitchFamily="18" charset="0"/>
                <a:sym typeface="Symbol"/>
              </a:rPr>
              <a:t>)</a:t>
            </a:r>
          </a:p>
          <a:p>
            <a:pPr>
              <a:lnSpc>
                <a:spcPct val="150000"/>
              </a:lnSpc>
            </a:pP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gia</a:t>
            </a:r>
            <a:r>
              <a:rPr lang="en-US" sz="2400" dirty="0">
                <a:latin typeface="Times New Roman" pitchFamily="18" charset="0"/>
                <a:cs typeface="Times New Roman" pitchFamily="18" charset="0"/>
                <a:sym typeface="Symbol"/>
              </a:rPr>
              <a:t>̉ </a:t>
            </a:r>
            <a:r>
              <a:rPr lang="en-US" sz="2400" dirty="0" err="1">
                <a:latin typeface="Times New Roman" pitchFamily="18" charset="0"/>
                <a:cs typeface="Times New Roman" pitchFamily="18" charset="0"/>
                <a:sym typeface="Symbol"/>
              </a:rPr>
              <a:t>thiết</a:t>
            </a:r>
            <a:r>
              <a:rPr lang="en-US" sz="2400" dirty="0">
                <a:latin typeface="Times New Roman" pitchFamily="18" charset="0"/>
                <a:cs typeface="Times New Roman" pitchFamily="18" charset="0"/>
                <a:sym typeface="Symbol"/>
              </a:rPr>
              <a:t>)</a:t>
            </a:r>
          </a:p>
          <a:p>
            <a:pPr>
              <a:lnSpc>
                <a:spcPct val="150000"/>
              </a:lnSpc>
            </a:pPr>
            <a:r>
              <a:rPr lang="en-US" sz="2400" dirty="0">
                <a:latin typeface="Times New Roman" pitchFamily="18" charset="0"/>
                <a:cs typeface="Times New Roman" pitchFamily="18" charset="0"/>
                <a:sym typeface="Symbol"/>
              </a:rPr>
              <a:t>    </a:t>
            </a:r>
            <a:endParaRPr lang="en-US" sz="2400" dirty="0">
              <a:latin typeface="Times New Roman" pitchFamily="18" charset="0"/>
              <a:cs typeface="Times New Roman" pitchFamily="18" charset="0"/>
            </a:endParaRPr>
          </a:p>
        </p:txBody>
      </p:sp>
      <p:sp>
        <p:nvSpPr>
          <p:cNvPr id="5" name="TextBox 4"/>
          <p:cNvSpPr txBox="1"/>
          <p:nvPr/>
        </p:nvSpPr>
        <p:spPr>
          <a:xfrm>
            <a:off x="2843808" y="332656"/>
            <a:ext cx="4896544" cy="584775"/>
          </a:xfrm>
          <a:prstGeom prst="rect">
            <a:avLst/>
          </a:prstGeom>
          <a:solidFill>
            <a:srgbClr val="FFC000"/>
          </a:solidFill>
        </p:spPr>
        <p:txBody>
          <a:bodyPr wrap="square" rtlCol="0">
            <a:spAutoFit/>
          </a:bodyPr>
          <a:lstStyle/>
          <a:p>
            <a:r>
              <a:rPr lang="en-US" sz="3200" b="1" dirty="0" err="1">
                <a:solidFill>
                  <a:srgbClr val="0000FF"/>
                </a:solidFill>
                <a:latin typeface="Times New Roman" pitchFamily="18" charset="0"/>
                <a:cs typeface="Times New Roman" pitchFamily="18" charset="0"/>
              </a:rPr>
              <a:t>Bài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đúng</a:t>
            </a:r>
            <a:r>
              <a:rPr lang="en-US" sz="3200" b="1" dirty="0">
                <a:solidFill>
                  <a:srgbClr val="0000FF"/>
                </a:solidFill>
                <a:latin typeface="Times New Roman" pitchFamily="18" charset="0"/>
                <a:cs typeface="Times New Roman" pitchFamily="18" charset="0"/>
              </a:rPr>
              <a:t> hay </a:t>
            </a:r>
            <a:r>
              <a:rPr lang="en-US" sz="3200" b="1" dirty="0" err="1">
                <a:solidFill>
                  <a:srgbClr val="0000FF"/>
                </a:solidFill>
                <a:latin typeface="Times New Roman" pitchFamily="18" charset="0"/>
                <a:cs typeface="Times New Roman" pitchFamily="18" charset="0"/>
              </a:rPr>
              <a:t>sai</a:t>
            </a:r>
            <a:r>
              <a:rPr lang="en-US" sz="3200" b="1" dirty="0">
                <a:solidFill>
                  <a:srgbClr val="0000FF"/>
                </a:solidFill>
                <a:latin typeface="Times New Roman" pitchFamily="18" charset="0"/>
                <a:cs typeface="Times New Roman" pitchFamily="18" charset="0"/>
              </a:rPr>
              <a:t>?</a:t>
            </a:r>
          </a:p>
        </p:txBody>
      </p:sp>
      <p:sp>
        <p:nvSpPr>
          <p:cNvPr id="6" name="TextBox 6">
            <a:hlinkClick r:id="rId4" action="ppaction://hlinksldjump"/>
          </p:cNvPr>
          <p:cNvSpPr txBox="1">
            <a:spLocks noChangeArrowheads="1"/>
          </p:cNvSpPr>
          <p:nvPr/>
        </p:nvSpPr>
        <p:spPr bwMode="auto">
          <a:xfrm>
            <a:off x="566192" y="332656"/>
            <a:ext cx="2133600" cy="523220"/>
          </a:xfrm>
          <a:prstGeom prst="rect">
            <a:avLst/>
          </a:prstGeom>
          <a:solidFill>
            <a:srgbClr val="F5A1F1"/>
          </a:solidFill>
          <a:ln w="9525">
            <a:noFill/>
            <a:miter lim="800000"/>
            <a:headEnd/>
            <a:tailEnd/>
          </a:ln>
        </p:spPr>
        <p:txBody>
          <a:bodyPr>
            <a:spAutoFit/>
          </a:bodyPr>
          <a:lstStyle/>
          <a:p>
            <a:pPr algn="ct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hỏi</a:t>
            </a:r>
            <a:r>
              <a:rPr lang="en-US" sz="2800" dirty="0">
                <a:solidFill>
                  <a:srgbClr val="0000FF"/>
                </a:solidFill>
                <a:latin typeface="Times New Roman" pitchFamily="18" charset="0"/>
                <a:cs typeface="Times New Roman" pitchFamily="18" charset="0"/>
              </a:rPr>
              <a:t> 4</a:t>
            </a:r>
          </a:p>
        </p:txBody>
      </p:sp>
      <p:sp>
        <p:nvSpPr>
          <p:cNvPr id="2" name="Footer Placeholder 1"/>
          <p:cNvSpPr>
            <a:spLocks noGrp="1"/>
          </p:cNvSpPr>
          <p:nvPr>
            <p:ph type="ftr" sz="quarter" idx="11"/>
          </p:nvPr>
        </p:nvSpPr>
        <p:spPr>
          <a:xfrm>
            <a:off x="3124200" y="6356350"/>
            <a:ext cx="3320008" cy="365125"/>
          </a:xfrm>
        </p:spPr>
        <p:txBody>
          <a:bodyPr/>
          <a:lstStyle/>
          <a:p>
            <a:r>
              <a:rPr lang="vi-VN" dirty="0"/>
              <a:t>Trường hợp bằng nhau thứ ba của tam giác góc - cạnh - góc</a:t>
            </a:r>
            <a:endParaRPr lang="en-US" dirty="0"/>
          </a:p>
        </p:txBody>
      </p:sp>
      <p:graphicFrame>
        <p:nvGraphicFramePr>
          <p:cNvPr id="4" name="Object 3">
            <a:extLst>
              <a:ext uri="{FF2B5EF4-FFF2-40B4-BE49-F238E27FC236}">
                <a16:creationId xmlns:a16="http://schemas.microsoft.com/office/drawing/2014/main" xmlns="" id="{13D4FA3D-CEF5-4CA5-90EC-9A93FDC56876}"/>
              </a:ext>
            </a:extLst>
          </p:cNvPr>
          <p:cNvGraphicFramePr>
            <a:graphicFrameLocks noChangeAspect="1"/>
          </p:cNvGraphicFramePr>
          <p:nvPr/>
        </p:nvGraphicFramePr>
        <p:xfrm>
          <a:off x="5327650" y="2681288"/>
          <a:ext cx="114300" cy="177800"/>
        </p:xfrm>
        <a:graphic>
          <a:graphicData uri="http://schemas.openxmlformats.org/presentationml/2006/ole">
            <mc:AlternateContent xmlns:mc="http://schemas.openxmlformats.org/markup-compatibility/2006">
              <mc:Choice xmlns:v="urn:schemas-microsoft-com:vml" Requires="v">
                <p:oleObj spid="_x0000_s1033" name="Equation" r:id="rId5" imgW="114120" imgH="177480" progId="Equation.DSMT4">
                  <p:embed/>
                </p:oleObj>
              </mc:Choice>
              <mc:Fallback>
                <p:oleObj name="Equation" r:id="rId5" imgW="114120" imgH="177480" progId="Equation.DSMT4">
                  <p:embed/>
                  <p:pic>
                    <p:nvPicPr>
                      <p:cNvPr id="4" name="Object 3">
                        <a:extLst>
                          <a:ext uri="{FF2B5EF4-FFF2-40B4-BE49-F238E27FC236}">
                            <a16:creationId xmlns:a16="http://schemas.microsoft.com/office/drawing/2014/main" xmlns="" id="{13D4FA3D-CEF5-4CA5-90EC-9A93FDC56876}"/>
                          </a:ext>
                        </a:extLst>
                      </p:cNvPr>
                      <p:cNvPicPr/>
                      <p:nvPr/>
                    </p:nvPicPr>
                    <p:blipFill>
                      <a:blip r:embed="rId6"/>
                      <a:stretch>
                        <a:fillRect/>
                      </a:stretch>
                    </p:blipFill>
                    <p:spPr>
                      <a:xfrm>
                        <a:off x="5327650" y="2681288"/>
                        <a:ext cx="114300" cy="177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50D4F55B-2A0C-4B7D-AB5D-5542CC6BA395}"/>
              </a:ext>
            </a:extLst>
          </p:cNvPr>
          <p:cNvGraphicFramePr>
            <a:graphicFrameLocks noChangeAspect="1"/>
          </p:cNvGraphicFramePr>
          <p:nvPr/>
        </p:nvGraphicFramePr>
        <p:xfrm>
          <a:off x="1043608" y="4019552"/>
          <a:ext cx="2040377" cy="489568"/>
        </p:xfrm>
        <a:graphic>
          <a:graphicData uri="http://schemas.openxmlformats.org/presentationml/2006/ole">
            <mc:AlternateContent xmlns:mc="http://schemas.openxmlformats.org/markup-compatibility/2006">
              <mc:Choice xmlns:v="urn:schemas-microsoft-com:vml" Requires="v">
                <p:oleObj spid="_x0000_s1034" name="Equation" r:id="rId7" imgW="927000" imgH="241200" progId="Equation.DSMT4">
                  <p:embed/>
                </p:oleObj>
              </mc:Choice>
              <mc:Fallback>
                <p:oleObj name="Equation" r:id="rId7" imgW="927000" imgH="241200" progId="Equation.DSMT4">
                  <p:embed/>
                  <p:pic>
                    <p:nvPicPr>
                      <p:cNvPr id="12" name="Object 11">
                        <a:extLst>
                          <a:ext uri="{FF2B5EF4-FFF2-40B4-BE49-F238E27FC236}">
                            <a16:creationId xmlns:a16="http://schemas.microsoft.com/office/drawing/2014/main" xmlns="" id="{50D4F55B-2A0C-4B7D-AB5D-5542CC6BA395}"/>
                          </a:ext>
                        </a:extLst>
                      </p:cNvPr>
                      <p:cNvPicPr/>
                      <p:nvPr/>
                    </p:nvPicPr>
                    <p:blipFill>
                      <a:blip r:embed="rId8"/>
                      <a:stretch>
                        <a:fillRect/>
                      </a:stretch>
                    </p:blipFill>
                    <p:spPr>
                      <a:xfrm>
                        <a:off x="1043608" y="4019552"/>
                        <a:ext cx="2040377" cy="48956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61AF69B6-303E-498D-BA92-BDB9ED87FD16}"/>
              </a:ext>
            </a:extLst>
          </p:cNvPr>
          <p:cNvGraphicFramePr>
            <a:graphicFrameLocks noChangeAspect="1"/>
          </p:cNvGraphicFramePr>
          <p:nvPr/>
        </p:nvGraphicFramePr>
        <p:xfrm>
          <a:off x="984582" y="4696777"/>
          <a:ext cx="1813028" cy="402895"/>
        </p:xfrm>
        <a:graphic>
          <a:graphicData uri="http://schemas.openxmlformats.org/presentationml/2006/ole">
            <mc:AlternateContent xmlns:mc="http://schemas.openxmlformats.org/markup-compatibility/2006">
              <mc:Choice xmlns:v="urn:schemas-microsoft-com:vml" Requires="v">
                <p:oleObj spid="_x0000_s1035" name="Equation" r:id="rId9" imgW="799920" imgH="177480" progId="Equation.DSMT4">
                  <p:embed/>
                </p:oleObj>
              </mc:Choice>
              <mc:Fallback>
                <p:oleObj name="Equation" r:id="rId9" imgW="799920" imgH="177480" progId="Equation.DSMT4">
                  <p:embed/>
                  <p:pic>
                    <p:nvPicPr>
                      <p:cNvPr id="15" name="Object 14">
                        <a:extLst>
                          <a:ext uri="{FF2B5EF4-FFF2-40B4-BE49-F238E27FC236}">
                            <a16:creationId xmlns:a16="http://schemas.microsoft.com/office/drawing/2014/main" xmlns="" id="{61AF69B6-303E-498D-BA92-BDB9ED87FD16}"/>
                          </a:ext>
                        </a:extLst>
                      </p:cNvPr>
                      <p:cNvPicPr/>
                      <p:nvPr/>
                    </p:nvPicPr>
                    <p:blipFill>
                      <a:blip r:embed="rId10"/>
                      <a:stretch>
                        <a:fillRect/>
                      </a:stretch>
                    </p:blipFill>
                    <p:spPr>
                      <a:xfrm>
                        <a:off x="984582" y="4696777"/>
                        <a:ext cx="1813028" cy="40289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4A1BB9D8-40EF-4A2C-BF94-742CD8F1DDA2}"/>
              </a:ext>
            </a:extLst>
          </p:cNvPr>
          <p:cNvGraphicFramePr>
            <a:graphicFrameLocks noChangeAspect="1"/>
          </p:cNvGraphicFramePr>
          <p:nvPr/>
        </p:nvGraphicFramePr>
        <p:xfrm>
          <a:off x="1065064" y="5085184"/>
          <a:ext cx="1274688" cy="556575"/>
        </p:xfrm>
        <a:graphic>
          <a:graphicData uri="http://schemas.openxmlformats.org/presentationml/2006/ole">
            <mc:AlternateContent xmlns:mc="http://schemas.openxmlformats.org/markup-compatibility/2006">
              <mc:Choice xmlns:v="urn:schemas-microsoft-com:vml" Requires="v">
                <p:oleObj spid="_x0000_s1036" name="Equation" r:id="rId11" imgW="482400" imgH="228600" progId="Equation.DSMT4">
                  <p:embed/>
                </p:oleObj>
              </mc:Choice>
              <mc:Fallback>
                <p:oleObj name="Equation" r:id="rId11" imgW="482400" imgH="228600" progId="Equation.DSMT4">
                  <p:embed/>
                  <p:pic>
                    <p:nvPicPr>
                      <p:cNvPr id="16" name="Object 15">
                        <a:extLst>
                          <a:ext uri="{FF2B5EF4-FFF2-40B4-BE49-F238E27FC236}">
                            <a16:creationId xmlns:a16="http://schemas.microsoft.com/office/drawing/2014/main" xmlns="" id="{4A1BB9D8-40EF-4A2C-BF94-742CD8F1DDA2}"/>
                          </a:ext>
                        </a:extLst>
                      </p:cNvPr>
                      <p:cNvPicPr/>
                      <p:nvPr/>
                    </p:nvPicPr>
                    <p:blipFill>
                      <a:blip r:embed="rId12"/>
                      <a:stretch>
                        <a:fillRect/>
                      </a:stretch>
                    </p:blipFill>
                    <p:spPr>
                      <a:xfrm>
                        <a:off x="1065064" y="5085184"/>
                        <a:ext cx="1274688" cy="5565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A3FC99D2-CE2A-4588-941C-C025EFB55773}"/>
              </a:ext>
            </a:extLst>
          </p:cNvPr>
          <p:cNvGraphicFramePr>
            <a:graphicFrameLocks noChangeAspect="1"/>
          </p:cNvGraphicFramePr>
          <p:nvPr/>
        </p:nvGraphicFramePr>
        <p:xfrm>
          <a:off x="521119" y="5679538"/>
          <a:ext cx="4552982" cy="489568"/>
        </p:xfrm>
        <a:graphic>
          <a:graphicData uri="http://schemas.openxmlformats.org/presentationml/2006/ole">
            <mc:AlternateContent xmlns:mc="http://schemas.openxmlformats.org/markup-compatibility/2006">
              <mc:Choice xmlns:v="urn:schemas-microsoft-com:vml" Requires="v">
                <p:oleObj spid="_x0000_s1037" name="Equation" r:id="rId13" imgW="2361960" imgH="253800" progId="Equation.DSMT4">
                  <p:embed/>
                </p:oleObj>
              </mc:Choice>
              <mc:Fallback>
                <p:oleObj name="Equation" r:id="rId13" imgW="2361960" imgH="253800" progId="Equation.DSMT4">
                  <p:embed/>
                  <p:pic>
                    <p:nvPicPr>
                      <p:cNvPr id="17" name="Object 16">
                        <a:extLst>
                          <a:ext uri="{FF2B5EF4-FFF2-40B4-BE49-F238E27FC236}">
                            <a16:creationId xmlns:a16="http://schemas.microsoft.com/office/drawing/2014/main" xmlns="" id="{A3FC99D2-CE2A-4588-941C-C025EFB55773}"/>
                          </a:ext>
                        </a:extLst>
                      </p:cNvPr>
                      <p:cNvPicPr/>
                      <p:nvPr/>
                    </p:nvPicPr>
                    <p:blipFill>
                      <a:blip r:embed="rId14"/>
                      <a:stretch>
                        <a:fillRect/>
                      </a:stretch>
                    </p:blipFill>
                    <p:spPr>
                      <a:xfrm>
                        <a:off x="521119" y="5679538"/>
                        <a:ext cx="4552982" cy="48956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FC4F6F89-C0EB-4970-9FE9-98E51CC2F17A}"/>
              </a:ext>
            </a:extLst>
          </p:cNvPr>
          <p:cNvGraphicFramePr>
            <a:graphicFrameLocks noChangeAspect="1"/>
          </p:cNvGraphicFramePr>
          <p:nvPr/>
        </p:nvGraphicFramePr>
        <p:xfrm>
          <a:off x="1558884" y="3573016"/>
          <a:ext cx="989626" cy="364599"/>
        </p:xfrm>
        <a:graphic>
          <a:graphicData uri="http://schemas.openxmlformats.org/presentationml/2006/ole">
            <mc:AlternateContent xmlns:mc="http://schemas.openxmlformats.org/markup-compatibility/2006">
              <mc:Choice xmlns:v="urn:schemas-microsoft-com:vml" Requires="v">
                <p:oleObj spid="_x0000_s1038" name="Equation" r:id="rId15" imgW="482400" imgH="177480" progId="Equation.DSMT4">
                  <p:embed/>
                </p:oleObj>
              </mc:Choice>
              <mc:Fallback>
                <p:oleObj name="Equation" r:id="rId15" imgW="482400" imgH="177480" progId="Equation.DSMT4">
                  <p:embed/>
                  <p:pic>
                    <p:nvPicPr>
                      <p:cNvPr id="18" name="Object 17">
                        <a:extLst>
                          <a:ext uri="{FF2B5EF4-FFF2-40B4-BE49-F238E27FC236}">
                            <a16:creationId xmlns:a16="http://schemas.microsoft.com/office/drawing/2014/main" xmlns="" id="{FC4F6F89-C0EB-4970-9FE9-98E51CC2F17A}"/>
                          </a:ext>
                        </a:extLst>
                      </p:cNvPr>
                      <p:cNvPicPr/>
                      <p:nvPr/>
                    </p:nvPicPr>
                    <p:blipFill>
                      <a:blip r:embed="rId16"/>
                      <a:stretch>
                        <a:fillRect/>
                      </a:stretch>
                    </p:blipFill>
                    <p:spPr>
                      <a:xfrm>
                        <a:off x="1558884" y="3573016"/>
                        <a:ext cx="989626" cy="36459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3017B45C-841E-4680-A067-D6F8311B2B5B}"/>
              </a:ext>
            </a:extLst>
          </p:cNvPr>
          <p:cNvGraphicFramePr>
            <a:graphicFrameLocks noChangeAspect="1"/>
          </p:cNvGraphicFramePr>
          <p:nvPr/>
        </p:nvGraphicFramePr>
        <p:xfrm>
          <a:off x="2915816" y="3564973"/>
          <a:ext cx="1090466" cy="397393"/>
        </p:xfrm>
        <a:graphic>
          <a:graphicData uri="http://schemas.openxmlformats.org/presentationml/2006/ole">
            <mc:AlternateContent xmlns:mc="http://schemas.openxmlformats.org/markup-compatibility/2006">
              <mc:Choice xmlns:v="urn:schemas-microsoft-com:vml" Requires="v">
                <p:oleObj spid="_x0000_s1039" name="Equation" r:id="rId17" imgW="520560" imgH="177480" progId="Equation.DSMT4">
                  <p:embed/>
                </p:oleObj>
              </mc:Choice>
              <mc:Fallback>
                <p:oleObj name="Equation" r:id="rId17" imgW="520560" imgH="177480" progId="Equation.DSMT4">
                  <p:embed/>
                  <p:pic>
                    <p:nvPicPr>
                      <p:cNvPr id="19" name="Object 18">
                        <a:extLst>
                          <a:ext uri="{FF2B5EF4-FFF2-40B4-BE49-F238E27FC236}">
                            <a16:creationId xmlns:a16="http://schemas.microsoft.com/office/drawing/2014/main" xmlns="" id="{3017B45C-841E-4680-A067-D6F8311B2B5B}"/>
                          </a:ext>
                        </a:extLst>
                      </p:cNvPr>
                      <p:cNvPicPr/>
                      <p:nvPr/>
                    </p:nvPicPr>
                    <p:blipFill>
                      <a:blip r:embed="rId18"/>
                      <a:stretch>
                        <a:fillRect/>
                      </a:stretch>
                    </p:blipFill>
                    <p:spPr>
                      <a:xfrm>
                        <a:off x="2915816" y="3564973"/>
                        <a:ext cx="1090466" cy="397393"/>
                      </a:xfrm>
                      <a:prstGeom prst="rect">
                        <a:avLst/>
                      </a:prstGeom>
                    </p:spPr>
                  </p:pic>
                </p:oleObj>
              </mc:Fallback>
            </mc:AlternateContent>
          </a:graphicData>
        </a:graphic>
      </p:graphicFrame>
      <p:sp>
        <p:nvSpPr>
          <p:cNvPr id="8" name="Cloud 7">
            <a:extLst>
              <a:ext uri="{FF2B5EF4-FFF2-40B4-BE49-F238E27FC236}">
                <a16:creationId xmlns:a16="http://schemas.microsoft.com/office/drawing/2014/main" xmlns="" id="{DC1A74AF-1B7C-4578-9155-4B27190D5E2D}"/>
              </a:ext>
            </a:extLst>
          </p:cNvPr>
          <p:cNvSpPr/>
          <p:nvPr/>
        </p:nvSpPr>
        <p:spPr>
          <a:xfrm>
            <a:off x="5652120" y="3861048"/>
            <a:ext cx="2882280" cy="15841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0000"/>
                </a:solidFill>
              </a:rPr>
              <a:t>Sai</a:t>
            </a:r>
            <a:endParaRPr lang="vi-VN" sz="8000" dirty="0">
              <a:solidFill>
                <a:srgbClr val="FF0000"/>
              </a:solidFill>
            </a:endParaRPr>
          </a:p>
        </p:txBody>
      </p:sp>
    </p:spTree>
    <p:extLst>
      <p:ext uri="{BB962C8B-B14F-4D97-AF65-F5344CB8AC3E}">
        <p14:creationId xmlns:p14="http://schemas.microsoft.com/office/powerpoint/2010/main" val="23657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995936" y="997074"/>
            <a:ext cx="3343275" cy="2647950"/>
          </a:xfrm>
          <a:prstGeom prst="rect">
            <a:avLst/>
          </a:prstGeom>
          <a:noFill/>
          <a:ln w="9525">
            <a:noFill/>
            <a:miter lim="800000"/>
            <a:headEnd/>
            <a:tailEnd/>
          </a:ln>
        </p:spPr>
      </p:pic>
      <p:sp>
        <p:nvSpPr>
          <p:cNvPr id="3" name="TextBox 2"/>
          <p:cNvSpPr txBox="1"/>
          <p:nvPr/>
        </p:nvSpPr>
        <p:spPr>
          <a:xfrm>
            <a:off x="971600" y="3429000"/>
            <a:ext cx="6840760" cy="2795958"/>
          </a:xfrm>
          <a:prstGeom prst="rect">
            <a:avLst/>
          </a:prstGeom>
          <a:noFill/>
        </p:spPr>
        <p:txBody>
          <a:bodyPr wrap="square" rtlCol="0">
            <a:spAutoFit/>
          </a:bodyPr>
          <a:lstStyle/>
          <a:p>
            <a:pPr>
              <a:lnSpc>
                <a:spcPct val="150000"/>
              </a:lnSpc>
            </a:pPr>
            <a:r>
              <a:rPr lang="en-US" sz="2400" dirty="0" err="1">
                <a:latin typeface="Times New Roman" panose="02020603050405020304" pitchFamily="18" charset="0"/>
                <a:cs typeface="Times New Roman" pitchFamily="18" charset="0"/>
              </a:rPr>
              <a:t>Xét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sym typeface="Symbol"/>
              </a:rPr>
              <a:t>va</a:t>
            </a:r>
            <a:r>
              <a:rPr lang="en-US" sz="2400" dirty="0">
                <a:latin typeface="Times New Roman" panose="02020603050405020304" pitchFamily="18" charset="0"/>
                <a:cs typeface="Times New Roman" pitchFamily="18" charset="0"/>
                <a:sym typeface="Symbol"/>
              </a:rPr>
              <a:t>̀               có:</a:t>
            </a:r>
          </a:p>
          <a:p>
            <a:pPr>
              <a:lnSpc>
                <a:spcPct val="150000"/>
              </a:lnSpc>
            </a:pPr>
            <a:r>
              <a:rPr lang="en-US" sz="2400" dirty="0">
                <a:latin typeface="Times New Roman" panose="02020603050405020304" pitchFamily="18" charset="0"/>
                <a:cs typeface="Times New Roman" pitchFamily="18" charset="0"/>
                <a:sym typeface="Symbol"/>
              </a:rPr>
              <a:t>                            (</a:t>
            </a:r>
            <a:r>
              <a:rPr lang="en-US" sz="2400" dirty="0" err="1">
                <a:latin typeface="Times New Roman" panose="02020603050405020304" pitchFamily="18" charset="0"/>
                <a:cs typeface="Times New Roman" pitchFamily="18" charset="0"/>
                <a:sym typeface="Symbol"/>
              </a:rPr>
              <a:t>cmt</a:t>
            </a:r>
            <a:r>
              <a:rPr lang="en-US" sz="2400" dirty="0">
                <a:latin typeface="Times New Roman" panose="02020603050405020304" pitchFamily="18" charset="0"/>
                <a:cs typeface="Times New Roman" pitchFamily="18" charset="0"/>
                <a:sym typeface="Symbol"/>
              </a:rPr>
              <a:t>)</a:t>
            </a:r>
          </a:p>
          <a:p>
            <a:pPr>
              <a:lnSpc>
                <a:spcPct val="150000"/>
              </a:lnSpc>
            </a:pPr>
            <a:r>
              <a:rPr lang="en-US" sz="2400" dirty="0">
                <a:latin typeface="Times New Roman" panose="02020603050405020304" pitchFamily="18" charset="0"/>
                <a:cs typeface="Times New Roman" pitchFamily="18" charset="0"/>
                <a:sym typeface="Symbol"/>
              </a:rPr>
              <a:t>	                (</a:t>
            </a:r>
            <a:r>
              <a:rPr lang="en-US" sz="2400" dirty="0" err="1">
                <a:latin typeface="Times New Roman" panose="02020603050405020304" pitchFamily="18" charset="0"/>
                <a:cs typeface="Times New Roman" pitchFamily="18" charset="0"/>
                <a:sym typeface="Symbol"/>
              </a:rPr>
              <a:t>gia</a:t>
            </a:r>
            <a:r>
              <a:rPr lang="en-US" sz="2400" dirty="0">
                <a:latin typeface="Times New Roman" panose="02020603050405020304" pitchFamily="18" charset="0"/>
                <a:cs typeface="Times New Roman" pitchFamily="18" charset="0"/>
                <a:sym typeface="Symbol"/>
              </a:rPr>
              <a:t>̉ </a:t>
            </a:r>
            <a:r>
              <a:rPr lang="en-US" sz="2400" dirty="0" err="1">
                <a:latin typeface="Times New Roman" panose="02020603050405020304" pitchFamily="18" charset="0"/>
                <a:cs typeface="Times New Roman" pitchFamily="18" charset="0"/>
                <a:sym typeface="Symbol"/>
              </a:rPr>
              <a:t>thiết</a:t>
            </a:r>
            <a:r>
              <a:rPr lang="en-US" sz="2400" dirty="0">
                <a:latin typeface="Times New Roman" pitchFamily="18" charset="0"/>
                <a:cs typeface="Times New Roman" pitchFamily="18" charset="0"/>
                <a:sym typeface="Symbol"/>
              </a:rPr>
              <a:t>)</a:t>
            </a:r>
          </a:p>
          <a:p>
            <a:pPr>
              <a:lnSpc>
                <a:spcPct val="150000"/>
              </a:lnSpc>
            </a:pPr>
            <a:r>
              <a:rPr lang="en-US" sz="2400" dirty="0">
                <a:latin typeface="Times New Roman" pitchFamily="18" charset="0"/>
                <a:cs typeface="Times New Roman" pitchFamily="18" charset="0"/>
                <a:sym typeface="Symbol"/>
              </a:rPr>
              <a:t>	                (</a:t>
            </a:r>
            <a:r>
              <a:rPr lang="en-US" sz="2400" dirty="0" err="1">
                <a:latin typeface="Times New Roman" panose="02020603050405020304" pitchFamily="18" charset="0"/>
                <a:cs typeface="Times New Roman" pitchFamily="18" charset="0"/>
                <a:sym typeface="Symbol"/>
              </a:rPr>
              <a:t>gia</a:t>
            </a:r>
            <a:r>
              <a:rPr lang="en-US" sz="2400" dirty="0">
                <a:latin typeface="Times New Roman" panose="02020603050405020304" pitchFamily="18" charset="0"/>
                <a:cs typeface="Times New Roman" pitchFamily="18" charset="0"/>
                <a:sym typeface="Symbol"/>
              </a:rPr>
              <a:t>̉ </a:t>
            </a:r>
            <a:r>
              <a:rPr lang="en-US" sz="2400" dirty="0" err="1">
                <a:latin typeface="Times New Roman" panose="02020603050405020304" pitchFamily="18" charset="0"/>
                <a:cs typeface="Times New Roman" pitchFamily="18" charset="0"/>
                <a:sym typeface="Symbol"/>
              </a:rPr>
              <a:t>thiết</a:t>
            </a:r>
            <a:r>
              <a:rPr lang="en-US" sz="2400" dirty="0">
                <a:latin typeface="Times New Roman" pitchFamily="18" charset="0"/>
                <a:cs typeface="Times New Roman" pitchFamily="18" charset="0"/>
                <a:sym typeface="Symbol"/>
              </a:rPr>
              <a:t>)</a:t>
            </a:r>
          </a:p>
          <a:p>
            <a:pPr>
              <a:lnSpc>
                <a:spcPct val="150000"/>
              </a:lnSpc>
            </a:pPr>
            <a:r>
              <a:rPr lang="en-US" sz="2400" dirty="0">
                <a:latin typeface="Times New Roman" pitchFamily="18" charset="0"/>
                <a:cs typeface="Times New Roman" pitchFamily="18" charset="0"/>
                <a:sym typeface="Symbol"/>
              </a:rPr>
              <a:t>    </a:t>
            </a:r>
            <a:endParaRPr lang="en-US" sz="2400" dirty="0">
              <a:latin typeface="Times New Roman" panose="02020603050405020304" pitchFamily="18" charset="0"/>
              <a:cs typeface="Times New Roman" pitchFamily="18" charset="0"/>
            </a:endParaRPr>
          </a:p>
        </p:txBody>
      </p:sp>
      <p:sp>
        <p:nvSpPr>
          <p:cNvPr id="6" name="TextBox 6"/>
          <p:cNvSpPr txBox="1">
            <a:spLocks noChangeArrowheads="1"/>
          </p:cNvSpPr>
          <p:nvPr/>
        </p:nvSpPr>
        <p:spPr bwMode="auto">
          <a:xfrm>
            <a:off x="566192" y="332656"/>
            <a:ext cx="2133600" cy="461665"/>
          </a:xfrm>
          <a:prstGeom prst="rect">
            <a:avLst/>
          </a:prstGeom>
          <a:solidFill>
            <a:srgbClr val="F5A1F1"/>
          </a:solidFill>
          <a:ln w="9525">
            <a:noFill/>
            <a:miter lim="800000"/>
            <a:headEnd/>
            <a:tailEnd/>
          </a:ln>
        </p:spPr>
        <p:txBody>
          <a:bodyPr>
            <a:spAutoFit/>
          </a:bodyPr>
          <a:lstStyle/>
          <a:p>
            <a:pPr algn="ctr"/>
            <a:r>
              <a:rPr lang="en-US" sz="2400" dirty="0" err="1">
                <a:solidFill>
                  <a:srgbClr val="0000FF"/>
                </a:solidFill>
                <a:latin typeface="Times New Roman" panose="02020603050405020304" pitchFamily="18" charset="0"/>
                <a:cs typeface="Times New Roman" pitchFamily="18" charset="0"/>
              </a:rPr>
              <a:t>Câu</a:t>
            </a:r>
            <a:r>
              <a:rPr lang="en-US" sz="2400" dirty="0">
                <a:solidFill>
                  <a:srgbClr val="0000FF"/>
                </a:solidFill>
                <a:latin typeface="Times New Roman" panose="02020603050405020304" pitchFamily="18" charset="0"/>
                <a:cs typeface="Times New Roman" pitchFamily="18" charset="0"/>
              </a:rPr>
              <a:t> </a:t>
            </a:r>
            <a:r>
              <a:rPr lang="en-US" sz="2400" dirty="0" err="1">
                <a:solidFill>
                  <a:srgbClr val="0000FF"/>
                </a:solidFill>
                <a:latin typeface="Times New Roman" panose="02020603050405020304" pitchFamily="18" charset="0"/>
                <a:cs typeface="Times New Roman" pitchFamily="18" charset="0"/>
              </a:rPr>
              <a:t>hỏi</a:t>
            </a:r>
            <a:r>
              <a:rPr lang="en-US" sz="2400" dirty="0">
                <a:solidFill>
                  <a:srgbClr val="0000FF"/>
                </a:solidFill>
                <a:latin typeface="Times New Roman" panose="02020603050405020304" pitchFamily="18" charset="0"/>
                <a:cs typeface="Times New Roman" pitchFamily="18" charset="0"/>
              </a:rPr>
              <a:t> 4</a:t>
            </a:r>
          </a:p>
        </p:txBody>
      </p:sp>
      <p:sp>
        <p:nvSpPr>
          <p:cNvPr id="2" name="Footer Placeholder 1"/>
          <p:cNvSpPr>
            <a:spLocks noGrp="1"/>
          </p:cNvSpPr>
          <p:nvPr>
            <p:ph type="ftr" sz="quarter" idx="11"/>
          </p:nvPr>
        </p:nvSpPr>
        <p:spPr>
          <a:xfrm>
            <a:off x="3124200" y="6356350"/>
            <a:ext cx="3320008" cy="365125"/>
          </a:xfrm>
        </p:spPr>
        <p:txBody>
          <a:bodyPr/>
          <a:lstStyle/>
          <a:p>
            <a:r>
              <a:rPr lang="vi-VN" dirty="0">
                <a:latin typeface="Times New Roman" panose="02020603050405020304" pitchFamily="18" charset="0"/>
                <a:cs typeface="Times New Roman" panose="02020603050405020304" pitchFamily="18" charset="0"/>
              </a:rPr>
              <a:t>Trường hợp bằng nhau thứ ba của tam giác góc - cạnh - góc</a:t>
            </a:r>
            <a:endParaRPr lang="en-US"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xmlns="" id="{13D4FA3D-CEF5-4CA5-90EC-9A93FDC56876}"/>
              </a:ext>
            </a:extLst>
          </p:cNvPr>
          <p:cNvGraphicFramePr>
            <a:graphicFrameLocks noChangeAspect="1"/>
          </p:cNvGraphicFramePr>
          <p:nvPr>
            <p:extLst>
              <p:ext uri="{D42A27DB-BD31-4B8C-83A1-F6EECF244321}">
                <p14:modId xmlns:p14="http://schemas.microsoft.com/office/powerpoint/2010/main" val="2703670070"/>
              </p:ext>
            </p:extLst>
          </p:nvPr>
        </p:nvGraphicFramePr>
        <p:xfrm>
          <a:off x="5327650" y="2681288"/>
          <a:ext cx="114300" cy="177800"/>
        </p:xfrm>
        <a:graphic>
          <a:graphicData uri="http://schemas.openxmlformats.org/presentationml/2006/ole">
            <mc:AlternateContent xmlns:mc="http://schemas.openxmlformats.org/markup-compatibility/2006">
              <mc:Choice xmlns:v="urn:schemas-microsoft-com:vml" Requires="v">
                <p:oleObj spid="_x0000_s2060" name="Equation" r:id="rId4" imgW="114120" imgH="177480" progId="Equation.DSMT4">
                  <p:embed/>
                </p:oleObj>
              </mc:Choice>
              <mc:Fallback>
                <p:oleObj name="Equation" r:id="rId4" imgW="114120" imgH="177480" progId="Equation.DSMT4">
                  <p:embed/>
                  <p:pic>
                    <p:nvPicPr>
                      <p:cNvPr id="4" name="Object 3">
                        <a:extLst>
                          <a:ext uri="{FF2B5EF4-FFF2-40B4-BE49-F238E27FC236}">
                            <a16:creationId xmlns:a16="http://schemas.microsoft.com/office/drawing/2014/main" xmlns="" id="{13D4FA3D-CEF5-4CA5-90EC-9A93FDC56876}"/>
                          </a:ext>
                        </a:extLst>
                      </p:cNvPr>
                      <p:cNvPicPr/>
                      <p:nvPr/>
                    </p:nvPicPr>
                    <p:blipFill>
                      <a:blip r:embed="rId5"/>
                      <a:stretch>
                        <a:fillRect/>
                      </a:stretch>
                    </p:blipFill>
                    <p:spPr>
                      <a:xfrm>
                        <a:off x="5327650" y="2681288"/>
                        <a:ext cx="114300" cy="177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50D4F55B-2A0C-4B7D-AB5D-5542CC6BA395}"/>
              </a:ext>
            </a:extLst>
          </p:cNvPr>
          <p:cNvGraphicFramePr>
            <a:graphicFrameLocks noChangeAspect="1"/>
          </p:cNvGraphicFramePr>
          <p:nvPr>
            <p:extLst>
              <p:ext uri="{D42A27DB-BD31-4B8C-83A1-F6EECF244321}">
                <p14:modId xmlns:p14="http://schemas.microsoft.com/office/powerpoint/2010/main" val="302639302"/>
              </p:ext>
            </p:extLst>
          </p:nvPr>
        </p:nvGraphicFramePr>
        <p:xfrm>
          <a:off x="1089520" y="4042134"/>
          <a:ext cx="1006475" cy="488950"/>
        </p:xfrm>
        <a:graphic>
          <a:graphicData uri="http://schemas.openxmlformats.org/presentationml/2006/ole">
            <mc:AlternateContent xmlns:mc="http://schemas.openxmlformats.org/markup-compatibility/2006">
              <mc:Choice xmlns:v="urn:schemas-microsoft-com:vml" Requires="v">
                <p:oleObj spid="_x0000_s2061" name="Equation" r:id="rId6" imgW="457200" imgH="241200" progId="Equation.DSMT4">
                  <p:embed/>
                </p:oleObj>
              </mc:Choice>
              <mc:Fallback>
                <p:oleObj name="Equation" r:id="rId6" imgW="457200" imgH="241200" progId="Equation.DSMT4">
                  <p:embed/>
                  <p:pic>
                    <p:nvPicPr>
                      <p:cNvPr id="12" name="Object 11">
                        <a:extLst>
                          <a:ext uri="{FF2B5EF4-FFF2-40B4-BE49-F238E27FC236}">
                            <a16:creationId xmlns:a16="http://schemas.microsoft.com/office/drawing/2014/main" xmlns="" id="{50D4F55B-2A0C-4B7D-AB5D-5542CC6BA395}"/>
                          </a:ext>
                        </a:extLst>
                      </p:cNvPr>
                      <p:cNvPicPr/>
                      <p:nvPr/>
                    </p:nvPicPr>
                    <p:blipFill>
                      <a:blip r:embed="rId7"/>
                      <a:stretch>
                        <a:fillRect/>
                      </a:stretch>
                    </p:blipFill>
                    <p:spPr>
                      <a:xfrm>
                        <a:off x="1089520" y="4042134"/>
                        <a:ext cx="1006475" cy="4889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61AF69B6-303E-498D-BA92-BDB9ED87FD16}"/>
              </a:ext>
            </a:extLst>
          </p:cNvPr>
          <p:cNvGraphicFramePr>
            <a:graphicFrameLocks noChangeAspect="1"/>
          </p:cNvGraphicFramePr>
          <p:nvPr>
            <p:extLst>
              <p:ext uri="{D42A27DB-BD31-4B8C-83A1-F6EECF244321}">
                <p14:modId xmlns:p14="http://schemas.microsoft.com/office/powerpoint/2010/main" val="253604877"/>
              </p:ext>
            </p:extLst>
          </p:nvPr>
        </p:nvGraphicFramePr>
        <p:xfrm>
          <a:off x="984582" y="4696777"/>
          <a:ext cx="1813028" cy="402895"/>
        </p:xfrm>
        <a:graphic>
          <a:graphicData uri="http://schemas.openxmlformats.org/presentationml/2006/ole">
            <mc:AlternateContent xmlns:mc="http://schemas.openxmlformats.org/markup-compatibility/2006">
              <mc:Choice xmlns:v="urn:schemas-microsoft-com:vml" Requires="v">
                <p:oleObj spid="_x0000_s2062" name="Equation" r:id="rId8" imgW="799920" imgH="177480" progId="Equation.DSMT4">
                  <p:embed/>
                </p:oleObj>
              </mc:Choice>
              <mc:Fallback>
                <p:oleObj name="Equation" r:id="rId8" imgW="799920" imgH="177480" progId="Equation.DSMT4">
                  <p:embed/>
                  <p:pic>
                    <p:nvPicPr>
                      <p:cNvPr id="15" name="Object 14">
                        <a:extLst>
                          <a:ext uri="{FF2B5EF4-FFF2-40B4-BE49-F238E27FC236}">
                            <a16:creationId xmlns:a16="http://schemas.microsoft.com/office/drawing/2014/main" xmlns="" id="{61AF69B6-303E-498D-BA92-BDB9ED87FD16}"/>
                          </a:ext>
                        </a:extLst>
                      </p:cNvPr>
                      <p:cNvPicPr/>
                      <p:nvPr/>
                    </p:nvPicPr>
                    <p:blipFill>
                      <a:blip r:embed="rId9"/>
                      <a:stretch>
                        <a:fillRect/>
                      </a:stretch>
                    </p:blipFill>
                    <p:spPr>
                      <a:xfrm>
                        <a:off x="984582" y="4696777"/>
                        <a:ext cx="1813028" cy="40289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4A1BB9D8-40EF-4A2C-BF94-742CD8F1DDA2}"/>
              </a:ext>
            </a:extLst>
          </p:cNvPr>
          <p:cNvGraphicFramePr>
            <a:graphicFrameLocks noChangeAspect="1"/>
          </p:cNvGraphicFramePr>
          <p:nvPr>
            <p:extLst>
              <p:ext uri="{D42A27DB-BD31-4B8C-83A1-F6EECF244321}">
                <p14:modId xmlns:p14="http://schemas.microsoft.com/office/powerpoint/2010/main" val="1034419232"/>
              </p:ext>
            </p:extLst>
          </p:nvPr>
        </p:nvGraphicFramePr>
        <p:xfrm>
          <a:off x="1065064" y="5085184"/>
          <a:ext cx="1274688" cy="556575"/>
        </p:xfrm>
        <a:graphic>
          <a:graphicData uri="http://schemas.openxmlformats.org/presentationml/2006/ole">
            <mc:AlternateContent xmlns:mc="http://schemas.openxmlformats.org/markup-compatibility/2006">
              <mc:Choice xmlns:v="urn:schemas-microsoft-com:vml" Requires="v">
                <p:oleObj spid="_x0000_s2063" name="Equation" r:id="rId10" imgW="482400" imgH="228600" progId="Equation.DSMT4">
                  <p:embed/>
                </p:oleObj>
              </mc:Choice>
              <mc:Fallback>
                <p:oleObj name="Equation" r:id="rId10" imgW="482400" imgH="228600" progId="Equation.DSMT4">
                  <p:embed/>
                  <p:pic>
                    <p:nvPicPr>
                      <p:cNvPr id="16" name="Object 15">
                        <a:extLst>
                          <a:ext uri="{FF2B5EF4-FFF2-40B4-BE49-F238E27FC236}">
                            <a16:creationId xmlns:a16="http://schemas.microsoft.com/office/drawing/2014/main" xmlns="" id="{4A1BB9D8-40EF-4A2C-BF94-742CD8F1DDA2}"/>
                          </a:ext>
                        </a:extLst>
                      </p:cNvPr>
                      <p:cNvPicPr/>
                      <p:nvPr/>
                    </p:nvPicPr>
                    <p:blipFill>
                      <a:blip r:embed="rId11"/>
                      <a:stretch>
                        <a:fillRect/>
                      </a:stretch>
                    </p:blipFill>
                    <p:spPr>
                      <a:xfrm>
                        <a:off x="1065064" y="5085184"/>
                        <a:ext cx="1274688" cy="5565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A3FC99D2-CE2A-4588-941C-C025EFB55773}"/>
              </a:ext>
            </a:extLst>
          </p:cNvPr>
          <p:cNvGraphicFramePr>
            <a:graphicFrameLocks noChangeAspect="1"/>
          </p:cNvGraphicFramePr>
          <p:nvPr>
            <p:extLst>
              <p:ext uri="{D42A27DB-BD31-4B8C-83A1-F6EECF244321}">
                <p14:modId xmlns:p14="http://schemas.microsoft.com/office/powerpoint/2010/main" val="2165746420"/>
              </p:ext>
            </p:extLst>
          </p:nvPr>
        </p:nvGraphicFramePr>
        <p:xfrm>
          <a:off x="521119" y="5679538"/>
          <a:ext cx="4552982" cy="489568"/>
        </p:xfrm>
        <a:graphic>
          <a:graphicData uri="http://schemas.openxmlformats.org/presentationml/2006/ole">
            <mc:AlternateContent xmlns:mc="http://schemas.openxmlformats.org/markup-compatibility/2006">
              <mc:Choice xmlns:v="urn:schemas-microsoft-com:vml" Requires="v">
                <p:oleObj spid="_x0000_s2064" name="Equation" r:id="rId12" imgW="2361960" imgH="253800" progId="Equation.DSMT4">
                  <p:embed/>
                </p:oleObj>
              </mc:Choice>
              <mc:Fallback>
                <p:oleObj name="Equation" r:id="rId12" imgW="2361960" imgH="253800" progId="Equation.DSMT4">
                  <p:embed/>
                  <p:pic>
                    <p:nvPicPr>
                      <p:cNvPr id="17" name="Object 16">
                        <a:extLst>
                          <a:ext uri="{FF2B5EF4-FFF2-40B4-BE49-F238E27FC236}">
                            <a16:creationId xmlns:a16="http://schemas.microsoft.com/office/drawing/2014/main" xmlns="" id="{A3FC99D2-CE2A-4588-941C-C025EFB55773}"/>
                          </a:ext>
                        </a:extLst>
                      </p:cNvPr>
                      <p:cNvPicPr/>
                      <p:nvPr/>
                    </p:nvPicPr>
                    <p:blipFill>
                      <a:blip r:embed="rId13"/>
                      <a:stretch>
                        <a:fillRect/>
                      </a:stretch>
                    </p:blipFill>
                    <p:spPr>
                      <a:xfrm>
                        <a:off x="521119" y="5679538"/>
                        <a:ext cx="4552982" cy="48956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FC4F6F89-C0EB-4970-9FE9-98E51CC2F17A}"/>
              </a:ext>
            </a:extLst>
          </p:cNvPr>
          <p:cNvGraphicFramePr>
            <a:graphicFrameLocks noChangeAspect="1"/>
          </p:cNvGraphicFramePr>
          <p:nvPr>
            <p:extLst>
              <p:ext uri="{D42A27DB-BD31-4B8C-83A1-F6EECF244321}">
                <p14:modId xmlns:p14="http://schemas.microsoft.com/office/powerpoint/2010/main" val="2179206336"/>
              </p:ext>
            </p:extLst>
          </p:nvPr>
        </p:nvGraphicFramePr>
        <p:xfrm>
          <a:off x="1558884" y="3573016"/>
          <a:ext cx="989626" cy="364599"/>
        </p:xfrm>
        <a:graphic>
          <a:graphicData uri="http://schemas.openxmlformats.org/presentationml/2006/ole">
            <mc:AlternateContent xmlns:mc="http://schemas.openxmlformats.org/markup-compatibility/2006">
              <mc:Choice xmlns:v="urn:schemas-microsoft-com:vml" Requires="v">
                <p:oleObj spid="_x0000_s2065" name="Equation" r:id="rId14" imgW="482400" imgH="177480" progId="Equation.DSMT4">
                  <p:embed/>
                </p:oleObj>
              </mc:Choice>
              <mc:Fallback>
                <p:oleObj name="Equation" r:id="rId14" imgW="482400" imgH="177480" progId="Equation.DSMT4">
                  <p:embed/>
                  <p:pic>
                    <p:nvPicPr>
                      <p:cNvPr id="18" name="Object 17">
                        <a:extLst>
                          <a:ext uri="{FF2B5EF4-FFF2-40B4-BE49-F238E27FC236}">
                            <a16:creationId xmlns:a16="http://schemas.microsoft.com/office/drawing/2014/main" xmlns="" id="{FC4F6F89-C0EB-4970-9FE9-98E51CC2F17A}"/>
                          </a:ext>
                        </a:extLst>
                      </p:cNvPr>
                      <p:cNvPicPr/>
                      <p:nvPr/>
                    </p:nvPicPr>
                    <p:blipFill>
                      <a:blip r:embed="rId15"/>
                      <a:stretch>
                        <a:fillRect/>
                      </a:stretch>
                    </p:blipFill>
                    <p:spPr>
                      <a:xfrm>
                        <a:off x="1558884" y="3573016"/>
                        <a:ext cx="989626" cy="36459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3017B45C-841E-4680-A067-D6F8311B2B5B}"/>
              </a:ext>
            </a:extLst>
          </p:cNvPr>
          <p:cNvGraphicFramePr>
            <a:graphicFrameLocks noChangeAspect="1"/>
          </p:cNvGraphicFramePr>
          <p:nvPr>
            <p:extLst>
              <p:ext uri="{D42A27DB-BD31-4B8C-83A1-F6EECF244321}">
                <p14:modId xmlns:p14="http://schemas.microsoft.com/office/powerpoint/2010/main" val="972956682"/>
              </p:ext>
            </p:extLst>
          </p:nvPr>
        </p:nvGraphicFramePr>
        <p:xfrm>
          <a:off x="2915816" y="3564973"/>
          <a:ext cx="1090466" cy="397393"/>
        </p:xfrm>
        <a:graphic>
          <a:graphicData uri="http://schemas.openxmlformats.org/presentationml/2006/ole">
            <mc:AlternateContent xmlns:mc="http://schemas.openxmlformats.org/markup-compatibility/2006">
              <mc:Choice xmlns:v="urn:schemas-microsoft-com:vml" Requires="v">
                <p:oleObj spid="_x0000_s2066" name="Equation" r:id="rId16" imgW="520560" imgH="177480" progId="Equation.DSMT4">
                  <p:embed/>
                </p:oleObj>
              </mc:Choice>
              <mc:Fallback>
                <p:oleObj name="Equation" r:id="rId16" imgW="520560" imgH="177480" progId="Equation.DSMT4">
                  <p:embed/>
                  <p:pic>
                    <p:nvPicPr>
                      <p:cNvPr id="19" name="Object 18">
                        <a:extLst>
                          <a:ext uri="{FF2B5EF4-FFF2-40B4-BE49-F238E27FC236}">
                            <a16:creationId xmlns:a16="http://schemas.microsoft.com/office/drawing/2014/main" xmlns="" id="{3017B45C-841E-4680-A067-D6F8311B2B5B}"/>
                          </a:ext>
                        </a:extLst>
                      </p:cNvPr>
                      <p:cNvPicPr/>
                      <p:nvPr/>
                    </p:nvPicPr>
                    <p:blipFill>
                      <a:blip r:embed="rId17"/>
                      <a:stretch>
                        <a:fillRect/>
                      </a:stretch>
                    </p:blipFill>
                    <p:spPr>
                      <a:xfrm>
                        <a:off x="2915816" y="3564973"/>
                        <a:ext cx="1090466" cy="39739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xmlns="" id="{8D3E9066-DF2A-4E55-B10F-49E5E5B7FDCC}"/>
              </a:ext>
            </a:extLst>
          </p:cNvPr>
          <p:cNvGraphicFramePr>
            <a:graphicFrameLocks noChangeAspect="1"/>
          </p:cNvGraphicFramePr>
          <p:nvPr>
            <p:extLst>
              <p:ext uri="{D42A27DB-BD31-4B8C-83A1-F6EECF244321}">
                <p14:modId xmlns:p14="http://schemas.microsoft.com/office/powerpoint/2010/main" val="827683896"/>
              </p:ext>
            </p:extLst>
          </p:nvPr>
        </p:nvGraphicFramePr>
        <p:xfrm>
          <a:off x="205531" y="1086864"/>
          <a:ext cx="2106154" cy="565066"/>
        </p:xfrm>
        <a:graphic>
          <a:graphicData uri="http://schemas.openxmlformats.org/presentationml/2006/ole">
            <mc:AlternateContent xmlns:mc="http://schemas.openxmlformats.org/markup-compatibility/2006">
              <mc:Choice xmlns:v="urn:schemas-microsoft-com:vml" Requires="v">
                <p:oleObj spid="_x0000_s2067" name="Equation" r:id="rId18" imgW="1041120" imgH="279360" progId="Equation.DSMT4">
                  <p:embed/>
                </p:oleObj>
              </mc:Choice>
              <mc:Fallback>
                <p:oleObj name="Equation" r:id="rId18" imgW="1041120" imgH="279360" progId="Equation.DSMT4">
                  <p:embed/>
                  <p:pic>
                    <p:nvPicPr>
                      <p:cNvPr id="22" name="Object 21">
                        <a:extLst>
                          <a:ext uri="{FF2B5EF4-FFF2-40B4-BE49-F238E27FC236}">
                            <a16:creationId xmlns:a16="http://schemas.microsoft.com/office/drawing/2014/main" xmlns="" id="{8D3E9066-DF2A-4E55-B10F-49E5E5B7FDCC}"/>
                          </a:ext>
                        </a:extLst>
                      </p:cNvPr>
                      <p:cNvPicPr/>
                      <p:nvPr/>
                    </p:nvPicPr>
                    <p:blipFill>
                      <a:blip r:embed="rId19"/>
                      <a:stretch>
                        <a:fillRect/>
                      </a:stretch>
                    </p:blipFill>
                    <p:spPr>
                      <a:xfrm>
                        <a:off x="205531" y="1086864"/>
                        <a:ext cx="2106154" cy="565066"/>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xmlns="" id="{4C7FB97E-82BA-431A-9AFA-28DB782D9EA4}"/>
              </a:ext>
            </a:extLst>
          </p:cNvPr>
          <p:cNvSpPr txBox="1"/>
          <p:nvPr/>
        </p:nvSpPr>
        <p:spPr>
          <a:xfrm>
            <a:off x="51182" y="1593287"/>
            <a:ext cx="5031611"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so le trong </a:t>
            </a:r>
            <a:endParaRPr lang="vi-VN" sz="2400" dirty="0">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xmlns="" id="{B25325BA-B0AD-4CFB-A95A-C8D35DE10408}"/>
              </a:ext>
            </a:extLst>
          </p:cNvPr>
          <p:cNvGraphicFramePr>
            <a:graphicFrameLocks noChangeAspect="1"/>
          </p:cNvGraphicFramePr>
          <p:nvPr>
            <p:extLst>
              <p:ext uri="{D42A27DB-BD31-4B8C-83A1-F6EECF244321}">
                <p14:modId xmlns:p14="http://schemas.microsoft.com/office/powerpoint/2010/main" val="829761063"/>
              </p:ext>
            </p:extLst>
          </p:nvPr>
        </p:nvGraphicFramePr>
        <p:xfrm>
          <a:off x="115907" y="2109649"/>
          <a:ext cx="1737349" cy="372289"/>
        </p:xfrm>
        <a:graphic>
          <a:graphicData uri="http://schemas.openxmlformats.org/presentationml/2006/ole">
            <mc:AlternateContent xmlns:mc="http://schemas.openxmlformats.org/markup-compatibility/2006">
              <mc:Choice xmlns:v="urn:schemas-microsoft-com:vml" Requires="v">
                <p:oleObj spid="_x0000_s2068" name="Equation" r:id="rId20" imgW="888840" imgH="190440" progId="Equation.DSMT4">
                  <p:embed/>
                </p:oleObj>
              </mc:Choice>
              <mc:Fallback>
                <p:oleObj name="Equation" r:id="rId20" imgW="888840" imgH="190440" progId="Equation.DSMT4">
                  <p:embed/>
                  <p:pic>
                    <p:nvPicPr>
                      <p:cNvPr id="25" name="Object 24">
                        <a:extLst>
                          <a:ext uri="{FF2B5EF4-FFF2-40B4-BE49-F238E27FC236}">
                            <a16:creationId xmlns:a16="http://schemas.microsoft.com/office/drawing/2014/main" xmlns="" id="{B25325BA-B0AD-4CFB-A95A-C8D35DE10408}"/>
                          </a:ext>
                        </a:extLst>
                      </p:cNvPr>
                      <p:cNvPicPr/>
                      <p:nvPr/>
                    </p:nvPicPr>
                    <p:blipFill>
                      <a:blip r:embed="rId21"/>
                      <a:stretch>
                        <a:fillRect/>
                      </a:stretch>
                    </p:blipFill>
                    <p:spPr>
                      <a:xfrm>
                        <a:off x="115907" y="2109649"/>
                        <a:ext cx="1737349" cy="372289"/>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xmlns="" id="{45389176-E58F-44B9-8DA7-1F7E2EAAE04F}"/>
              </a:ext>
            </a:extLst>
          </p:cNvPr>
          <p:cNvSpPr txBox="1"/>
          <p:nvPr/>
        </p:nvSpPr>
        <p:spPr>
          <a:xfrm>
            <a:off x="1767180" y="2081348"/>
            <a:ext cx="216664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dhnb</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đt</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xmlns="" id="{0191844A-3D36-438A-B4F6-B08EBF27F941}"/>
              </a:ext>
            </a:extLst>
          </p:cNvPr>
          <p:cNvGraphicFramePr>
            <a:graphicFrameLocks noChangeAspect="1"/>
          </p:cNvGraphicFramePr>
          <p:nvPr>
            <p:extLst>
              <p:ext uri="{D42A27DB-BD31-4B8C-83A1-F6EECF244321}">
                <p14:modId xmlns:p14="http://schemas.microsoft.com/office/powerpoint/2010/main" val="3416693981"/>
              </p:ext>
            </p:extLst>
          </p:nvPr>
        </p:nvGraphicFramePr>
        <p:xfrm>
          <a:off x="84363" y="2569390"/>
          <a:ext cx="2011632" cy="574964"/>
        </p:xfrm>
        <a:graphic>
          <a:graphicData uri="http://schemas.openxmlformats.org/presentationml/2006/ole">
            <mc:AlternateContent xmlns:mc="http://schemas.openxmlformats.org/markup-compatibility/2006">
              <mc:Choice xmlns:v="urn:schemas-microsoft-com:vml" Requires="v">
                <p:oleObj spid="_x0000_s2069" name="Equation" r:id="rId22" imgW="977760" imgH="279360" progId="Equation.DSMT4">
                  <p:embed/>
                </p:oleObj>
              </mc:Choice>
              <mc:Fallback>
                <p:oleObj name="Equation" r:id="rId22" imgW="977760" imgH="279360" progId="Equation.DSMT4">
                  <p:embed/>
                  <p:pic>
                    <p:nvPicPr>
                      <p:cNvPr id="28" name="Object 27">
                        <a:extLst>
                          <a:ext uri="{FF2B5EF4-FFF2-40B4-BE49-F238E27FC236}">
                            <a16:creationId xmlns:a16="http://schemas.microsoft.com/office/drawing/2014/main" xmlns="" id="{0191844A-3D36-438A-B4F6-B08EBF27F941}"/>
                          </a:ext>
                        </a:extLst>
                      </p:cNvPr>
                      <p:cNvPicPr/>
                      <p:nvPr/>
                    </p:nvPicPr>
                    <p:blipFill>
                      <a:blip r:embed="rId23"/>
                      <a:stretch>
                        <a:fillRect/>
                      </a:stretch>
                    </p:blipFill>
                    <p:spPr>
                      <a:xfrm>
                        <a:off x="84363" y="2569390"/>
                        <a:ext cx="2011632" cy="574964"/>
                      </a:xfrm>
                      <a:prstGeom prst="rect">
                        <a:avLst/>
                      </a:prstGeom>
                    </p:spPr>
                  </p:pic>
                </p:oleObj>
              </mc:Fallback>
            </mc:AlternateContent>
          </a:graphicData>
        </a:graphic>
      </p:graphicFrame>
    </p:spTree>
    <p:extLst>
      <p:ext uri="{BB962C8B-B14F-4D97-AF65-F5344CB8AC3E}">
        <p14:creationId xmlns:p14="http://schemas.microsoft.com/office/powerpoint/2010/main" val="10788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62482"/>
            <a:ext cx="8892480" cy="1143000"/>
          </a:xfrm>
        </p:spPr>
        <p:txBody>
          <a:bodyPr>
            <a:normAutofit/>
          </a:bodyPr>
          <a:lstStyle/>
          <a:p>
            <a:pPr algn="l"/>
            <a:r>
              <a:rPr lang="en-US" sz="3200" b="1" i="1" dirty="0">
                <a:solidFill>
                  <a:srgbClr val="0000FF"/>
                </a:solidFill>
                <a:latin typeface="Times New Roman" pitchFamily="18" charset="0"/>
                <a:cs typeface="Times New Roman" pitchFamily="18" charset="0"/>
              </a:rPr>
              <a:t>Bài 1: Điền vào dấu “...” để được khẳng định đúng</a:t>
            </a:r>
          </a:p>
        </p:txBody>
      </p:sp>
      <p:sp>
        <p:nvSpPr>
          <p:cNvPr id="3" name="Content Placeholder 2"/>
          <p:cNvSpPr>
            <a:spLocks noGrp="1"/>
          </p:cNvSpPr>
          <p:nvPr>
            <p:ph idx="1"/>
          </p:nvPr>
        </p:nvSpPr>
        <p:spPr>
          <a:xfrm>
            <a:off x="255288" y="1844824"/>
            <a:ext cx="8229600" cy="5688632"/>
          </a:xfrm>
        </p:spPr>
        <p:txBody>
          <a:bodyPr>
            <a:noAutofit/>
          </a:bodyPr>
          <a:lstStyle/>
          <a:p>
            <a:pPr marL="514350" indent="-514350" algn="just">
              <a:buAutoNum type="alphaLcParenR"/>
            </a:pPr>
            <a:endParaRPr lang="en-US" sz="2800" dirty="0">
              <a:latin typeface="Times New Roman" pitchFamily="18" charset="0"/>
              <a:cs typeface="Times New Roman" pitchFamily="18" charset="0"/>
            </a:endParaRPr>
          </a:p>
          <a:p>
            <a:pPr marL="514350" indent="-514350" algn="just">
              <a:buAutoNum type="alphaLcParenR"/>
            </a:pP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 của tam giác này bằng................của tam giác kia thì hai tam giác đó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cạnh</a:t>
            </a:r>
            <a:endParaRPr lang="en-US" sz="2800" dirty="0">
              <a:latin typeface="Times New Roman" pitchFamily="18" charset="0"/>
              <a:cs typeface="Times New Roman" pitchFamily="18" charset="0"/>
            </a:endParaRPr>
          </a:p>
          <a:p>
            <a:pPr marL="514350" indent="-514350" algn="just">
              <a:buAutoNum type="alphaLcParenR"/>
            </a:pPr>
            <a:r>
              <a:rPr lang="en-US" sz="2800" dirty="0">
                <a:latin typeface="Times New Roman" pitchFamily="18" charset="0"/>
                <a:cs typeface="Times New Roman" pitchFamily="18" charset="0"/>
              </a:rPr>
              <a:t>Nếu..................và........................của tam giác này bằng.................và........................của tam giác kia thì hai tam giác đó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cạnh</a:t>
            </a:r>
            <a:endParaRPr lang="en-US" sz="2800" dirty="0">
              <a:latin typeface="Times New Roman" pitchFamily="18" charset="0"/>
              <a:cs typeface="Times New Roman" pitchFamily="18" charset="0"/>
            </a:endParaRPr>
          </a:p>
          <a:p>
            <a:pPr marL="514350" indent="-514350" algn="just">
              <a:buAutoNum type="alphaLcParenR"/>
            </a:pPr>
            <a:r>
              <a:rPr lang="en-US" sz="2800" dirty="0">
                <a:latin typeface="Times New Roman" pitchFamily="18" charset="0"/>
                <a:cs typeface="Times New Roman" pitchFamily="18" charset="0"/>
              </a:rPr>
              <a:t>Nếu hai cạnh góc vuông của tam giác vuông này lần lượt bằng.....................................của tam giác vuông kia thì hai tam giác vuông đó bằng nhau.</a:t>
            </a:r>
          </a:p>
        </p:txBody>
      </p:sp>
      <p:sp>
        <p:nvSpPr>
          <p:cNvPr id="5" name="Footer Placeholder 4"/>
          <p:cNvSpPr>
            <a:spLocks noGrp="1"/>
          </p:cNvSpPr>
          <p:nvPr>
            <p:ph type="ftr" sz="quarter" idx="11"/>
          </p:nvPr>
        </p:nvSpPr>
        <p:spPr>
          <a:xfrm>
            <a:off x="3009558" y="6422027"/>
            <a:ext cx="3331408" cy="365125"/>
          </a:xfrm>
        </p:spPr>
        <p:txBody>
          <a:bodyPr/>
          <a:lstStyle/>
          <a:p>
            <a:r>
              <a:rPr lang="vi-VN" dirty="0"/>
              <a:t>Trường hợp bằng nhau thứ ba của tam giác góc - cạnh - góc</a:t>
            </a:r>
            <a:endParaRPr lang="en-US" dirty="0"/>
          </a:p>
        </p:txBody>
      </p:sp>
      <p:sp>
        <p:nvSpPr>
          <p:cNvPr id="8" name="TextBox 7"/>
          <p:cNvSpPr txBox="1"/>
          <p:nvPr/>
        </p:nvSpPr>
        <p:spPr>
          <a:xfrm>
            <a:off x="6455608" y="2243812"/>
            <a:ext cx="142876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 cạnh</a:t>
            </a:r>
          </a:p>
        </p:txBody>
      </p:sp>
      <p:sp>
        <p:nvSpPr>
          <p:cNvPr id="10" name="TextBox 9"/>
          <p:cNvSpPr txBox="1"/>
          <p:nvPr/>
        </p:nvSpPr>
        <p:spPr>
          <a:xfrm>
            <a:off x="1547664" y="2243812"/>
            <a:ext cx="142876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 cạnh</a:t>
            </a:r>
          </a:p>
        </p:txBody>
      </p:sp>
      <p:sp>
        <p:nvSpPr>
          <p:cNvPr id="11" name="TextBox 10"/>
          <p:cNvSpPr txBox="1"/>
          <p:nvPr/>
        </p:nvSpPr>
        <p:spPr>
          <a:xfrm>
            <a:off x="1516600" y="3470562"/>
            <a:ext cx="1714512"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hai cạnh</a:t>
            </a:r>
          </a:p>
        </p:txBody>
      </p:sp>
      <p:sp>
        <p:nvSpPr>
          <p:cNvPr id="12" name="TextBox 11"/>
          <p:cNvSpPr txBox="1"/>
          <p:nvPr/>
        </p:nvSpPr>
        <p:spPr>
          <a:xfrm>
            <a:off x="3460816" y="3470562"/>
            <a:ext cx="2428892"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góc xen giữa</a:t>
            </a:r>
          </a:p>
        </p:txBody>
      </p:sp>
      <p:sp>
        <p:nvSpPr>
          <p:cNvPr id="13" name="TextBox 12"/>
          <p:cNvSpPr txBox="1"/>
          <p:nvPr/>
        </p:nvSpPr>
        <p:spPr>
          <a:xfrm>
            <a:off x="1588608" y="3902610"/>
            <a:ext cx="163355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hai cạnh</a:t>
            </a:r>
          </a:p>
        </p:txBody>
      </p:sp>
      <p:sp>
        <p:nvSpPr>
          <p:cNvPr id="14" name="TextBox 13"/>
          <p:cNvSpPr txBox="1"/>
          <p:nvPr/>
        </p:nvSpPr>
        <p:spPr>
          <a:xfrm>
            <a:off x="3460816" y="3902610"/>
            <a:ext cx="2428892"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góc xen giữa</a:t>
            </a:r>
          </a:p>
        </p:txBody>
      </p:sp>
      <p:sp>
        <p:nvSpPr>
          <p:cNvPr id="15" name="TextBox 14"/>
          <p:cNvSpPr txBox="1"/>
          <p:nvPr/>
        </p:nvSpPr>
        <p:spPr>
          <a:xfrm>
            <a:off x="2306713" y="5505628"/>
            <a:ext cx="3129383"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hai cạnh góc vuông</a:t>
            </a:r>
          </a:p>
        </p:txBody>
      </p:sp>
      <p:sp>
        <p:nvSpPr>
          <p:cNvPr id="16" name="TextBox 15">
            <a:extLst>
              <a:ext uri="{FF2B5EF4-FFF2-40B4-BE49-F238E27FC236}">
                <a16:creationId xmlns:a16="http://schemas.microsoft.com/office/drawing/2014/main" xmlns="" id="{5A82E7BC-3B9F-465B-A41F-BC56C97E73FE}"/>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1862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12" descr="Cover"/>
          <p:cNvPicPr>
            <a:picLocks noChangeAspect="1" noChangeArrowheads="1"/>
          </p:cNvPicPr>
          <p:nvPr/>
        </p:nvPicPr>
        <p:blipFill>
          <a:blip r:embed="rId2" cstate="print"/>
          <a:srcRect/>
          <a:stretch>
            <a:fillRect/>
          </a:stretch>
        </p:blipFill>
        <p:spPr bwMode="auto">
          <a:xfrm>
            <a:off x="1260475" y="2590800"/>
            <a:ext cx="1292225" cy="2468563"/>
          </a:xfrm>
          <a:prstGeom prst="rect">
            <a:avLst/>
          </a:prstGeom>
          <a:noFill/>
          <a:ln w="9525">
            <a:noFill/>
            <a:miter lim="800000"/>
            <a:headEnd/>
            <a:tailEnd/>
          </a:ln>
        </p:spPr>
      </p:pic>
      <p:pic>
        <p:nvPicPr>
          <p:cNvPr id="20491" name="Picture 10" descr="Cover"/>
          <p:cNvPicPr>
            <a:picLocks noChangeAspect="1" noChangeArrowheads="1"/>
          </p:cNvPicPr>
          <p:nvPr/>
        </p:nvPicPr>
        <p:blipFill>
          <a:blip r:embed="rId3" cstate="print"/>
          <a:srcRect/>
          <a:stretch>
            <a:fillRect/>
          </a:stretch>
        </p:blipFill>
        <p:spPr bwMode="auto">
          <a:xfrm>
            <a:off x="3773488" y="2265363"/>
            <a:ext cx="1123950" cy="733425"/>
          </a:xfrm>
          <a:prstGeom prst="rect">
            <a:avLst/>
          </a:prstGeom>
          <a:noFill/>
          <a:ln w="9525">
            <a:noFill/>
            <a:miter lim="800000"/>
            <a:headEnd/>
            <a:tailEnd/>
          </a:ln>
        </p:spPr>
      </p:pic>
      <p:pic>
        <p:nvPicPr>
          <p:cNvPr id="20493" name="Picture 8" descr="Cover"/>
          <p:cNvPicPr>
            <a:picLocks noChangeAspect="1" noChangeArrowheads="1"/>
          </p:cNvPicPr>
          <p:nvPr/>
        </p:nvPicPr>
        <p:blipFill>
          <a:blip r:embed="rId4" cstate="print"/>
          <a:srcRect/>
          <a:stretch>
            <a:fillRect/>
          </a:stretch>
        </p:blipFill>
        <p:spPr bwMode="auto">
          <a:xfrm>
            <a:off x="3740150" y="1771650"/>
            <a:ext cx="1208088" cy="668338"/>
          </a:xfrm>
          <a:prstGeom prst="rect">
            <a:avLst/>
          </a:prstGeom>
          <a:noFill/>
          <a:ln w="9525">
            <a:noFill/>
            <a:miter lim="800000"/>
            <a:headEnd/>
            <a:tailEnd/>
          </a:ln>
        </p:spPr>
      </p:pic>
      <p:pic>
        <p:nvPicPr>
          <p:cNvPr id="20494" name="Picture 7" descr="Cover"/>
          <p:cNvPicPr>
            <a:picLocks noChangeAspect="1" noChangeArrowheads="1"/>
          </p:cNvPicPr>
          <p:nvPr/>
        </p:nvPicPr>
        <p:blipFill>
          <a:blip r:embed="rId5" cstate="print"/>
          <a:srcRect/>
          <a:stretch>
            <a:fillRect/>
          </a:stretch>
        </p:blipFill>
        <p:spPr bwMode="auto">
          <a:xfrm>
            <a:off x="1617663" y="2011363"/>
            <a:ext cx="2422525" cy="1195387"/>
          </a:xfrm>
          <a:prstGeom prst="rect">
            <a:avLst/>
          </a:prstGeom>
          <a:noFill/>
          <a:ln w="9525">
            <a:noFill/>
            <a:miter lim="800000"/>
            <a:headEnd/>
            <a:tailEnd/>
          </a:ln>
        </p:spPr>
      </p:pic>
      <p:pic>
        <p:nvPicPr>
          <p:cNvPr id="20495" name="Picture 6" descr="Cover"/>
          <p:cNvPicPr>
            <a:picLocks noChangeAspect="1" noChangeArrowheads="1"/>
          </p:cNvPicPr>
          <p:nvPr/>
        </p:nvPicPr>
        <p:blipFill>
          <a:blip r:embed="rId6" cstate="print"/>
          <a:srcRect/>
          <a:stretch>
            <a:fillRect/>
          </a:stretch>
        </p:blipFill>
        <p:spPr bwMode="auto">
          <a:xfrm>
            <a:off x="2124075" y="238125"/>
            <a:ext cx="4019550" cy="981075"/>
          </a:xfrm>
          <a:prstGeom prst="rect">
            <a:avLst/>
          </a:prstGeom>
          <a:noFill/>
          <a:ln w="9525">
            <a:noFill/>
            <a:miter lim="800000"/>
            <a:headEnd/>
            <a:tailEnd/>
          </a:ln>
        </p:spPr>
      </p:pic>
      <p:pic>
        <p:nvPicPr>
          <p:cNvPr id="20496" name="Picture 5" descr="Cover"/>
          <p:cNvPicPr>
            <a:picLocks noChangeAspect="1" noChangeArrowheads="1"/>
          </p:cNvPicPr>
          <p:nvPr/>
        </p:nvPicPr>
        <p:blipFill>
          <a:blip r:embed="rId7" cstate="print"/>
          <a:srcRect/>
          <a:stretch>
            <a:fillRect/>
          </a:stretch>
        </p:blipFill>
        <p:spPr bwMode="auto">
          <a:xfrm>
            <a:off x="992188" y="762000"/>
            <a:ext cx="1376362" cy="2546350"/>
          </a:xfrm>
          <a:prstGeom prst="rect">
            <a:avLst/>
          </a:prstGeom>
          <a:noFill/>
          <a:ln w="9525">
            <a:noFill/>
            <a:miter lim="800000"/>
            <a:headEnd/>
            <a:tailEnd/>
          </a:ln>
        </p:spPr>
      </p:pic>
      <p:pic>
        <p:nvPicPr>
          <p:cNvPr id="20497" name="Picture 4" descr="Cover"/>
          <p:cNvPicPr>
            <a:picLocks noChangeAspect="1" noChangeArrowheads="1"/>
          </p:cNvPicPr>
          <p:nvPr/>
        </p:nvPicPr>
        <p:blipFill>
          <a:blip r:embed="rId8" cstate="print"/>
          <a:srcRect/>
          <a:stretch>
            <a:fillRect/>
          </a:stretch>
        </p:blipFill>
        <p:spPr bwMode="auto">
          <a:xfrm>
            <a:off x="273050" y="2271713"/>
            <a:ext cx="3032125" cy="1338262"/>
          </a:xfrm>
          <a:prstGeom prst="rect">
            <a:avLst/>
          </a:prstGeom>
          <a:noFill/>
          <a:ln w="9525">
            <a:noFill/>
            <a:miter lim="800000"/>
            <a:headEnd/>
            <a:tailEnd/>
          </a:ln>
        </p:spPr>
      </p:pic>
      <p:pic>
        <p:nvPicPr>
          <p:cNvPr id="20498" name="Picture 2" descr="BAR"/>
          <p:cNvPicPr preferRelativeResize="0">
            <a:picLocks noChangeAspect="1" noChangeArrowheads="1"/>
          </p:cNvPicPr>
          <p:nvPr/>
        </p:nvPicPr>
        <p:blipFill>
          <a:blip r:embed="rId9" cstate="print"/>
          <a:srcRect/>
          <a:stretch>
            <a:fillRect/>
          </a:stretch>
        </p:blipFill>
        <p:spPr bwMode="auto">
          <a:xfrm rot="5400000">
            <a:off x="-3352800" y="3352800"/>
            <a:ext cx="6858000" cy="152400"/>
          </a:xfrm>
          <a:prstGeom prst="rect">
            <a:avLst/>
          </a:prstGeom>
          <a:noFill/>
          <a:ln w="9525">
            <a:noFill/>
            <a:miter lim="800000"/>
            <a:headEnd/>
            <a:tailEnd/>
          </a:ln>
        </p:spPr>
      </p:pic>
      <p:pic>
        <p:nvPicPr>
          <p:cNvPr id="20499" name="Picture 3" descr="BAR"/>
          <p:cNvPicPr preferRelativeResize="0">
            <a:picLocks noChangeAspect="1" noChangeArrowheads="1"/>
          </p:cNvPicPr>
          <p:nvPr/>
        </p:nvPicPr>
        <p:blipFill>
          <a:blip r:embed="rId9" cstate="print"/>
          <a:srcRect/>
          <a:stretch>
            <a:fillRect/>
          </a:stretch>
        </p:blipFill>
        <p:spPr bwMode="auto">
          <a:xfrm rot="5400000">
            <a:off x="5638800" y="3352800"/>
            <a:ext cx="6858000" cy="152400"/>
          </a:xfrm>
          <a:prstGeom prst="rect">
            <a:avLst/>
          </a:prstGeom>
          <a:noFill/>
          <a:ln w="9525">
            <a:noFill/>
            <a:miter lim="800000"/>
            <a:headEnd/>
            <a:tailEnd/>
          </a:ln>
        </p:spPr>
      </p:pic>
      <p:pic>
        <p:nvPicPr>
          <p:cNvPr id="20500" name="Picture 4" descr="BAR"/>
          <p:cNvPicPr preferRelativeResize="0">
            <a:picLocks noChangeAspect="1" noChangeArrowheads="1"/>
          </p:cNvPicPr>
          <p:nvPr/>
        </p:nvPicPr>
        <p:blipFill>
          <a:blip r:embed="rId9" cstate="print"/>
          <a:srcRect/>
          <a:stretch>
            <a:fillRect/>
          </a:stretch>
        </p:blipFill>
        <p:spPr bwMode="auto">
          <a:xfrm rot="10800000">
            <a:off x="0" y="0"/>
            <a:ext cx="9144000" cy="152400"/>
          </a:xfrm>
          <a:prstGeom prst="rect">
            <a:avLst/>
          </a:prstGeom>
          <a:noFill/>
          <a:ln w="9525">
            <a:noFill/>
            <a:miter lim="800000"/>
            <a:headEnd/>
            <a:tailEnd/>
          </a:ln>
        </p:spPr>
      </p:pic>
      <p:pic>
        <p:nvPicPr>
          <p:cNvPr id="20501" name="Picture 5" descr="BAR"/>
          <p:cNvPicPr preferRelativeResize="0">
            <a:picLocks noChangeAspect="1" noChangeArrowheads="1"/>
          </p:cNvPicPr>
          <p:nvPr/>
        </p:nvPicPr>
        <p:blipFill>
          <a:blip r:embed="rId9" cstate="print"/>
          <a:srcRect/>
          <a:stretch>
            <a:fillRect/>
          </a:stretch>
        </p:blipFill>
        <p:spPr bwMode="auto">
          <a:xfrm rot="10800000">
            <a:off x="0" y="6705600"/>
            <a:ext cx="9144000" cy="152400"/>
          </a:xfrm>
          <a:prstGeom prst="rect">
            <a:avLst/>
          </a:prstGeom>
          <a:noFill/>
          <a:ln w="9525">
            <a:noFill/>
            <a:miter lim="800000"/>
            <a:headEnd/>
            <a:tailEnd/>
          </a:ln>
        </p:spPr>
      </p:pic>
      <p:pic>
        <p:nvPicPr>
          <p:cNvPr id="12" name="Picture 31" descr="01-pyramid-B">
            <a:hlinkClick r:id="rId10" action="ppaction://hlinksldjump"/>
          </p:cNvPr>
          <p:cNvPicPr>
            <a:picLocks noChangeAspect="1" noChangeArrowheads="1"/>
          </p:cNvPicPr>
          <p:nvPr/>
        </p:nvPicPr>
        <p:blipFill>
          <a:blip r:embed="rId11" cstate="print"/>
          <a:srcRect/>
          <a:stretch>
            <a:fillRect/>
          </a:stretch>
        </p:blipFill>
        <p:spPr bwMode="auto">
          <a:xfrm>
            <a:off x="2946833" y="260648"/>
            <a:ext cx="3149167" cy="32109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7" name="Picture 37" descr="ANd9GcQT_jg1OaajSLnm4AuTV0Y4ykoFiF-wpcLOmLaYsM8y_u-wOGsZrA">
            <a:hlinkClick r:id="rId12" action="ppaction://hlinksldjump"/>
          </p:cNvPr>
          <p:cNvPicPr>
            <a:picLocks noChangeAspect="1" noChangeArrowheads="1"/>
          </p:cNvPicPr>
          <p:nvPr/>
        </p:nvPicPr>
        <p:blipFill>
          <a:blip r:embed="rId13" cstate="print"/>
          <a:srcRect/>
          <a:stretch>
            <a:fillRect/>
          </a:stretch>
        </p:blipFill>
        <p:spPr bwMode="auto">
          <a:xfrm>
            <a:off x="0" y="3581400"/>
            <a:ext cx="2915816"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0">
            <a:hlinkClick r:id="" action="ppaction://noaction"/>
          </p:cNvPr>
          <p:cNvPicPr>
            <a:picLocks noChangeAspect="1" noChangeArrowheads="1"/>
          </p:cNvPicPr>
          <p:nvPr/>
        </p:nvPicPr>
        <p:blipFill>
          <a:blip r:embed="rId14" cstate="print"/>
          <a:srcRect/>
          <a:stretch>
            <a:fillRect/>
          </a:stretch>
        </p:blipFill>
        <p:spPr bwMode="auto">
          <a:xfrm>
            <a:off x="6242698" y="3501008"/>
            <a:ext cx="2743199" cy="3168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6" descr="C:\Users\Administrator\Desktop\images716974_a.jpg">
            <a:hlinkClick r:id="rId10" action="ppaction://hlinksldjump"/>
          </p:cNvPr>
          <p:cNvPicPr>
            <a:picLocks noChangeAspect="1" noChangeArrowheads="1"/>
          </p:cNvPicPr>
          <p:nvPr/>
        </p:nvPicPr>
        <p:blipFill>
          <a:blip r:embed="rId15" cstate="print"/>
          <a:srcRect/>
          <a:stretch>
            <a:fillRect/>
          </a:stretch>
        </p:blipFill>
        <p:spPr bwMode="auto">
          <a:xfrm>
            <a:off x="0" y="260648"/>
            <a:ext cx="2971800" cy="31683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18" descr="C:\Users\Administrator\Desktop\6b6a64b9c41b81f2f11855df8716ccf8.png">
            <a:hlinkClick r:id="rId12" action="ppaction://hlinksldjump"/>
          </p:cNvPr>
          <p:cNvPicPr>
            <a:picLocks noChangeAspect="1" noChangeArrowheads="1"/>
          </p:cNvPicPr>
          <p:nvPr/>
        </p:nvPicPr>
        <p:blipFill>
          <a:blip r:embed="rId16" cstate="print"/>
          <a:srcRect/>
          <a:stretch>
            <a:fillRect/>
          </a:stretch>
        </p:blipFill>
        <p:spPr bwMode="auto">
          <a:xfrm>
            <a:off x="6136916" y="228601"/>
            <a:ext cx="3007084" cy="32003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6" name="AutoShape 9"/>
          <p:cNvSpPr>
            <a:spLocks noChangeArrowheads="1"/>
          </p:cNvSpPr>
          <p:nvPr/>
        </p:nvSpPr>
        <p:spPr bwMode="auto">
          <a:xfrm>
            <a:off x="667544" y="4379618"/>
            <a:ext cx="1600200" cy="1371600"/>
          </a:xfrm>
          <a:prstGeom prst="sun">
            <a:avLst>
              <a:gd name="adj" fmla="val 25000"/>
            </a:avLst>
          </a:prstGeom>
          <a:solidFill>
            <a:srgbClr val="CCCC00"/>
          </a:solidFill>
          <a:ln w="9525">
            <a:solidFill>
              <a:srgbClr val="FF0066"/>
            </a:solidFill>
            <a:miter lim="800000"/>
            <a:headEnd/>
            <a:tailEnd/>
          </a:ln>
          <a:effectLst/>
        </p:spPr>
        <p:txBody>
          <a:bodyPr wrap="none" anchor="ctr"/>
          <a:lstStyle/>
          <a:p>
            <a:endParaRPr lang="en-US">
              <a:latin typeface=".VnTime" pitchFamily="34" charset="0"/>
            </a:endParaRPr>
          </a:p>
        </p:txBody>
      </p:sp>
      <p:pic>
        <p:nvPicPr>
          <p:cNvPr id="27" name="Picture 35" descr="ANd9GcQRH9SkRNr-JKtNMX06_2aADKpwDSxKIrn-aRRiMs5Tib1Wgg5n"/>
          <p:cNvPicPr>
            <a:picLocks noChangeAspect="1" noChangeArrowheads="1"/>
          </p:cNvPicPr>
          <p:nvPr/>
        </p:nvPicPr>
        <p:blipFill>
          <a:blip r:embed="rId17" cstate="print"/>
          <a:srcRect/>
          <a:stretch>
            <a:fillRect/>
          </a:stretch>
        </p:blipFill>
        <p:spPr bwMode="auto">
          <a:xfrm>
            <a:off x="2987824" y="3573016"/>
            <a:ext cx="3200400" cy="3096344"/>
          </a:xfrm>
          <a:prstGeom prst="rect">
            <a:avLst/>
          </a:prstGeom>
          <a:noFill/>
        </p:spPr>
      </p:pic>
      <p:sp>
        <p:nvSpPr>
          <p:cNvPr id="3" name="Footer Placeholder 2"/>
          <p:cNvSpPr>
            <a:spLocks noGrp="1"/>
          </p:cNvSpPr>
          <p:nvPr>
            <p:ph type="ftr" sz="quarter" idx="11"/>
          </p:nvPr>
        </p:nvSpPr>
        <p:spPr/>
        <p:txBody>
          <a:bodyPr/>
          <a:lstStyle/>
          <a:p>
            <a:r>
              <a:rPr lang="vi-VN"/>
              <a:t>Trường hợp bằng nhau thứ ba của tam giác góc - cạnh - góc</a:t>
            </a:r>
            <a:endParaRPr lang="en-US"/>
          </a:p>
        </p:txBody>
      </p:sp>
    </p:spTree>
    <p:extLst>
      <p:ext uri="{BB962C8B-B14F-4D97-AF65-F5344CB8AC3E}">
        <p14:creationId xmlns:p14="http://schemas.microsoft.com/office/powerpoint/2010/main" val="578766212"/>
      </p:ext>
    </p:extLst>
  </p:cSld>
  <p:clrMapOvr>
    <a:masterClrMapping/>
  </p:clrMapOvr>
  <p:transition spd="slow">
    <p:pull dir="r"/>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085965E3-4B5A-454E-8C5C-8A8E9BA6C3D7}"/>
              </a:ext>
            </a:extLst>
          </p:cNvPr>
          <p:cNvSpPr>
            <a:spLocks noGrp="1"/>
          </p:cNvSpPr>
          <p:nvPr>
            <p:ph type="ftr" sz="quarter" idx="11"/>
          </p:nvPr>
        </p:nvSpPr>
        <p:spPr/>
        <p:txBody>
          <a:bodyPr/>
          <a:lstStyle/>
          <a:p>
            <a:r>
              <a:rPr lang="vi-VN"/>
              <a:t>Trường hợp bằng nhau thứ ba của tam giác góc - cạnh - góc</a:t>
            </a:r>
            <a:endParaRPr lang="en-US"/>
          </a:p>
        </p:txBody>
      </p:sp>
      <p:pic>
        <p:nvPicPr>
          <p:cNvPr id="3" name="Picture 2">
            <a:extLst>
              <a:ext uri="{FF2B5EF4-FFF2-40B4-BE49-F238E27FC236}">
                <a16:creationId xmlns:a16="http://schemas.microsoft.com/office/drawing/2014/main" xmlns="" id="{589AFAFD-BD46-4927-98EF-448677F3AA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76359" y="2764065"/>
            <a:ext cx="3744416" cy="2592288"/>
          </a:xfrm>
          <a:prstGeom prst="rect">
            <a:avLst/>
          </a:prstGeom>
          <a:noFill/>
          <a:ln>
            <a:noFill/>
          </a:ln>
        </p:spPr>
      </p:pic>
      <p:sp>
        <p:nvSpPr>
          <p:cNvPr id="5" name="TextBox 4">
            <a:extLst>
              <a:ext uri="{FF2B5EF4-FFF2-40B4-BE49-F238E27FC236}">
                <a16:creationId xmlns:a16="http://schemas.microsoft.com/office/drawing/2014/main" xmlns="" id="{9A77F5DF-2760-4448-ADD8-86240F308556}"/>
              </a:ext>
            </a:extLst>
          </p:cNvPr>
          <p:cNvSpPr txBox="1"/>
          <p:nvPr/>
        </p:nvSpPr>
        <p:spPr>
          <a:xfrm>
            <a:off x="562472" y="1298957"/>
            <a:ext cx="3289448"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34 – </a:t>
            </a:r>
            <a:r>
              <a:rPr lang="en-US" sz="2800" b="1" dirty="0" err="1">
                <a:solidFill>
                  <a:srgbClr val="FF0000"/>
                </a:solidFill>
                <a:latin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cs typeface="Times New Roman" panose="02020603050405020304" pitchFamily="18" charset="0"/>
              </a:rPr>
              <a:t>/123</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1FB319F-A306-4987-85D6-15C967CF1F3F}"/>
              </a:ext>
            </a:extLst>
          </p:cNvPr>
          <p:cNvSpPr txBox="1"/>
          <p:nvPr/>
        </p:nvSpPr>
        <p:spPr>
          <a:xfrm>
            <a:off x="539552" y="1947029"/>
            <a:ext cx="80180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99,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20CFEA1-BA80-4306-9479-82DFDA28DAE7}"/>
              </a:ext>
            </a:extLst>
          </p:cNvPr>
          <p:cNvSpPr txBox="1"/>
          <p:nvPr/>
        </p:nvSpPr>
        <p:spPr>
          <a:xfrm>
            <a:off x="4067944" y="5559623"/>
            <a:ext cx="15841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99</a:t>
            </a:r>
            <a:endParaRPr lang="vi-V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B68AA86-6517-4832-8DC3-DF3DBDF0A622}"/>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1479653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image001"/>
          <p:cNvPicPr>
            <a:picLocks noChangeAspect="1" noChangeArrowheads="1"/>
          </p:cNvPicPr>
          <p:nvPr/>
        </p:nvPicPr>
        <p:blipFill>
          <a:blip r:embed="rId2" cstate="print"/>
          <a:srcRect/>
          <a:stretch>
            <a:fillRect/>
          </a:stretch>
        </p:blipFill>
        <p:spPr bwMode="auto">
          <a:xfrm>
            <a:off x="285720" y="1152524"/>
            <a:ext cx="2643206" cy="2133600"/>
          </a:xfrm>
          <a:prstGeom prst="rect">
            <a:avLst/>
          </a:prstGeom>
          <a:noFill/>
          <a:ln w="9525">
            <a:noFill/>
            <a:miter lim="800000"/>
            <a:headEnd/>
            <a:tailEnd/>
          </a:ln>
          <a:effectLst/>
        </p:spPr>
      </p:pic>
      <p:pic>
        <p:nvPicPr>
          <p:cNvPr id="5" name="Picture 2" descr="image002"/>
          <p:cNvPicPr>
            <a:picLocks noChangeAspect="1" noChangeArrowheads="1"/>
          </p:cNvPicPr>
          <p:nvPr/>
        </p:nvPicPr>
        <p:blipFill>
          <a:blip r:embed="rId3" cstate="print"/>
          <a:srcRect/>
          <a:stretch>
            <a:fillRect/>
          </a:stretch>
        </p:blipFill>
        <p:spPr bwMode="auto">
          <a:xfrm>
            <a:off x="2643174" y="-71462"/>
            <a:ext cx="3143272" cy="2508250"/>
          </a:xfrm>
          <a:prstGeom prst="rect">
            <a:avLst/>
          </a:prstGeom>
          <a:noFill/>
          <a:ln w="9525">
            <a:noFill/>
            <a:miter lim="800000"/>
            <a:headEnd/>
            <a:tailEnd/>
          </a:ln>
          <a:effectLst/>
        </p:spPr>
      </p:pic>
      <p:pic>
        <p:nvPicPr>
          <p:cNvPr id="8" name="Picture 3" descr="image003"/>
          <p:cNvPicPr>
            <a:picLocks noChangeAspect="1" noChangeArrowheads="1"/>
          </p:cNvPicPr>
          <p:nvPr/>
        </p:nvPicPr>
        <p:blipFill>
          <a:blip r:embed="rId4" cstate="print"/>
          <a:srcRect/>
          <a:stretch>
            <a:fillRect/>
          </a:stretch>
        </p:blipFill>
        <p:spPr bwMode="auto">
          <a:xfrm>
            <a:off x="2625739" y="2133596"/>
            <a:ext cx="3232145" cy="723900"/>
          </a:xfrm>
          <a:prstGeom prst="rect">
            <a:avLst/>
          </a:prstGeom>
          <a:noFill/>
          <a:ln w="9525">
            <a:noFill/>
            <a:miter lim="800000"/>
            <a:headEnd/>
            <a:tailEnd/>
          </a:ln>
          <a:effectLst/>
        </p:spPr>
      </p:pic>
      <p:pic>
        <p:nvPicPr>
          <p:cNvPr id="9" name="Picture 4" descr="image004"/>
          <p:cNvPicPr>
            <a:picLocks noChangeAspect="1" noChangeArrowheads="1"/>
          </p:cNvPicPr>
          <p:nvPr/>
        </p:nvPicPr>
        <p:blipFill>
          <a:blip r:embed="rId5" cstate="print"/>
          <a:srcRect/>
          <a:stretch>
            <a:fillRect/>
          </a:stretch>
        </p:blipFill>
        <p:spPr bwMode="auto">
          <a:xfrm>
            <a:off x="5313375" y="1357298"/>
            <a:ext cx="1044575" cy="1285884"/>
          </a:xfrm>
          <a:prstGeom prst="rect">
            <a:avLst/>
          </a:prstGeom>
          <a:noFill/>
          <a:ln w="9525">
            <a:noFill/>
            <a:miter lim="800000"/>
            <a:headEnd/>
            <a:tailEnd/>
          </a:ln>
          <a:effectLst/>
        </p:spPr>
      </p:pic>
      <p:pic>
        <p:nvPicPr>
          <p:cNvPr id="10" name="Picture 5" descr="image005"/>
          <p:cNvPicPr>
            <a:picLocks noChangeAspect="1" noChangeArrowheads="1"/>
          </p:cNvPicPr>
          <p:nvPr/>
        </p:nvPicPr>
        <p:blipFill>
          <a:blip r:embed="rId6" cstate="print"/>
          <a:srcRect/>
          <a:stretch>
            <a:fillRect/>
          </a:stretch>
        </p:blipFill>
        <p:spPr bwMode="auto">
          <a:xfrm>
            <a:off x="5286380" y="2071678"/>
            <a:ext cx="1658938" cy="1292225"/>
          </a:xfrm>
          <a:prstGeom prst="rect">
            <a:avLst/>
          </a:prstGeom>
          <a:noFill/>
          <a:ln w="9525">
            <a:noFill/>
            <a:miter lim="800000"/>
            <a:headEnd/>
            <a:tailEnd/>
          </a:ln>
          <a:effectLst/>
        </p:spPr>
      </p:pic>
      <p:pic>
        <p:nvPicPr>
          <p:cNvPr id="15" name="Picture 6" descr="image006"/>
          <p:cNvPicPr>
            <a:picLocks noChangeAspect="1" noChangeArrowheads="1"/>
          </p:cNvPicPr>
          <p:nvPr/>
        </p:nvPicPr>
        <p:blipFill>
          <a:blip r:embed="rId7" cstate="print"/>
          <a:srcRect/>
          <a:stretch>
            <a:fillRect/>
          </a:stretch>
        </p:blipFill>
        <p:spPr bwMode="auto">
          <a:xfrm>
            <a:off x="2643174" y="2633832"/>
            <a:ext cx="1857388" cy="1809465"/>
          </a:xfrm>
          <a:prstGeom prst="rect">
            <a:avLst/>
          </a:prstGeom>
          <a:noFill/>
          <a:ln w="9525">
            <a:noFill/>
            <a:miter lim="800000"/>
            <a:headEnd/>
            <a:tailEnd/>
          </a:ln>
          <a:effectLst/>
        </p:spPr>
      </p:pic>
      <p:pic>
        <p:nvPicPr>
          <p:cNvPr id="16" name="Picture 7" descr="image007"/>
          <p:cNvPicPr>
            <a:picLocks noChangeAspect="1" noChangeArrowheads="1"/>
          </p:cNvPicPr>
          <p:nvPr/>
        </p:nvPicPr>
        <p:blipFill>
          <a:blip r:embed="rId8" cstate="print"/>
          <a:srcRect/>
          <a:stretch>
            <a:fillRect/>
          </a:stretch>
        </p:blipFill>
        <p:spPr bwMode="auto">
          <a:xfrm rot="20390358">
            <a:off x="4014339" y="3460741"/>
            <a:ext cx="1565275" cy="773139"/>
          </a:xfrm>
          <a:prstGeom prst="rect">
            <a:avLst/>
          </a:prstGeom>
          <a:noFill/>
          <a:ln w="9525">
            <a:noFill/>
            <a:miter lim="800000"/>
            <a:headEnd/>
            <a:tailEnd/>
          </a:ln>
          <a:effectLst/>
        </p:spPr>
      </p:pic>
      <p:pic>
        <p:nvPicPr>
          <p:cNvPr id="17" name="Picture 8" descr="image008"/>
          <p:cNvPicPr>
            <a:picLocks noChangeAspect="1" noChangeArrowheads="1"/>
          </p:cNvPicPr>
          <p:nvPr/>
        </p:nvPicPr>
        <p:blipFill>
          <a:blip r:embed="rId9" cstate="print"/>
          <a:srcRect/>
          <a:stretch>
            <a:fillRect/>
          </a:stretch>
        </p:blipFill>
        <p:spPr bwMode="auto">
          <a:xfrm>
            <a:off x="4143372" y="4028089"/>
            <a:ext cx="1143008" cy="1043985"/>
          </a:xfrm>
          <a:prstGeom prst="rect">
            <a:avLst/>
          </a:prstGeom>
          <a:noFill/>
          <a:ln w="9525">
            <a:noFill/>
            <a:miter lim="800000"/>
            <a:headEnd/>
            <a:tailEnd/>
          </a:ln>
          <a:effectLst/>
        </p:spPr>
      </p:pic>
      <p:pic>
        <p:nvPicPr>
          <p:cNvPr id="18" name="Picture 9" descr="image009"/>
          <p:cNvPicPr>
            <a:picLocks noChangeAspect="1" noChangeArrowheads="1"/>
          </p:cNvPicPr>
          <p:nvPr/>
        </p:nvPicPr>
        <p:blipFill>
          <a:blip r:embed="rId10" cstate="print"/>
          <a:srcRect/>
          <a:stretch>
            <a:fillRect/>
          </a:stretch>
        </p:blipFill>
        <p:spPr bwMode="auto">
          <a:xfrm>
            <a:off x="4929190" y="3929066"/>
            <a:ext cx="2424113" cy="1164907"/>
          </a:xfrm>
          <a:prstGeom prst="rect">
            <a:avLst/>
          </a:prstGeom>
          <a:noFill/>
          <a:ln w="9525">
            <a:noFill/>
            <a:miter lim="800000"/>
            <a:headEnd/>
            <a:tailEnd/>
          </a:ln>
          <a:effectLst/>
        </p:spPr>
      </p:pic>
      <p:pic>
        <p:nvPicPr>
          <p:cNvPr id="19" name="Picture 10" descr="image010"/>
          <p:cNvPicPr>
            <a:picLocks noChangeAspect="1" noChangeArrowheads="1"/>
          </p:cNvPicPr>
          <p:nvPr/>
        </p:nvPicPr>
        <p:blipFill>
          <a:blip r:embed="rId11" cstate="print"/>
          <a:srcRect/>
          <a:stretch>
            <a:fillRect/>
          </a:stretch>
        </p:blipFill>
        <p:spPr bwMode="auto">
          <a:xfrm>
            <a:off x="4887928" y="4643446"/>
            <a:ext cx="1903852" cy="1857388"/>
          </a:xfrm>
          <a:prstGeom prst="rect">
            <a:avLst/>
          </a:prstGeom>
          <a:noFill/>
          <a:ln w="9525">
            <a:noFill/>
            <a:miter lim="800000"/>
            <a:headEnd/>
            <a:tailEnd/>
          </a:ln>
          <a:effectLst/>
        </p:spPr>
      </p:pic>
      <p:pic>
        <p:nvPicPr>
          <p:cNvPr id="1026" name="Picture 2"/>
          <p:cNvPicPr>
            <a:picLocks noChangeAspect="1" noChangeArrowheads="1"/>
          </p:cNvPicPr>
          <p:nvPr/>
        </p:nvPicPr>
        <p:blipFill>
          <a:blip r:embed="rId12" cstate="print"/>
          <a:srcRect/>
          <a:stretch>
            <a:fillRect/>
          </a:stretch>
        </p:blipFill>
        <p:spPr bwMode="auto">
          <a:xfrm>
            <a:off x="5072066" y="42845"/>
            <a:ext cx="2857500" cy="8858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13" cstate="print"/>
          <a:srcRect/>
          <a:stretch>
            <a:fillRect/>
          </a:stretch>
        </p:blipFill>
        <p:spPr bwMode="auto">
          <a:xfrm>
            <a:off x="5857884" y="1000108"/>
            <a:ext cx="2857500" cy="8858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14" cstate="print"/>
          <a:srcRect/>
          <a:stretch>
            <a:fillRect/>
          </a:stretch>
        </p:blipFill>
        <p:spPr bwMode="auto">
          <a:xfrm>
            <a:off x="6500826" y="5500702"/>
            <a:ext cx="2000264" cy="1214446"/>
          </a:xfrm>
          <a:prstGeom prst="rect">
            <a:avLst/>
          </a:prstGeom>
          <a:noFill/>
          <a:ln w="9525">
            <a:noFill/>
            <a:miter lim="800000"/>
            <a:headEnd/>
            <a:tailEnd/>
          </a:ln>
          <a:effectLst/>
        </p:spPr>
      </p:pic>
      <p:pic>
        <p:nvPicPr>
          <p:cNvPr id="1031" name="Picture 7"/>
          <p:cNvPicPr>
            <a:picLocks noChangeAspect="1" noChangeArrowheads="1"/>
          </p:cNvPicPr>
          <p:nvPr/>
        </p:nvPicPr>
        <p:blipFill>
          <a:blip r:embed="rId15" cstate="print"/>
          <a:srcRect/>
          <a:stretch>
            <a:fillRect/>
          </a:stretch>
        </p:blipFill>
        <p:spPr bwMode="auto">
          <a:xfrm>
            <a:off x="7000892" y="3857628"/>
            <a:ext cx="2000264" cy="1214446"/>
          </a:xfrm>
          <a:prstGeom prst="rect">
            <a:avLst/>
          </a:prstGeom>
          <a:noFill/>
          <a:ln w="9525">
            <a:noFill/>
            <a:miter lim="800000"/>
            <a:headEnd/>
            <a:tailEnd/>
          </a:ln>
          <a:effectLst/>
        </p:spPr>
      </p:pic>
      <p:pic>
        <p:nvPicPr>
          <p:cNvPr id="1032" name="Picture 8"/>
          <p:cNvPicPr>
            <a:picLocks noChangeAspect="1" noChangeArrowheads="1"/>
          </p:cNvPicPr>
          <p:nvPr/>
        </p:nvPicPr>
        <p:blipFill>
          <a:blip r:embed="rId16" cstate="print"/>
          <a:srcRect/>
          <a:stretch>
            <a:fillRect/>
          </a:stretch>
        </p:blipFill>
        <p:spPr bwMode="auto">
          <a:xfrm>
            <a:off x="6572264" y="2071678"/>
            <a:ext cx="2214578" cy="1071570"/>
          </a:xfrm>
          <a:prstGeom prst="rect">
            <a:avLst/>
          </a:prstGeom>
          <a:noFill/>
          <a:ln w="9525">
            <a:noFill/>
            <a:miter lim="800000"/>
            <a:headEnd/>
            <a:tailEnd/>
          </a:ln>
          <a:effectLst/>
        </p:spPr>
      </p:pic>
      <p:pic>
        <p:nvPicPr>
          <p:cNvPr id="1033" name="Picture 9"/>
          <p:cNvPicPr>
            <a:picLocks noChangeAspect="1" noChangeArrowheads="1"/>
          </p:cNvPicPr>
          <p:nvPr/>
        </p:nvPicPr>
        <p:blipFill>
          <a:blip r:embed="rId17" cstate="print"/>
          <a:srcRect/>
          <a:stretch>
            <a:fillRect/>
          </a:stretch>
        </p:blipFill>
        <p:spPr bwMode="auto">
          <a:xfrm>
            <a:off x="4929190" y="3071810"/>
            <a:ext cx="2628900" cy="808040"/>
          </a:xfrm>
          <a:prstGeom prst="rect">
            <a:avLst/>
          </a:prstGeom>
          <a:noFill/>
          <a:ln w="9525">
            <a:noFill/>
            <a:miter lim="800000"/>
            <a:headEnd/>
            <a:tailEnd/>
          </a:ln>
          <a:effectLst/>
        </p:spPr>
      </p:pic>
      <p:sp>
        <p:nvSpPr>
          <p:cNvPr id="3" name="Footer Placeholder 2"/>
          <p:cNvSpPr>
            <a:spLocks noGrp="1"/>
          </p:cNvSpPr>
          <p:nvPr>
            <p:ph type="ftr" sz="quarter" idx="11"/>
          </p:nvPr>
        </p:nvSpPr>
        <p:spPr>
          <a:xfrm>
            <a:off x="2933622" y="6405957"/>
            <a:ext cx="3376626" cy="365125"/>
          </a:xfrm>
        </p:spPr>
        <p:txBody>
          <a:bodyPr/>
          <a:lstStyle/>
          <a:p>
            <a:r>
              <a:rPr lang="vi-VN" dirty="0"/>
              <a:t>Trường hợp bằng nhau thứ ba của tam giác góc - cạnh - góc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par>
                                <p:cTn id="24" presetID="4"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blinds(horizontal)">
                                      <p:cBhvr>
                                        <p:cTn id="29" dur="500"/>
                                        <p:tgtEl>
                                          <p:spTgt spid="103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nodeType="with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blinds(horizontal)">
                                      <p:cBhvr>
                                        <p:cTn id="42" dur="500"/>
                                        <p:tgtEl>
                                          <p:spTgt spid="1033"/>
                                        </p:tgtEl>
                                      </p:cBhvr>
                                    </p:animEffect>
                                  </p:childTnLst>
                                </p:cTn>
                              </p:par>
                              <p:par>
                                <p:cTn id="43" presetID="3"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4" presetClass="entr" presetSubtype="16" fill="hold" nodeType="withEffect">
                                  <p:stCondLst>
                                    <p:cond delay="0"/>
                                  </p:stCondLst>
                                  <p:childTnLst>
                                    <p:set>
                                      <p:cBhvr>
                                        <p:cTn id="50" dur="1" fill="hold">
                                          <p:stCondLst>
                                            <p:cond delay="0"/>
                                          </p:stCondLst>
                                        </p:cTn>
                                        <p:tgtEl>
                                          <p:spTgt spid="1031"/>
                                        </p:tgtEl>
                                        <p:attrNameLst>
                                          <p:attrName>style.visibility</p:attrName>
                                        </p:attrNameLst>
                                      </p:cBhvr>
                                      <p:to>
                                        <p:strVal val="visible"/>
                                      </p:to>
                                    </p:set>
                                    <p:animEffect transition="in" filter="box(in)">
                                      <p:cBhvr>
                                        <p:cTn id="51" dur="500"/>
                                        <p:tgtEl>
                                          <p:spTgt spid="1031"/>
                                        </p:tgtEl>
                                      </p:cBhvr>
                                    </p:animEffect>
                                  </p:childTnLst>
                                </p:cTn>
                              </p:par>
                              <p:par>
                                <p:cTn id="52" presetID="3" presetClass="entr" presetSubtype="1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nodeType="with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blinds(horizontal)">
                                      <p:cBhvr>
                                        <p:cTn id="5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9" name="Picture 17" descr="forget-me-not"/>
          <p:cNvPicPr>
            <a:picLocks noChangeAspect="1" noChangeArrowheads="1"/>
          </p:cNvPicPr>
          <p:nvPr/>
        </p:nvPicPr>
        <p:blipFill>
          <a:blip r:embed="rId2" cstate="print"/>
          <a:srcRect/>
          <a:stretch>
            <a:fillRect/>
          </a:stretch>
        </p:blipFill>
        <p:spPr bwMode="auto">
          <a:xfrm>
            <a:off x="185738" y="5257800"/>
            <a:ext cx="1414462" cy="1447800"/>
          </a:xfrm>
          <a:prstGeom prst="rect">
            <a:avLst/>
          </a:prstGeom>
          <a:noFill/>
          <a:ln w="9525">
            <a:noFill/>
            <a:miter lim="800000"/>
            <a:headEnd/>
            <a:tailEnd/>
          </a:ln>
        </p:spPr>
      </p:pic>
      <p:sp>
        <p:nvSpPr>
          <p:cNvPr id="44034" name="Rectangle 2"/>
          <p:cNvSpPr>
            <a:spLocks noChangeArrowheads="1"/>
          </p:cNvSpPr>
          <p:nvPr/>
        </p:nvSpPr>
        <p:spPr bwMode="auto">
          <a:xfrm>
            <a:off x="76200" y="76200"/>
            <a:ext cx="8991600" cy="6705600"/>
          </a:xfrm>
          <a:prstGeom prst="rect">
            <a:avLst/>
          </a:prstGeom>
          <a:noFill/>
          <a:ln w="57150" cmpd="thickThin">
            <a:solidFill>
              <a:srgbClr val="D60093"/>
            </a:solidFill>
            <a:miter lim="800000"/>
            <a:headEnd/>
            <a:tailEnd/>
          </a:ln>
          <a:effectLst/>
        </p:spPr>
        <p:txBody>
          <a:bodyPr wrap="none" anchor="ctr"/>
          <a:lstStyle/>
          <a:p>
            <a:pPr algn="ctr"/>
            <a:endParaRPr lang="en-US" sz="3200" b="1">
              <a:solidFill>
                <a:srgbClr val="660066"/>
              </a:solidFill>
              <a:latin typeface="Times New Roman" pitchFamily="18" charset="0"/>
            </a:endParaRPr>
          </a:p>
        </p:txBody>
      </p:sp>
      <p:pic>
        <p:nvPicPr>
          <p:cNvPr id="44035" name="Picture 3" descr="forget-me-not"/>
          <p:cNvPicPr>
            <a:picLocks noChangeAspect="1" noChangeArrowheads="1"/>
          </p:cNvPicPr>
          <p:nvPr/>
        </p:nvPicPr>
        <p:blipFill>
          <a:blip r:embed="rId2" cstate="print"/>
          <a:srcRect/>
          <a:stretch>
            <a:fillRect/>
          </a:stretch>
        </p:blipFill>
        <p:spPr bwMode="auto">
          <a:xfrm>
            <a:off x="0" y="0"/>
            <a:ext cx="1414463" cy="1447800"/>
          </a:xfrm>
          <a:prstGeom prst="rect">
            <a:avLst/>
          </a:prstGeom>
          <a:noFill/>
          <a:ln w="9525">
            <a:noFill/>
            <a:miter lim="800000"/>
            <a:headEnd/>
            <a:tailEnd/>
          </a:ln>
        </p:spPr>
      </p:pic>
      <p:pic>
        <p:nvPicPr>
          <p:cNvPr id="44036" name="Picture 4" descr="forget-me-not"/>
          <p:cNvPicPr>
            <a:picLocks noChangeAspect="1" noChangeArrowheads="1"/>
          </p:cNvPicPr>
          <p:nvPr/>
        </p:nvPicPr>
        <p:blipFill>
          <a:blip r:embed="rId2" cstate="print"/>
          <a:srcRect/>
          <a:stretch>
            <a:fillRect/>
          </a:stretch>
        </p:blipFill>
        <p:spPr bwMode="auto">
          <a:xfrm>
            <a:off x="7729538" y="0"/>
            <a:ext cx="1414462" cy="1447800"/>
          </a:xfrm>
          <a:prstGeom prst="rect">
            <a:avLst/>
          </a:prstGeom>
          <a:noFill/>
          <a:ln w="9525">
            <a:noFill/>
            <a:miter lim="800000"/>
            <a:headEnd/>
            <a:tailEnd/>
          </a:ln>
        </p:spPr>
      </p:pic>
      <p:sp>
        <p:nvSpPr>
          <p:cNvPr id="44037" name="Text Box 5"/>
          <p:cNvSpPr txBox="1">
            <a:spLocks noChangeArrowheads="1"/>
          </p:cNvSpPr>
          <p:nvPr/>
        </p:nvSpPr>
        <p:spPr bwMode="auto">
          <a:xfrm>
            <a:off x="611560" y="1371600"/>
            <a:ext cx="7620000" cy="1066800"/>
          </a:xfrm>
          <a:prstGeom prst="rect">
            <a:avLst/>
          </a:prstGeom>
          <a:noFill/>
          <a:ln w="9525">
            <a:noFill/>
            <a:miter lim="800000"/>
            <a:headEnd/>
            <a:tailEnd/>
          </a:ln>
          <a:effectLst/>
        </p:spPr>
        <p:txBody>
          <a:bodyPr>
            <a:spAutoFit/>
          </a:bodyPr>
          <a:lstStyle/>
          <a:p>
            <a:pPr>
              <a:spcBef>
                <a:spcPct val="50000"/>
              </a:spcBef>
            </a:pPr>
            <a:r>
              <a:rPr lang="en-US" sz="3200" dirty="0">
                <a:latin typeface=".VnTime" pitchFamily="34" charset="0"/>
              </a:rPr>
              <a:t>- </a:t>
            </a:r>
            <a:r>
              <a:rPr lang="en-US" sz="3200" dirty="0" err="1">
                <a:latin typeface="Times New Roman" pitchFamily="18" charset="0"/>
              </a:rPr>
              <a:t>Học</a:t>
            </a:r>
            <a:r>
              <a:rPr lang="en-US" sz="3200" dirty="0">
                <a:latin typeface="Times New Roman" pitchFamily="18" charset="0"/>
              </a:rPr>
              <a:t> </a:t>
            </a:r>
            <a:r>
              <a:rPr lang="en-US" sz="3200" dirty="0" err="1">
                <a:latin typeface="Times New Roman" pitchFamily="18" charset="0"/>
              </a:rPr>
              <a:t>thuộc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trường</a:t>
            </a:r>
            <a:r>
              <a:rPr lang="en-US" sz="3200" dirty="0">
                <a:latin typeface="Times New Roman" pitchFamily="18" charset="0"/>
              </a:rPr>
              <a:t> </a:t>
            </a:r>
            <a:r>
              <a:rPr lang="en-US" sz="3200" dirty="0" err="1">
                <a:latin typeface="Times New Roman" pitchFamily="18" charset="0"/>
              </a:rPr>
              <a:t>hợp</a:t>
            </a:r>
            <a:r>
              <a:rPr lang="en-US" sz="3200" dirty="0">
                <a:latin typeface="Times New Roman" pitchFamily="18" charset="0"/>
              </a:rPr>
              <a:t> </a:t>
            </a:r>
            <a:r>
              <a:rPr lang="en-US" sz="3200" dirty="0" err="1">
                <a:latin typeface="Times New Roman" pitchFamily="18" charset="0"/>
              </a:rPr>
              <a:t>bằng</a:t>
            </a:r>
            <a:r>
              <a:rPr lang="en-US" sz="3200" dirty="0">
                <a:latin typeface="Times New Roman" pitchFamily="18" charset="0"/>
              </a:rPr>
              <a:t> </a:t>
            </a:r>
            <a:r>
              <a:rPr lang="en-US" sz="3200" dirty="0" err="1">
                <a:latin typeface="Times New Roman" pitchFamily="18" charset="0"/>
              </a:rPr>
              <a:t>nhau</a:t>
            </a:r>
            <a:r>
              <a:rPr lang="en-US" sz="3200" dirty="0">
                <a:latin typeface="Times New Roman" pitchFamily="18" charset="0"/>
              </a:rPr>
              <a:t> </a:t>
            </a:r>
            <a:r>
              <a:rPr lang="en-US" sz="3200" dirty="0" err="1">
                <a:latin typeface="Times New Roman" pitchFamily="18" charset="0"/>
              </a:rPr>
              <a:t>của</a:t>
            </a:r>
            <a:r>
              <a:rPr lang="en-US" sz="3200" dirty="0">
                <a:latin typeface="Times New Roman" pitchFamily="18" charset="0"/>
              </a:rPr>
              <a:t> tam </a:t>
            </a:r>
            <a:r>
              <a:rPr lang="en-US" sz="3200" dirty="0" err="1">
                <a:latin typeface="Times New Roman" pitchFamily="18" charset="0"/>
              </a:rPr>
              <a:t>giác</a:t>
            </a:r>
            <a:endParaRPr lang="en-US" sz="3200" dirty="0">
              <a:latin typeface="Times New Roman" pitchFamily="18" charset="0"/>
            </a:endParaRPr>
          </a:p>
        </p:txBody>
      </p:sp>
      <p:sp>
        <p:nvSpPr>
          <p:cNvPr id="44038" name="WordArt 6"/>
          <p:cNvSpPr>
            <a:spLocks noChangeArrowheads="1" noChangeShapeType="1" noTextEdit="1"/>
          </p:cNvSpPr>
          <p:nvPr/>
        </p:nvSpPr>
        <p:spPr bwMode="auto">
          <a:xfrm>
            <a:off x="2390775" y="533400"/>
            <a:ext cx="4610117" cy="62865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0">
                  <a:gsLst>
                    <a:gs pos="0">
                      <a:srgbClr val="55261C"/>
                    </a:gs>
                    <a:gs pos="3000">
                      <a:srgbClr val="EBDAD4"/>
                    </a:gs>
                    <a:gs pos="14499">
                      <a:srgbClr val="C0524E"/>
                    </a:gs>
                    <a:gs pos="21000">
                      <a:srgbClr val="80302D"/>
                    </a:gs>
                    <a:gs pos="22000">
                      <a:srgbClr val="9C6563"/>
                    </a:gs>
                    <a:gs pos="24000">
                      <a:srgbClr val="FFFFFF"/>
                    </a:gs>
                    <a:gs pos="39500">
                      <a:srgbClr val="83A7C3"/>
                    </a:gs>
                    <a:gs pos="43500">
                      <a:srgbClr val="768FB9"/>
                    </a:gs>
                    <a:gs pos="46000">
                      <a:srgbClr val="83A7C3"/>
                    </a:gs>
                    <a:gs pos="50000">
                      <a:srgbClr val="DCEBF5"/>
                    </a:gs>
                    <a:gs pos="54000">
                      <a:srgbClr val="83A7C3"/>
                    </a:gs>
                    <a:gs pos="56500">
                      <a:srgbClr val="768FB9"/>
                    </a:gs>
                    <a:gs pos="60501">
                      <a:srgbClr val="83A7C3"/>
                    </a:gs>
                    <a:gs pos="76000">
                      <a:srgbClr val="FFFFFF"/>
                    </a:gs>
                    <a:gs pos="78000">
                      <a:srgbClr val="9C6563"/>
                    </a:gs>
                    <a:gs pos="79000">
                      <a:srgbClr val="80302D"/>
                    </a:gs>
                    <a:gs pos="85501">
                      <a:srgbClr val="C0524E"/>
                    </a:gs>
                    <a:gs pos="97000">
                      <a:srgbClr val="EBDAD4"/>
                    </a:gs>
                    <a:gs pos="100000">
                      <a:srgbClr val="55261C"/>
                    </a:gs>
                  </a:gsLst>
                  <a:lin ang="5400000" scaled="1"/>
                </a:gradFill>
                <a:latin typeface="Times New Roman" pitchFamily="18" charset="0"/>
                <a:cs typeface="Times New Roman" pitchFamily="18" charset="0"/>
              </a:rPr>
              <a:t>Hướng dẫn về nhà</a:t>
            </a:r>
          </a:p>
        </p:txBody>
      </p:sp>
      <p:grpSp>
        <p:nvGrpSpPr>
          <p:cNvPr id="2" name="Group 7"/>
          <p:cNvGrpSpPr>
            <a:grpSpLocks/>
          </p:cNvGrpSpPr>
          <p:nvPr/>
        </p:nvGrpSpPr>
        <p:grpSpPr bwMode="auto">
          <a:xfrm>
            <a:off x="2971800" y="3276600"/>
            <a:ext cx="4724400" cy="3429000"/>
            <a:chOff x="0" y="2160"/>
            <a:chExt cx="2976" cy="2160"/>
          </a:xfrm>
        </p:grpSpPr>
        <p:pic>
          <p:nvPicPr>
            <p:cNvPr id="44040" name="Picture 8" descr="boy_math_md_wht"/>
            <p:cNvPicPr>
              <a:picLocks noChangeAspect="1" noChangeArrowheads="1" noCrop="1"/>
            </p:cNvPicPr>
            <p:nvPr/>
          </p:nvPicPr>
          <p:blipFill>
            <a:blip r:embed="rId3" cstate="print"/>
            <a:srcRect/>
            <a:stretch>
              <a:fillRect/>
            </a:stretch>
          </p:blipFill>
          <p:spPr bwMode="auto">
            <a:xfrm>
              <a:off x="384" y="2160"/>
              <a:ext cx="2592" cy="2160"/>
            </a:xfrm>
            <a:prstGeom prst="rect">
              <a:avLst/>
            </a:prstGeom>
            <a:noFill/>
          </p:spPr>
        </p:pic>
        <p:pic>
          <p:nvPicPr>
            <p:cNvPr id="44041" name="Picture 9" descr="sunflower"/>
            <p:cNvPicPr>
              <a:picLocks noChangeAspect="1" noChangeArrowheads="1" noCrop="1"/>
            </p:cNvPicPr>
            <p:nvPr/>
          </p:nvPicPr>
          <p:blipFill>
            <a:blip r:embed="rId4" cstate="print"/>
            <a:srcRect/>
            <a:stretch>
              <a:fillRect/>
            </a:stretch>
          </p:blipFill>
          <p:spPr bwMode="auto">
            <a:xfrm>
              <a:off x="0" y="2544"/>
              <a:ext cx="1000" cy="1344"/>
            </a:xfrm>
            <a:prstGeom prst="rect">
              <a:avLst/>
            </a:prstGeom>
            <a:noFill/>
          </p:spPr>
        </p:pic>
      </p:grpSp>
      <p:sp>
        <p:nvSpPr>
          <p:cNvPr id="44042" name="Text Box 10"/>
          <p:cNvSpPr txBox="1">
            <a:spLocks noChangeArrowheads="1"/>
          </p:cNvSpPr>
          <p:nvPr/>
        </p:nvSpPr>
        <p:spPr bwMode="auto">
          <a:xfrm>
            <a:off x="685800" y="3505200"/>
            <a:ext cx="6477000" cy="579438"/>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rPr>
              <a:t>- Tiết sau luyện tập</a:t>
            </a:r>
          </a:p>
        </p:txBody>
      </p:sp>
      <p:sp>
        <p:nvSpPr>
          <p:cNvPr id="44043" name="Text Box 11"/>
          <p:cNvSpPr txBox="1">
            <a:spLocks noChangeArrowheads="1"/>
          </p:cNvSpPr>
          <p:nvPr/>
        </p:nvSpPr>
        <p:spPr bwMode="auto">
          <a:xfrm>
            <a:off x="539552" y="2286000"/>
            <a:ext cx="8229600" cy="1323439"/>
          </a:xfrm>
          <a:prstGeom prst="rect">
            <a:avLst/>
          </a:prstGeom>
          <a:noFill/>
          <a:ln w="9525">
            <a:noFill/>
            <a:miter lim="800000"/>
            <a:headEnd/>
            <a:tailEnd/>
          </a:ln>
          <a:effectLst/>
        </p:spPr>
        <p:txBody>
          <a:bodyPr>
            <a:spAutoFit/>
          </a:bodyPr>
          <a:lstStyle/>
          <a:p>
            <a:pPr>
              <a:spcBef>
                <a:spcPct val="50000"/>
              </a:spcBef>
              <a:buFontTx/>
              <a:buChar char="-"/>
            </a:pPr>
            <a:r>
              <a:rPr lang="en-US" sz="3200" dirty="0">
                <a:latin typeface=".VnTime" pitchFamily="34" charset="0"/>
              </a:rPr>
              <a:t> BTVN: 33, 34, 35, 36 (trang123 - SGK)</a:t>
            </a:r>
          </a:p>
          <a:p>
            <a:pPr>
              <a:spcBef>
                <a:spcPct val="50000"/>
              </a:spcBef>
            </a:pPr>
            <a:r>
              <a:rPr lang="en-US" sz="3200" dirty="0">
                <a:solidFill>
                  <a:srgbClr val="FFFA00"/>
                </a:solidFill>
                <a:latin typeface=".VnTime" pitchFamily="34" charset="0"/>
              </a:rPr>
              <a:t>               </a:t>
            </a:r>
            <a:r>
              <a:rPr lang="en-US" sz="3200" dirty="0">
                <a:latin typeface=".VnTime" pitchFamily="34" charset="0"/>
              </a:rPr>
              <a:t>49, 50, 54, 55 (trang 104 - SBT)</a:t>
            </a:r>
          </a:p>
        </p:txBody>
      </p:sp>
      <p:pic>
        <p:nvPicPr>
          <p:cNvPr id="44044" name="Picture 12" descr="forget-me-not"/>
          <p:cNvPicPr>
            <a:picLocks noChangeAspect="1" noChangeArrowheads="1"/>
          </p:cNvPicPr>
          <p:nvPr/>
        </p:nvPicPr>
        <p:blipFill>
          <a:blip r:embed="rId2" cstate="print"/>
          <a:srcRect/>
          <a:stretch>
            <a:fillRect/>
          </a:stretch>
        </p:blipFill>
        <p:spPr bwMode="auto">
          <a:xfrm>
            <a:off x="7729538" y="5410200"/>
            <a:ext cx="1414462" cy="1447800"/>
          </a:xfrm>
          <a:prstGeom prst="rect">
            <a:avLst/>
          </a:prstGeom>
          <a:noFill/>
          <a:ln w="9525">
            <a:noFill/>
            <a:miter lim="800000"/>
            <a:headEnd/>
            <a:tailEnd/>
          </a:ln>
        </p:spPr>
      </p:pic>
      <p:pic>
        <p:nvPicPr>
          <p:cNvPr id="44045" name="Picture 13" descr="duong phan cach"/>
          <p:cNvPicPr>
            <a:picLocks noChangeAspect="1" noChangeArrowheads="1"/>
          </p:cNvPicPr>
          <p:nvPr/>
        </p:nvPicPr>
        <p:blipFill>
          <a:blip r:embed="rId5" cstate="print"/>
          <a:srcRect/>
          <a:stretch>
            <a:fillRect/>
          </a:stretch>
        </p:blipFill>
        <p:spPr bwMode="auto">
          <a:xfrm>
            <a:off x="14288" y="-1588"/>
            <a:ext cx="9144000" cy="147638"/>
          </a:xfrm>
          <a:prstGeom prst="rect">
            <a:avLst/>
          </a:prstGeom>
          <a:noFill/>
        </p:spPr>
      </p:pic>
      <p:pic>
        <p:nvPicPr>
          <p:cNvPr id="44046" name="Picture 14" descr="duong phan cach"/>
          <p:cNvPicPr>
            <a:picLocks noChangeAspect="1" noChangeArrowheads="1"/>
          </p:cNvPicPr>
          <p:nvPr/>
        </p:nvPicPr>
        <p:blipFill>
          <a:blip r:embed="rId5" cstate="print"/>
          <a:srcRect/>
          <a:stretch>
            <a:fillRect/>
          </a:stretch>
        </p:blipFill>
        <p:spPr bwMode="auto">
          <a:xfrm rot="16200000">
            <a:off x="-3241674" y="3341687"/>
            <a:ext cx="6653212" cy="169863"/>
          </a:xfrm>
          <a:prstGeom prst="rect">
            <a:avLst/>
          </a:prstGeom>
          <a:noFill/>
        </p:spPr>
      </p:pic>
      <p:pic>
        <p:nvPicPr>
          <p:cNvPr id="44047" name="Picture 15" descr="duong phan cach"/>
          <p:cNvPicPr>
            <a:picLocks noChangeAspect="1" noChangeArrowheads="1"/>
          </p:cNvPicPr>
          <p:nvPr/>
        </p:nvPicPr>
        <p:blipFill>
          <a:blip r:embed="rId5" cstate="print"/>
          <a:srcRect/>
          <a:stretch>
            <a:fillRect/>
          </a:stretch>
        </p:blipFill>
        <p:spPr bwMode="auto">
          <a:xfrm>
            <a:off x="0" y="6713538"/>
            <a:ext cx="9144000" cy="147637"/>
          </a:xfrm>
          <a:prstGeom prst="rect">
            <a:avLst/>
          </a:prstGeom>
          <a:noFill/>
        </p:spPr>
      </p:pic>
      <p:pic>
        <p:nvPicPr>
          <p:cNvPr id="44048" name="Picture 16" descr="duong phan cach"/>
          <p:cNvPicPr>
            <a:picLocks noChangeAspect="1" noChangeArrowheads="1"/>
          </p:cNvPicPr>
          <p:nvPr/>
        </p:nvPicPr>
        <p:blipFill>
          <a:blip r:embed="rId5" cstate="print"/>
          <a:srcRect/>
          <a:stretch>
            <a:fillRect/>
          </a:stretch>
        </p:blipFill>
        <p:spPr bwMode="auto">
          <a:xfrm rot="16200000">
            <a:off x="5732463" y="3370263"/>
            <a:ext cx="6653212" cy="169862"/>
          </a:xfrm>
          <a:prstGeom prst="rect">
            <a:avLst/>
          </a:prstGeom>
          <a:noFill/>
        </p:spPr>
      </p:pic>
      <p:sp>
        <p:nvSpPr>
          <p:cNvPr id="3" name="Footer Placeholder 2"/>
          <p:cNvSpPr>
            <a:spLocks noGrp="1"/>
          </p:cNvSpPr>
          <p:nvPr>
            <p:ph type="ftr" sz="quarter" idx="11"/>
          </p:nvPr>
        </p:nvSpPr>
        <p:spPr>
          <a:xfrm>
            <a:off x="3124200" y="6356350"/>
            <a:ext cx="3392016" cy="365125"/>
          </a:xfrm>
        </p:spPr>
        <p:txBody>
          <a:bodyPr/>
          <a:lstStyle/>
          <a:p>
            <a:r>
              <a:rPr lang="vi-VN" dirty="0"/>
              <a:t>Trường hợp bằng nhau thứ ba của tam giác góc - cạnh - góc</a:t>
            </a:r>
            <a:endParaRPr lang="en-US" dirty="0"/>
          </a:p>
        </p:txBody>
      </p:sp>
    </p:spTree>
    <p:extLst>
      <p:ext uri="{BB962C8B-B14F-4D97-AF65-F5344CB8AC3E}">
        <p14:creationId xmlns:p14="http://schemas.microsoft.com/office/powerpoint/2010/main" val="111578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317"/>
            <a:ext cx="8229600" cy="2428892"/>
          </a:xfrm>
        </p:spPr>
        <p:txBody>
          <a:bodyPr>
            <a:normAutofit/>
          </a:bodyPr>
          <a:lstStyle/>
          <a:p>
            <a:pPr algn="l"/>
            <a:r>
              <a:rPr lang="en-US" sz="3200" b="1" i="1" dirty="0">
                <a:solidFill>
                  <a:srgbClr val="FF0000"/>
                </a:solidFill>
                <a:latin typeface="Times New Roman" pitchFamily="18" charset="0"/>
                <a:cs typeface="Times New Roman" pitchFamily="18" charset="0"/>
              </a:rPr>
              <a:t>Bài 2: Nêu thêm </a:t>
            </a:r>
            <a:r>
              <a:rPr lang="en-US" sz="3200" b="1" dirty="0">
                <a:solidFill>
                  <a:srgbClr val="0000FF"/>
                </a:solidFill>
                <a:latin typeface="Times New Roman" pitchFamily="18" charset="0"/>
                <a:cs typeface="Times New Roman" pitchFamily="18" charset="0"/>
              </a:rPr>
              <a:t>một điều kiện </a:t>
            </a:r>
            <a:r>
              <a:rPr lang="en-US" sz="3200" b="1" i="1" dirty="0">
                <a:solidFill>
                  <a:srgbClr val="FF0000"/>
                </a:solidFill>
                <a:latin typeface="Times New Roman" pitchFamily="18" charset="0"/>
                <a:cs typeface="Times New Roman" pitchFamily="18" charset="0"/>
              </a:rPr>
              <a:t>để hai tam giác trong mỗi hình vẽ sau đây bằng nhau một trong các trường hợp đã học. Sau </a:t>
            </a:r>
            <a:r>
              <a:rPr lang="en-US" sz="3200" b="1" i="1" dirty="0" err="1">
                <a:solidFill>
                  <a:srgbClr val="FF0000"/>
                </a:solidFill>
                <a:latin typeface="Times New Roman" pitchFamily="18" charset="0"/>
                <a:cs typeface="Times New Roman" pitchFamily="18" charset="0"/>
              </a:rPr>
              <a:t>đó</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điền</a:t>
            </a:r>
            <a:r>
              <a:rPr lang="en-US" sz="3200" b="1" i="1" dirty="0">
                <a:solidFill>
                  <a:srgbClr val="FF0000"/>
                </a:solidFill>
                <a:latin typeface="Times New Roman" pitchFamily="18" charset="0"/>
                <a:cs typeface="Times New Roman" pitchFamily="18" charset="0"/>
              </a:rPr>
              <a:t> kí hiệu bằng nhau của hai tam giác đó:</a:t>
            </a:r>
            <a:endParaRPr lang="en-US" sz="3200" dirty="0"/>
          </a:p>
        </p:txBody>
      </p:sp>
      <p:sp>
        <p:nvSpPr>
          <p:cNvPr id="4" name="Footer Placeholder 3"/>
          <p:cNvSpPr>
            <a:spLocks noGrp="1"/>
          </p:cNvSpPr>
          <p:nvPr>
            <p:ph type="ftr" sz="quarter" idx="11"/>
          </p:nvPr>
        </p:nvSpPr>
        <p:spPr>
          <a:xfrm>
            <a:off x="3124200" y="6356350"/>
            <a:ext cx="3320008" cy="365125"/>
          </a:xfrm>
        </p:spPr>
        <p:txBody>
          <a:bodyPr/>
          <a:lstStyle/>
          <a:p>
            <a:r>
              <a:rPr lang="vi-VN" dirty="0"/>
              <a:t>Trường hợp bằng nhau thứ ba của tam giác góc - cạnh - góc</a:t>
            </a:r>
            <a:endParaRPr lang="en-US" dirty="0"/>
          </a:p>
        </p:txBody>
      </p:sp>
      <p:cxnSp>
        <p:nvCxnSpPr>
          <p:cNvPr id="11" name="Straight Connector 10"/>
          <p:cNvCxnSpPr>
            <a:cxnSpLocks/>
          </p:cNvCxnSpPr>
          <p:nvPr/>
        </p:nvCxnSpPr>
        <p:spPr>
          <a:xfrm rot="5400000">
            <a:off x="3759439" y="4196442"/>
            <a:ext cx="142876" cy="142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301332" y="4110779"/>
            <a:ext cx="142876" cy="142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a:off x="2195736" y="4686843"/>
            <a:ext cx="428628" cy="500066"/>
          </a:xfrm>
          <a:prstGeom prst="arc">
            <a:avLst>
              <a:gd name="adj1" fmla="val 17983524"/>
              <a:gd name="adj2" fmla="val 2146196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4788024" y="4691403"/>
            <a:ext cx="500066" cy="571504"/>
          </a:xfrm>
          <a:prstGeom prst="arc">
            <a:avLst>
              <a:gd name="adj1" fmla="val 17983524"/>
              <a:gd name="adj2" fmla="val 2131497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357158" y="2824895"/>
            <a:ext cx="1214446"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Hình a</a:t>
            </a:r>
          </a:p>
        </p:txBody>
      </p:sp>
      <p:sp>
        <p:nvSpPr>
          <p:cNvPr id="2054" name="Rectangle 6"/>
          <p:cNvSpPr>
            <a:spLocks noChangeArrowheads="1"/>
          </p:cNvSpPr>
          <p:nvPr/>
        </p:nvSpPr>
        <p:spPr bwMode="auto">
          <a:xfrm>
            <a:off x="0" y="6817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6" name="Rectangle 8"/>
          <p:cNvSpPr>
            <a:spLocks noChangeArrowheads="1"/>
          </p:cNvSpPr>
          <p:nvPr/>
        </p:nvSpPr>
        <p:spPr bwMode="auto">
          <a:xfrm>
            <a:off x="0" y="6817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 name="TextBox 86"/>
          <p:cNvSpPr txBox="1"/>
          <p:nvPr/>
        </p:nvSpPr>
        <p:spPr>
          <a:xfrm>
            <a:off x="1581864" y="6111043"/>
            <a:ext cx="1357322" cy="369332"/>
          </a:xfrm>
          <a:prstGeom prst="rect">
            <a:avLst/>
          </a:prstGeom>
          <a:noFill/>
        </p:spPr>
        <p:txBody>
          <a:bodyPr wrap="square" rtlCol="0">
            <a:spAutoFit/>
          </a:bodyPr>
          <a:lstStyle/>
          <a:p>
            <a:r>
              <a:rPr lang="en-US" dirty="0"/>
              <a:t>.................=</a:t>
            </a:r>
          </a:p>
        </p:txBody>
      </p:sp>
      <p:sp>
        <p:nvSpPr>
          <p:cNvPr id="89" name="TextBox 88"/>
          <p:cNvSpPr txBox="1"/>
          <p:nvPr/>
        </p:nvSpPr>
        <p:spPr>
          <a:xfrm>
            <a:off x="3153500" y="5896729"/>
            <a:ext cx="18573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EDF</a:t>
            </a:r>
            <a:endParaRPr lang="en-US" b="1" dirty="0">
              <a:solidFill>
                <a:srgbClr val="FF0000"/>
              </a:solidFill>
            </a:endParaRPr>
          </a:p>
        </p:txBody>
      </p:sp>
      <p:sp>
        <p:nvSpPr>
          <p:cNvPr id="90" name="TextBox 89"/>
          <p:cNvSpPr txBox="1"/>
          <p:nvPr/>
        </p:nvSpPr>
        <p:spPr>
          <a:xfrm>
            <a:off x="4367946" y="6098901"/>
            <a:ext cx="1428760" cy="369332"/>
          </a:xfrm>
          <a:prstGeom prst="rect">
            <a:avLst/>
          </a:prstGeom>
          <a:noFill/>
        </p:spPr>
        <p:txBody>
          <a:bodyPr wrap="square" rtlCol="0">
            <a:spAutoFit/>
          </a:bodyPr>
          <a:lstStyle/>
          <a:p>
            <a:r>
              <a:rPr lang="en-US" dirty="0"/>
              <a:t>(...............)</a:t>
            </a:r>
          </a:p>
        </p:txBody>
      </p:sp>
      <p:sp>
        <p:nvSpPr>
          <p:cNvPr id="98" name="TextBox 97"/>
          <p:cNvSpPr txBox="1"/>
          <p:nvPr/>
        </p:nvSpPr>
        <p:spPr>
          <a:xfrm>
            <a:off x="1653302" y="5896729"/>
            <a:ext cx="1285884"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ABC</a:t>
            </a:r>
          </a:p>
        </p:txBody>
      </p:sp>
      <p:sp>
        <p:nvSpPr>
          <p:cNvPr id="99" name="TextBox 98"/>
          <p:cNvSpPr txBox="1"/>
          <p:nvPr/>
        </p:nvSpPr>
        <p:spPr>
          <a:xfrm>
            <a:off x="3153500" y="6111043"/>
            <a:ext cx="1214446" cy="369332"/>
          </a:xfrm>
          <a:prstGeom prst="rect">
            <a:avLst/>
          </a:prstGeom>
          <a:noFill/>
        </p:spPr>
        <p:txBody>
          <a:bodyPr wrap="square" rtlCol="0">
            <a:spAutoFit/>
          </a:bodyPr>
          <a:lstStyle/>
          <a:p>
            <a:r>
              <a:rPr lang="en-US" dirty="0"/>
              <a:t>..............</a:t>
            </a:r>
          </a:p>
        </p:txBody>
      </p:sp>
      <p:sp>
        <p:nvSpPr>
          <p:cNvPr id="100" name="TextBox 99"/>
          <p:cNvSpPr txBox="1"/>
          <p:nvPr/>
        </p:nvSpPr>
        <p:spPr>
          <a:xfrm>
            <a:off x="4510822" y="5963823"/>
            <a:ext cx="1357322" cy="523220"/>
          </a:xfrm>
          <a:prstGeom prst="rect">
            <a:avLst/>
          </a:prstGeom>
          <a:noFill/>
        </p:spPr>
        <p:txBody>
          <a:bodyPr wrap="square" rtlCol="0">
            <a:spAutoFit/>
          </a:bodyPr>
          <a:lstStyle/>
          <a:p>
            <a:r>
              <a:rPr lang="en-US" sz="2800" b="1" dirty="0">
                <a:solidFill>
                  <a:srgbClr val="FF0000"/>
                </a:solidFill>
              </a:rPr>
              <a:t>c.c.c</a:t>
            </a:r>
          </a:p>
        </p:txBody>
      </p:sp>
      <p:sp>
        <p:nvSpPr>
          <p:cNvPr id="39" name="TextBox 38"/>
          <p:cNvSpPr txBox="1"/>
          <p:nvPr/>
        </p:nvSpPr>
        <p:spPr>
          <a:xfrm>
            <a:off x="4510822" y="5982987"/>
            <a:ext cx="1357322" cy="523220"/>
          </a:xfrm>
          <a:prstGeom prst="rect">
            <a:avLst/>
          </a:prstGeom>
          <a:noFill/>
        </p:spPr>
        <p:txBody>
          <a:bodyPr wrap="square" rtlCol="0">
            <a:spAutoFit/>
          </a:bodyPr>
          <a:lstStyle/>
          <a:p>
            <a:r>
              <a:rPr lang="en-US" sz="2800" b="1" dirty="0">
                <a:solidFill>
                  <a:srgbClr val="FF0000"/>
                </a:solidFill>
              </a:rPr>
              <a:t>c.g.c</a:t>
            </a:r>
          </a:p>
        </p:txBody>
      </p:sp>
      <p:sp>
        <p:nvSpPr>
          <p:cNvPr id="40" name="TextBox 39"/>
          <p:cNvSpPr txBox="1"/>
          <p:nvPr/>
        </p:nvSpPr>
        <p:spPr>
          <a:xfrm>
            <a:off x="3153500" y="5910979"/>
            <a:ext cx="1857388"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EDF</a:t>
            </a:r>
            <a:endParaRPr lang="en-US" b="1" dirty="0">
              <a:solidFill>
                <a:srgbClr val="FF0000"/>
              </a:solidFill>
            </a:endParaRPr>
          </a:p>
        </p:txBody>
      </p:sp>
      <p:sp>
        <p:nvSpPr>
          <p:cNvPr id="41" name="TextBox 40"/>
          <p:cNvSpPr txBox="1"/>
          <p:nvPr/>
        </p:nvSpPr>
        <p:spPr>
          <a:xfrm>
            <a:off x="1653302" y="5910979"/>
            <a:ext cx="1285884"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ABC</a:t>
            </a:r>
          </a:p>
        </p:txBody>
      </p:sp>
      <p:sp>
        <p:nvSpPr>
          <p:cNvPr id="43" name="Rectangle 42"/>
          <p:cNvSpPr/>
          <p:nvPr/>
        </p:nvSpPr>
        <p:spPr>
          <a:xfrm>
            <a:off x="2724872" y="5925757"/>
            <a:ext cx="419660" cy="584775"/>
          </a:xfrm>
          <a:prstGeom prst="rect">
            <a:avLst/>
          </a:prstGeom>
        </p:spPr>
        <p:txBody>
          <a:bodyPr wrap="square">
            <a:spAutoFit/>
          </a:bodyPr>
          <a:lstStyle/>
          <a:p>
            <a:r>
              <a:rPr lang="en-US" sz="3200" dirty="0">
                <a:sym typeface="Wingdings 3"/>
              </a:rPr>
              <a:t></a:t>
            </a:r>
            <a:endParaRPr lang="en-US" sz="3200" dirty="0"/>
          </a:p>
        </p:txBody>
      </p:sp>
      <p:sp>
        <p:nvSpPr>
          <p:cNvPr id="46" name="Rectangle 45"/>
          <p:cNvSpPr/>
          <p:nvPr/>
        </p:nvSpPr>
        <p:spPr>
          <a:xfrm>
            <a:off x="1259632" y="5940569"/>
            <a:ext cx="419660" cy="584775"/>
          </a:xfrm>
          <a:prstGeom prst="rect">
            <a:avLst/>
          </a:prstGeom>
        </p:spPr>
        <p:txBody>
          <a:bodyPr wrap="square">
            <a:spAutoFit/>
          </a:bodyPr>
          <a:lstStyle/>
          <a:p>
            <a:r>
              <a:rPr lang="en-US" sz="3200" dirty="0">
                <a:sym typeface="Wingdings 3"/>
              </a:rPr>
              <a:t></a:t>
            </a:r>
            <a:endParaRPr lang="en-US" sz="3200" dirty="0"/>
          </a:p>
        </p:txBody>
      </p:sp>
      <p:pic>
        <p:nvPicPr>
          <p:cNvPr id="33" name="Picture 2">
            <a:extLst>
              <a:ext uri="{FF2B5EF4-FFF2-40B4-BE49-F238E27FC236}">
                <a16:creationId xmlns:a16="http://schemas.microsoft.com/office/drawing/2014/main" xmlns="" id="{77E95F56-08A1-4632-BE25-BC3F66D24B1F}"/>
              </a:ext>
            </a:extLst>
          </p:cNvPr>
          <p:cNvPicPr>
            <a:picLocks noGrp="1" noChangeAspect="1" noChangeArrowheads="1"/>
          </p:cNvPicPr>
          <p:nvPr>
            <p:ph sz="half" idx="1"/>
          </p:nvPr>
        </p:nvPicPr>
        <p:blipFill>
          <a:blip r:embed="rId3" cstate="print"/>
          <a:srcRect/>
          <a:stretch>
            <a:fillRect/>
          </a:stretch>
        </p:blipFill>
        <p:spPr bwMode="auto">
          <a:xfrm>
            <a:off x="2104840" y="3114969"/>
            <a:ext cx="4934320" cy="2428891"/>
          </a:xfrm>
          <a:prstGeom prst="rect">
            <a:avLst/>
          </a:prstGeom>
          <a:noFill/>
          <a:ln w="9525">
            <a:noFill/>
            <a:miter lim="800000"/>
            <a:headEnd/>
            <a:tailEnd/>
          </a:ln>
          <a:effectLst/>
        </p:spPr>
      </p:pic>
      <p:sp>
        <p:nvSpPr>
          <p:cNvPr id="24" name="TextBox 23">
            <a:extLst>
              <a:ext uri="{FF2B5EF4-FFF2-40B4-BE49-F238E27FC236}">
                <a16:creationId xmlns:a16="http://schemas.microsoft.com/office/drawing/2014/main" xmlns="" id="{D4030ED4-C0DC-4E78-B6C7-72048D61E7F1}"/>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19571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blinds(horizontal)">
                                      <p:cBhvr>
                                        <p:cTn id="15" dur="500"/>
                                        <p:tgtEl>
                                          <p:spTgt spid="9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blinds(horizontal)">
                                      <p:cBhvr>
                                        <p:cTn id="18" dur="500"/>
                                        <p:tgtEl>
                                          <p:spTgt spid="8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blinds(horizontal)">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98"/>
                                        </p:tgtEl>
                                      </p:cBhvr>
                                    </p:animEffect>
                                    <p:set>
                                      <p:cBhvr>
                                        <p:cTn id="26" dur="1" fill="hold">
                                          <p:stCondLst>
                                            <p:cond delay="499"/>
                                          </p:stCondLst>
                                        </p:cTn>
                                        <p:tgtEl>
                                          <p:spTgt spid="98"/>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9"/>
                                        </p:tgtEl>
                                      </p:cBhvr>
                                    </p:animEffect>
                                    <p:set>
                                      <p:cBhvr>
                                        <p:cTn id="29" dur="1" fill="hold">
                                          <p:stCondLst>
                                            <p:cond delay="499"/>
                                          </p:stCondLst>
                                        </p:cTn>
                                        <p:tgtEl>
                                          <p:spTgt spid="89"/>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00"/>
                                        </p:tgtEl>
                                      </p:cBhvr>
                                    </p:animEffect>
                                    <p:set>
                                      <p:cBhvr>
                                        <p:cTn id="32" dur="1" fill="hold">
                                          <p:stCondLst>
                                            <p:cond delay="499"/>
                                          </p:stCondLst>
                                        </p:cTn>
                                        <p:tgtEl>
                                          <p:spTgt spid="100"/>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heckerboard(across)">
                                      <p:cBhvr>
                                        <p:cTn id="51" dur="500"/>
                                        <p:tgtEl>
                                          <p:spTgt spid="4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checkerboard(across)">
                                      <p:cBhvr>
                                        <p:cTn id="54" dur="500"/>
                                        <p:tgtEl>
                                          <p:spTgt spid="4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checkerboard(across)">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89" grpId="0"/>
      <p:bldP spid="89" grpId="1"/>
      <p:bldP spid="98" grpId="0"/>
      <p:bldP spid="98" grpId="1"/>
      <p:bldP spid="100" grpId="0"/>
      <p:bldP spid="100" grpId="1"/>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85800" y="3284984"/>
            <a:ext cx="3940175" cy="2500313"/>
            <a:chOff x="336" y="2112"/>
            <a:chExt cx="2482" cy="1575"/>
          </a:xfrm>
        </p:grpSpPr>
        <p:grpSp>
          <p:nvGrpSpPr>
            <p:cNvPr id="3" name="Group 5"/>
            <p:cNvGrpSpPr>
              <a:grpSpLocks/>
            </p:cNvGrpSpPr>
            <p:nvPr/>
          </p:nvGrpSpPr>
          <p:grpSpPr bwMode="auto">
            <a:xfrm rot="4939631">
              <a:off x="1241" y="3511"/>
              <a:ext cx="217" cy="108"/>
              <a:chOff x="2988" y="2964"/>
              <a:chExt cx="217" cy="108"/>
            </a:xfrm>
          </p:grpSpPr>
          <p:sp>
            <p:nvSpPr>
              <p:cNvPr id="3106" name="Line 6"/>
              <p:cNvSpPr>
                <a:spLocks noChangeShapeType="1"/>
              </p:cNvSpPr>
              <p:nvPr/>
            </p:nvSpPr>
            <p:spPr bwMode="auto">
              <a:xfrm rot="1272554" flipV="1">
                <a:off x="2988" y="3024"/>
                <a:ext cx="180" cy="48"/>
              </a:xfrm>
              <a:prstGeom prst="line">
                <a:avLst/>
              </a:prstGeom>
              <a:noFill/>
              <a:ln w="28575">
                <a:solidFill>
                  <a:srgbClr val="D60093"/>
                </a:solidFill>
                <a:round/>
                <a:headEnd/>
                <a:tailEnd/>
              </a:ln>
            </p:spPr>
            <p:txBody>
              <a:bodyPr/>
              <a:lstStyle/>
              <a:p>
                <a:endParaRPr lang="en-US"/>
              </a:p>
            </p:txBody>
          </p:sp>
          <p:sp>
            <p:nvSpPr>
              <p:cNvPr id="3107" name="Line 7"/>
              <p:cNvSpPr>
                <a:spLocks noChangeShapeType="1"/>
              </p:cNvSpPr>
              <p:nvPr/>
            </p:nvSpPr>
            <p:spPr bwMode="auto">
              <a:xfrm rot="1272554" flipV="1">
                <a:off x="3025" y="2964"/>
                <a:ext cx="180" cy="48"/>
              </a:xfrm>
              <a:prstGeom prst="line">
                <a:avLst/>
              </a:prstGeom>
              <a:noFill/>
              <a:ln w="28575">
                <a:solidFill>
                  <a:srgbClr val="D60093"/>
                </a:solidFill>
                <a:round/>
                <a:headEnd/>
                <a:tailEnd/>
              </a:ln>
            </p:spPr>
            <p:txBody>
              <a:bodyPr/>
              <a:lstStyle/>
              <a:p>
                <a:endParaRPr lang="en-US"/>
              </a:p>
            </p:txBody>
          </p:sp>
        </p:grpSp>
        <p:sp>
          <p:nvSpPr>
            <p:cNvPr id="3099" name="Freeform 8"/>
            <p:cNvSpPr>
              <a:spLocks/>
            </p:cNvSpPr>
            <p:nvPr/>
          </p:nvSpPr>
          <p:spPr bwMode="auto">
            <a:xfrm>
              <a:off x="672" y="3408"/>
              <a:ext cx="112" cy="144"/>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sp>
          <p:nvSpPr>
            <p:cNvPr id="3100" name="Line 9"/>
            <p:cNvSpPr>
              <a:spLocks noChangeShapeType="1"/>
            </p:cNvSpPr>
            <p:nvPr/>
          </p:nvSpPr>
          <p:spPr bwMode="auto">
            <a:xfrm flipV="1">
              <a:off x="576" y="2400"/>
              <a:ext cx="528" cy="1152"/>
            </a:xfrm>
            <a:prstGeom prst="line">
              <a:avLst/>
            </a:prstGeom>
            <a:noFill/>
            <a:ln w="9525">
              <a:solidFill>
                <a:schemeClr val="tx1"/>
              </a:solidFill>
              <a:round/>
              <a:headEnd/>
              <a:tailEnd/>
            </a:ln>
          </p:spPr>
          <p:txBody>
            <a:bodyPr/>
            <a:lstStyle/>
            <a:p>
              <a:endParaRPr lang="en-US"/>
            </a:p>
          </p:txBody>
        </p:sp>
        <p:sp>
          <p:nvSpPr>
            <p:cNvPr id="3101" name="Line 10"/>
            <p:cNvSpPr>
              <a:spLocks noChangeShapeType="1"/>
            </p:cNvSpPr>
            <p:nvPr/>
          </p:nvSpPr>
          <p:spPr bwMode="auto">
            <a:xfrm>
              <a:off x="576" y="3552"/>
              <a:ext cx="1920" cy="0"/>
            </a:xfrm>
            <a:prstGeom prst="line">
              <a:avLst/>
            </a:prstGeom>
            <a:noFill/>
            <a:ln w="9525">
              <a:solidFill>
                <a:schemeClr val="tx1"/>
              </a:solidFill>
              <a:round/>
              <a:headEnd/>
              <a:tailEnd/>
            </a:ln>
          </p:spPr>
          <p:txBody>
            <a:bodyPr/>
            <a:lstStyle/>
            <a:p>
              <a:endParaRPr lang="en-US"/>
            </a:p>
          </p:txBody>
        </p:sp>
        <p:sp>
          <p:nvSpPr>
            <p:cNvPr id="3102" name="Line 11"/>
            <p:cNvSpPr>
              <a:spLocks noChangeShapeType="1"/>
            </p:cNvSpPr>
            <p:nvPr/>
          </p:nvSpPr>
          <p:spPr bwMode="auto">
            <a:xfrm flipH="1" flipV="1">
              <a:off x="1104" y="2400"/>
              <a:ext cx="1392" cy="1152"/>
            </a:xfrm>
            <a:prstGeom prst="line">
              <a:avLst/>
            </a:prstGeom>
            <a:noFill/>
            <a:ln w="9525">
              <a:solidFill>
                <a:schemeClr val="tx1"/>
              </a:solidFill>
              <a:round/>
              <a:headEnd/>
              <a:tailEnd/>
            </a:ln>
          </p:spPr>
          <p:txBody>
            <a:bodyPr/>
            <a:lstStyle/>
            <a:p>
              <a:endParaRPr lang="en-US"/>
            </a:p>
          </p:txBody>
        </p:sp>
        <p:sp>
          <p:nvSpPr>
            <p:cNvPr id="3103" name="Text Box 12"/>
            <p:cNvSpPr txBox="1">
              <a:spLocks noChangeArrowheads="1"/>
            </p:cNvSpPr>
            <p:nvPr/>
          </p:nvSpPr>
          <p:spPr bwMode="auto">
            <a:xfrm>
              <a:off x="1008" y="2112"/>
              <a:ext cx="466" cy="327"/>
            </a:xfrm>
            <a:prstGeom prst="rect">
              <a:avLst/>
            </a:prstGeom>
            <a:noFill/>
            <a:ln w="9525">
              <a:noFill/>
              <a:miter lim="800000"/>
              <a:headEnd/>
              <a:tailEnd/>
            </a:ln>
          </p:spPr>
          <p:txBody>
            <a:bodyPr>
              <a:spAutoFit/>
            </a:bodyPr>
            <a:lstStyle/>
            <a:p>
              <a:pPr algn="l" eaLnBrk="0" hangingPunct="0">
                <a:spcBef>
                  <a:spcPct val="50000"/>
                </a:spcBef>
              </a:pPr>
              <a:r>
                <a:rPr lang="en-US" sz="2800" b="1">
                  <a:solidFill>
                    <a:srgbClr val="000066"/>
                  </a:solidFill>
                  <a:latin typeface="Times New Roman" pitchFamily="18" charset="0"/>
                </a:rPr>
                <a:t>A</a:t>
              </a:r>
            </a:p>
          </p:txBody>
        </p:sp>
        <p:sp>
          <p:nvSpPr>
            <p:cNvPr id="3104" name="Text Box 13"/>
            <p:cNvSpPr txBox="1">
              <a:spLocks noChangeArrowheads="1"/>
            </p:cNvSpPr>
            <p:nvPr/>
          </p:nvSpPr>
          <p:spPr bwMode="auto">
            <a:xfrm>
              <a:off x="2352" y="3360"/>
              <a:ext cx="466" cy="327"/>
            </a:xfrm>
            <a:prstGeom prst="rect">
              <a:avLst/>
            </a:prstGeom>
            <a:noFill/>
            <a:ln w="9525">
              <a:noFill/>
              <a:miter lim="800000"/>
              <a:headEnd/>
              <a:tailEnd/>
            </a:ln>
          </p:spPr>
          <p:txBody>
            <a:bodyPr>
              <a:spAutoFit/>
            </a:bodyPr>
            <a:lstStyle/>
            <a:p>
              <a:pPr algn="l" eaLnBrk="0" hangingPunct="0">
                <a:spcBef>
                  <a:spcPct val="50000"/>
                </a:spcBef>
              </a:pPr>
              <a:r>
                <a:rPr lang="en-US" sz="2800" b="1">
                  <a:solidFill>
                    <a:srgbClr val="000066"/>
                  </a:solidFill>
                  <a:latin typeface="Times New Roman" pitchFamily="18" charset="0"/>
                </a:rPr>
                <a:t>   C</a:t>
              </a:r>
            </a:p>
          </p:txBody>
        </p:sp>
        <p:sp>
          <p:nvSpPr>
            <p:cNvPr id="3105" name="Text Box 14"/>
            <p:cNvSpPr txBox="1">
              <a:spLocks noChangeArrowheads="1"/>
            </p:cNvSpPr>
            <p:nvPr/>
          </p:nvSpPr>
          <p:spPr bwMode="auto">
            <a:xfrm>
              <a:off x="336" y="3312"/>
              <a:ext cx="466" cy="327"/>
            </a:xfrm>
            <a:prstGeom prst="rect">
              <a:avLst/>
            </a:prstGeom>
            <a:noFill/>
            <a:ln w="9525">
              <a:noFill/>
              <a:miter lim="800000"/>
              <a:headEnd/>
              <a:tailEnd/>
            </a:ln>
          </p:spPr>
          <p:txBody>
            <a:bodyPr>
              <a:spAutoFit/>
            </a:bodyPr>
            <a:lstStyle/>
            <a:p>
              <a:pPr algn="l" eaLnBrk="0" hangingPunct="0">
                <a:spcBef>
                  <a:spcPct val="50000"/>
                </a:spcBef>
              </a:pPr>
              <a:r>
                <a:rPr lang="en-US" sz="2800" b="1">
                  <a:solidFill>
                    <a:srgbClr val="000066"/>
                  </a:solidFill>
                  <a:latin typeface="Times New Roman" pitchFamily="18" charset="0"/>
                </a:rPr>
                <a:t>B</a:t>
              </a:r>
            </a:p>
          </p:txBody>
        </p:sp>
      </p:grpSp>
      <p:grpSp>
        <p:nvGrpSpPr>
          <p:cNvPr id="4" name="Group 15"/>
          <p:cNvGrpSpPr>
            <a:grpSpLocks/>
          </p:cNvGrpSpPr>
          <p:nvPr/>
        </p:nvGrpSpPr>
        <p:grpSpPr bwMode="auto">
          <a:xfrm rot="-5990240">
            <a:off x="6993731" y="3675857"/>
            <a:ext cx="344487" cy="171450"/>
            <a:chOff x="2988" y="2964"/>
            <a:chExt cx="217" cy="108"/>
          </a:xfrm>
        </p:grpSpPr>
        <p:sp>
          <p:nvSpPr>
            <p:cNvPr id="3096" name="Line 16"/>
            <p:cNvSpPr>
              <a:spLocks noChangeShapeType="1"/>
            </p:cNvSpPr>
            <p:nvPr/>
          </p:nvSpPr>
          <p:spPr bwMode="auto">
            <a:xfrm rot="1272554" flipV="1">
              <a:off x="2988" y="3024"/>
              <a:ext cx="180" cy="48"/>
            </a:xfrm>
            <a:prstGeom prst="line">
              <a:avLst/>
            </a:prstGeom>
            <a:noFill/>
            <a:ln w="28575">
              <a:solidFill>
                <a:srgbClr val="D60093"/>
              </a:solidFill>
              <a:round/>
              <a:headEnd/>
              <a:tailEnd/>
            </a:ln>
          </p:spPr>
          <p:txBody>
            <a:bodyPr/>
            <a:lstStyle/>
            <a:p>
              <a:endParaRPr lang="en-US"/>
            </a:p>
          </p:txBody>
        </p:sp>
        <p:sp>
          <p:nvSpPr>
            <p:cNvPr id="3097" name="Line 17"/>
            <p:cNvSpPr>
              <a:spLocks noChangeShapeType="1"/>
            </p:cNvSpPr>
            <p:nvPr/>
          </p:nvSpPr>
          <p:spPr bwMode="auto">
            <a:xfrm rot="1272554" flipV="1">
              <a:off x="3025" y="2964"/>
              <a:ext cx="180" cy="48"/>
            </a:xfrm>
            <a:prstGeom prst="line">
              <a:avLst/>
            </a:prstGeom>
            <a:noFill/>
            <a:ln w="28575">
              <a:solidFill>
                <a:srgbClr val="D60093"/>
              </a:solidFill>
              <a:round/>
              <a:headEnd/>
              <a:tailEnd/>
            </a:ln>
          </p:spPr>
          <p:txBody>
            <a:bodyPr/>
            <a:lstStyle/>
            <a:p>
              <a:endParaRPr lang="en-US"/>
            </a:p>
          </p:txBody>
        </p:sp>
      </p:grpSp>
      <p:sp>
        <p:nvSpPr>
          <p:cNvPr id="137234" name="Freeform 18"/>
          <p:cNvSpPr>
            <a:spLocks/>
          </p:cNvSpPr>
          <p:nvPr/>
        </p:nvSpPr>
        <p:spPr bwMode="auto">
          <a:xfrm rot="10670129">
            <a:off x="8069263" y="3746500"/>
            <a:ext cx="177800" cy="228600"/>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sp>
        <p:nvSpPr>
          <p:cNvPr id="137235" name="Line 19"/>
          <p:cNvSpPr>
            <a:spLocks noChangeShapeType="1"/>
          </p:cNvSpPr>
          <p:nvPr/>
        </p:nvSpPr>
        <p:spPr bwMode="auto">
          <a:xfrm rot="10670129" flipV="1">
            <a:off x="7591425" y="3752850"/>
            <a:ext cx="838200" cy="1828800"/>
          </a:xfrm>
          <a:prstGeom prst="line">
            <a:avLst/>
          </a:prstGeom>
          <a:noFill/>
          <a:ln w="9525">
            <a:solidFill>
              <a:schemeClr val="tx1"/>
            </a:solidFill>
            <a:round/>
            <a:headEnd/>
            <a:tailEnd/>
          </a:ln>
        </p:spPr>
        <p:txBody>
          <a:bodyPr/>
          <a:lstStyle/>
          <a:p>
            <a:endParaRPr lang="en-US"/>
          </a:p>
        </p:txBody>
      </p:sp>
      <p:sp>
        <p:nvSpPr>
          <p:cNvPr id="137236" name="Line 20"/>
          <p:cNvSpPr>
            <a:spLocks noChangeShapeType="1"/>
          </p:cNvSpPr>
          <p:nvPr/>
        </p:nvSpPr>
        <p:spPr bwMode="auto">
          <a:xfrm rot="10670129">
            <a:off x="5348288" y="3794125"/>
            <a:ext cx="3048000" cy="0"/>
          </a:xfrm>
          <a:prstGeom prst="line">
            <a:avLst/>
          </a:prstGeom>
          <a:noFill/>
          <a:ln w="9525">
            <a:solidFill>
              <a:schemeClr val="tx1"/>
            </a:solidFill>
            <a:round/>
            <a:headEnd/>
            <a:tailEnd/>
          </a:ln>
        </p:spPr>
        <p:txBody>
          <a:bodyPr/>
          <a:lstStyle/>
          <a:p>
            <a:endParaRPr lang="en-US"/>
          </a:p>
        </p:txBody>
      </p:sp>
      <p:sp>
        <p:nvSpPr>
          <p:cNvPr id="137237" name="Line 21"/>
          <p:cNvSpPr>
            <a:spLocks noChangeShapeType="1"/>
          </p:cNvSpPr>
          <p:nvPr/>
        </p:nvSpPr>
        <p:spPr bwMode="auto">
          <a:xfrm rot="10670129" flipH="1" flipV="1">
            <a:off x="5383213" y="3810000"/>
            <a:ext cx="2209800" cy="1828800"/>
          </a:xfrm>
          <a:prstGeom prst="line">
            <a:avLst/>
          </a:prstGeom>
          <a:noFill/>
          <a:ln w="9525">
            <a:solidFill>
              <a:schemeClr val="tx1"/>
            </a:solidFill>
            <a:round/>
            <a:headEnd/>
            <a:tailEnd/>
          </a:ln>
        </p:spPr>
        <p:txBody>
          <a:bodyPr/>
          <a:lstStyle/>
          <a:p>
            <a:endParaRPr lang="en-US"/>
          </a:p>
        </p:txBody>
      </p:sp>
      <p:sp>
        <p:nvSpPr>
          <p:cNvPr id="137238" name="Text Box 22"/>
          <p:cNvSpPr txBox="1">
            <a:spLocks noChangeArrowheads="1"/>
          </p:cNvSpPr>
          <p:nvPr/>
        </p:nvSpPr>
        <p:spPr bwMode="auto">
          <a:xfrm>
            <a:off x="4632325" y="3501008"/>
            <a:ext cx="739775" cy="519113"/>
          </a:xfrm>
          <a:prstGeom prst="rect">
            <a:avLst/>
          </a:prstGeom>
          <a:noFill/>
          <a:ln w="9525">
            <a:noFill/>
            <a:miter lim="800000"/>
            <a:headEnd/>
            <a:tailEnd/>
          </a:ln>
        </p:spPr>
        <p:txBody>
          <a:bodyPr>
            <a:spAutoFit/>
          </a:bodyPr>
          <a:lstStyle/>
          <a:p>
            <a:pPr algn="l" eaLnBrk="0" hangingPunct="0">
              <a:spcBef>
                <a:spcPct val="50000"/>
              </a:spcBef>
            </a:pPr>
            <a:r>
              <a:rPr lang="en-US" sz="2800" b="1" dirty="0">
                <a:solidFill>
                  <a:srgbClr val="000066"/>
                </a:solidFill>
                <a:latin typeface="Times New Roman" pitchFamily="18" charset="0"/>
              </a:rPr>
              <a:t>   D</a:t>
            </a:r>
          </a:p>
        </p:txBody>
      </p:sp>
      <p:sp>
        <p:nvSpPr>
          <p:cNvPr id="137239" name="Text Box 23"/>
          <p:cNvSpPr txBox="1">
            <a:spLocks noChangeArrowheads="1"/>
          </p:cNvSpPr>
          <p:nvPr/>
        </p:nvSpPr>
        <p:spPr bwMode="auto">
          <a:xfrm>
            <a:off x="8153400" y="3429000"/>
            <a:ext cx="739775" cy="519113"/>
          </a:xfrm>
          <a:prstGeom prst="rect">
            <a:avLst/>
          </a:prstGeom>
          <a:noFill/>
          <a:ln w="9525">
            <a:noFill/>
            <a:miter lim="800000"/>
            <a:headEnd/>
            <a:tailEnd/>
          </a:ln>
        </p:spPr>
        <p:txBody>
          <a:bodyPr>
            <a:spAutoFit/>
          </a:bodyPr>
          <a:lstStyle/>
          <a:p>
            <a:pPr algn="l" eaLnBrk="0" hangingPunct="0">
              <a:spcBef>
                <a:spcPct val="50000"/>
              </a:spcBef>
            </a:pPr>
            <a:r>
              <a:rPr lang="en-US" sz="2800" b="1">
                <a:solidFill>
                  <a:srgbClr val="000066"/>
                </a:solidFill>
                <a:latin typeface="Times New Roman" pitchFamily="18" charset="0"/>
              </a:rPr>
              <a:t>   E</a:t>
            </a:r>
          </a:p>
        </p:txBody>
      </p:sp>
      <p:sp>
        <p:nvSpPr>
          <p:cNvPr id="137240" name="Text Box 24"/>
          <p:cNvSpPr txBox="1">
            <a:spLocks noChangeArrowheads="1"/>
          </p:cNvSpPr>
          <p:nvPr/>
        </p:nvSpPr>
        <p:spPr bwMode="auto">
          <a:xfrm>
            <a:off x="7315200" y="5445224"/>
            <a:ext cx="739775" cy="519113"/>
          </a:xfrm>
          <a:prstGeom prst="rect">
            <a:avLst/>
          </a:prstGeom>
          <a:noFill/>
          <a:ln w="9525">
            <a:noFill/>
            <a:miter lim="800000"/>
            <a:headEnd/>
            <a:tailEnd/>
          </a:ln>
        </p:spPr>
        <p:txBody>
          <a:bodyPr>
            <a:spAutoFit/>
          </a:bodyPr>
          <a:lstStyle/>
          <a:p>
            <a:pPr algn="l" eaLnBrk="0" hangingPunct="0">
              <a:spcBef>
                <a:spcPct val="50000"/>
              </a:spcBef>
            </a:pPr>
            <a:r>
              <a:rPr lang="en-US" sz="2800" b="1" dirty="0">
                <a:solidFill>
                  <a:srgbClr val="000066"/>
                </a:solidFill>
                <a:latin typeface="Times New Roman" pitchFamily="18" charset="0"/>
              </a:rPr>
              <a:t>   F</a:t>
            </a:r>
          </a:p>
        </p:txBody>
      </p:sp>
      <p:sp>
        <p:nvSpPr>
          <p:cNvPr id="137241" name="Line 25"/>
          <p:cNvSpPr>
            <a:spLocks noChangeShapeType="1"/>
          </p:cNvSpPr>
          <p:nvPr/>
        </p:nvSpPr>
        <p:spPr bwMode="auto">
          <a:xfrm>
            <a:off x="1439416" y="4509120"/>
            <a:ext cx="252264" cy="72008"/>
          </a:xfrm>
          <a:prstGeom prst="line">
            <a:avLst/>
          </a:prstGeom>
          <a:noFill/>
          <a:ln w="38100">
            <a:solidFill>
              <a:srgbClr val="FF0000"/>
            </a:solidFill>
            <a:round/>
            <a:headEnd/>
            <a:tailEnd/>
          </a:ln>
        </p:spPr>
        <p:txBody>
          <a:bodyPr/>
          <a:lstStyle/>
          <a:p>
            <a:endParaRPr lang="en-US"/>
          </a:p>
        </p:txBody>
      </p:sp>
      <p:sp>
        <p:nvSpPr>
          <p:cNvPr id="137242" name="Line 26"/>
          <p:cNvSpPr>
            <a:spLocks noChangeShapeType="1"/>
          </p:cNvSpPr>
          <p:nvPr/>
        </p:nvSpPr>
        <p:spPr bwMode="auto">
          <a:xfrm>
            <a:off x="7884368" y="4653136"/>
            <a:ext cx="197024" cy="147464"/>
          </a:xfrm>
          <a:prstGeom prst="line">
            <a:avLst/>
          </a:prstGeom>
          <a:noFill/>
          <a:ln w="38100">
            <a:solidFill>
              <a:srgbClr val="FF0000"/>
            </a:solidFill>
            <a:round/>
            <a:headEnd/>
            <a:tailEnd/>
          </a:ln>
        </p:spPr>
        <p:txBody>
          <a:bodyPr/>
          <a:lstStyle/>
          <a:p>
            <a:endParaRPr lang="en-US"/>
          </a:p>
        </p:txBody>
      </p:sp>
      <p:sp>
        <p:nvSpPr>
          <p:cNvPr id="137246" name="Rectangle 30"/>
          <p:cNvSpPr>
            <a:spLocks noChangeArrowheads="1"/>
          </p:cNvSpPr>
          <p:nvPr/>
        </p:nvSpPr>
        <p:spPr bwMode="auto">
          <a:xfrm>
            <a:off x="827584" y="2564904"/>
            <a:ext cx="2755032" cy="584775"/>
          </a:xfrm>
          <a:prstGeom prst="rect">
            <a:avLst/>
          </a:prstGeom>
          <a:noFill/>
          <a:ln w="0" algn="ctr">
            <a:noFill/>
            <a:miter lim="800000"/>
            <a:headEnd/>
            <a:tailEnd/>
          </a:ln>
        </p:spPr>
        <p:txBody>
          <a:bodyPr wrap="square">
            <a:spAutoFit/>
          </a:bodyPr>
          <a:lstStyle/>
          <a:p>
            <a:pPr algn="l">
              <a:spcBef>
                <a:spcPct val="50000"/>
              </a:spcBef>
            </a:pPr>
            <a:r>
              <a:rPr lang="en-US" sz="3200" dirty="0" err="1">
                <a:solidFill>
                  <a:srgbClr val="000076"/>
                </a:solidFill>
                <a:latin typeface="Times New Roman" pitchFamily="18" charset="0"/>
              </a:rPr>
              <a:t>Hình</a:t>
            </a:r>
            <a:r>
              <a:rPr lang="en-US" sz="3200" dirty="0">
                <a:solidFill>
                  <a:srgbClr val="000076"/>
                </a:solidFill>
                <a:latin typeface="Times New Roman" pitchFamily="18" charset="0"/>
              </a:rPr>
              <a:t> b</a:t>
            </a:r>
          </a:p>
        </p:txBody>
      </p:sp>
      <p:grpSp>
        <p:nvGrpSpPr>
          <p:cNvPr id="5" name="Group 31"/>
          <p:cNvGrpSpPr>
            <a:grpSpLocks/>
          </p:cNvGrpSpPr>
          <p:nvPr/>
        </p:nvGrpSpPr>
        <p:grpSpPr bwMode="auto">
          <a:xfrm rot="8457219">
            <a:off x="3473336" y="5246449"/>
            <a:ext cx="304800" cy="277813"/>
            <a:chOff x="1028" y="2462"/>
            <a:chExt cx="192" cy="175"/>
          </a:xfrm>
        </p:grpSpPr>
        <p:sp>
          <p:nvSpPr>
            <p:cNvPr id="3094" name="Freeform 32"/>
            <p:cNvSpPr>
              <a:spLocks/>
            </p:cNvSpPr>
            <p:nvPr/>
          </p:nvSpPr>
          <p:spPr bwMode="auto">
            <a:xfrm rot="5638210">
              <a:off x="1056" y="2446"/>
              <a:ext cx="112" cy="144"/>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sp>
          <p:nvSpPr>
            <p:cNvPr id="3095" name="Freeform 33"/>
            <p:cNvSpPr>
              <a:spLocks/>
            </p:cNvSpPr>
            <p:nvPr/>
          </p:nvSpPr>
          <p:spPr bwMode="auto">
            <a:xfrm rot="5638210">
              <a:off x="1054" y="2471"/>
              <a:ext cx="140" cy="192"/>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grpSp>
      <p:grpSp>
        <p:nvGrpSpPr>
          <p:cNvPr id="6" name="Group 34"/>
          <p:cNvGrpSpPr>
            <a:grpSpLocks/>
          </p:cNvGrpSpPr>
          <p:nvPr/>
        </p:nvGrpSpPr>
        <p:grpSpPr bwMode="auto">
          <a:xfrm rot="-1944778">
            <a:off x="5638800" y="3886200"/>
            <a:ext cx="304800" cy="277813"/>
            <a:chOff x="1028" y="2462"/>
            <a:chExt cx="192" cy="175"/>
          </a:xfrm>
        </p:grpSpPr>
        <p:sp>
          <p:nvSpPr>
            <p:cNvPr id="3092" name="Freeform 35"/>
            <p:cNvSpPr>
              <a:spLocks/>
            </p:cNvSpPr>
            <p:nvPr/>
          </p:nvSpPr>
          <p:spPr bwMode="auto">
            <a:xfrm rot="5638210">
              <a:off x="1056" y="2446"/>
              <a:ext cx="112" cy="144"/>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sp>
          <p:nvSpPr>
            <p:cNvPr id="3093" name="Freeform 36"/>
            <p:cNvSpPr>
              <a:spLocks/>
            </p:cNvSpPr>
            <p:nvPr/>
          </p:nvSpPr>
          <p:spPr bwMode="auto">
            <a:xfrm rot="5638210">
              <a:off x="1054" y="2471"/>
              <a:ext cx="140" cy="192"/>
            </a:xfrm>
            <a:custGeom>
              <a:avLst/>
              <a:gdLst>
                <a:gd name="T0" fmla="*/ 0 w 112"/>
                <a:gd name="T1" fmla="*/ 0 h 144"/>
                <a:gd name="T2" fmla="*/ 96 w 112"/>
                <a:gd name="T3" fmla="*/ 48 h 144"/>
                <a:gd name="T4" fmla="*/ 96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96" y="128"/>
                    <a:pt x="96" y="144"/>
                  </a:cubicBezTo>
                </a:path>
              </a:pathLst>
            </a:custGeom>
            <a:noFill/>
            <a:ln w="38100" cap="sq" cmpd="sng">
              <a:solidFill>
                <a:srgbClr val="FF0066"/>
              </a:solidFill>
              <a:prstDash val="solid"/>
              <a:round/>
              <a:headEnd type="none" w="sm" len="sm"/>
              <a:tailEnd type="none" w="sm" len="sm"/>
            </a:ln>
          </p:spPr>
          <p:txBody>
            <a:bodyPr wrap="none"/>
            <a:lstStyle/>
            <a:p>
              <a:endParaRPr lang="en-US"/>
            </a:p>
          </p:txBody>
        </p:sp>
      </p:grpSp>
      <p:sp>
        <p:nvSpPr>
          <p:cNvPr id="137253" name="Text Box 37"/>
          <p:cNvSpPr txBox="1">
            <a:spLocks noChangeArrowheads="1"/>
          </p:cNvSpPr>
          <p:nvPr/>
        </p:nvSpPr>
        <p:spPr bwMode="auto">
          <a:xfrm>
            <a:off x="3717032" y="3291631"/>
            <a:ext cx="1143000" cy="1433513"/>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sz="8800" b="1" dirty="0">
                <a:solidFill>
                  <a:srgbClr val="FF0066"/>
                </a:solidFill>
                <a:effectLst>
                  <a:outerShdw blurRad="38100" dist="38100" dir="2700000" algn="tl">
                    <a:srgbClr val="000000"/>
                  </a:outerShdw>
                </a:effectLst>
                <a:latin typeface=".VnTifani HeavyH" pitchFamily="34" charset="0"/>
              </a:rPr>
              <a:t>?</a:t>
            </a:r>
          </a:p>
        </p:txBody>
      </p:sp>
      <p:sp>
        <p:nvSpPr>
          <p:cNvPr id="36" name="Title 1"/>
          <p:cNvSpPr>
            <a:spLocks noGrp="1"/>
          </p:cNvSpPr>
          <p:nvPr>
            <p:ph type="title"/>
          </p:nvPr>
        </p:nvSpPr>
        <p:spPr>
          <a:xfrm>
            <a:off x="457200" y="1052736"/>
            <a:ext cx="8229600" cy="1433514"/>
          </a:xfrm>
        </p:spPr>
        <p:txBody>
          <a:bodyPr>
            <a:noAutofit/>
          </a:bodyPr>
          <a:lstStyle/>
          <a:p>
            <a:pPr algn="l"/>
            <a:r>
              <a:rPr lang="en-US" sz="2800" b="1" i="1" dirty="0">
                <a:solidFill>
                  <a:srgbClr val="FF0000"/>
                </a:solidFill>
                <a:latin typeface="Times New Roman" pitchFamily="18" charset="0"/>
                <a:cs typeface="Times New Roman" pitchFamily="18" charset="0"/>
              </a:rPr>
              <a:t>Bài 2: Nêu thêm </a:t>
            </a:r>
            <a:r>
              <a:rPr lang="en-US" sz="2800" b="1" dirty="0">
                <a:solidFill>
                  <a:srgbClr val="0000FF"/>
                </a:solidFill>
                <a:latin typeface="Times New Roman" pitchFamily="18" charset="0"/>
                <a:cs typeface="Times New Roman" pitchFamily="18" charset="0"/>
              </a:rPr>
              <a:t>một điều kiện </a:t>
            </a:r>
            <a:r>
              <a:rPr lang="en-US" sz="2800" b="1" i="1" dirty="0">
                <a:solidFill>
                  <a:srgbClr val="FF0000"/>
                </a:solidFill>
                <a:latin typeface="Times New Roman" pitchFamily="18" charset="0"/>
                <a:cs typeface="Times New Roman" pitchFamily="18" charset="0"/>
              </a:rPr>
              <a:t>để hai tam giác trong mỗi hình vẽ sau đây bằng nhau một trong các trường hợp đã học. Sau </a:t>
            </a:r>
            <a:r>
              <a:rPr lang="en-US" sz="2800" b="1" i="1" dirty="0" err="1">
                <a:solidFill>
                  <a:srgbClr val="FF0000"/>
                </a:solidFill>
                <a:latin typeface="Times New Roman" pitchFamily="18" charset="0"/>
                <a:cs typeface="Times New Roman" pitchFamily="18" charset="0"/>
              </a:rPr>
              <a:t>đó</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điền</a:t>
            </a:r>
            <a:r>
              <a:rPr lang="en-US" sz="2800" b="1" i="1" dirty="0">
                <a:solidFill>
                  <a:srgbClr val="FF0000"/>
                </a:solidFill>
                <a:latin typeface="Times New Roman" pitchFamily="18" charset="0"/>
                <a:cs typeface="Times New Roman" pitchFamily="18" charset="0"/>
              </a:rPr>
              <a:t> kí hiệu bằng nhau của hai tam giác đó:</a:t>
            </a:r>
            <a:endParaRPr lang="en-US" sz="2800" dirty="0"/>
          </a:p>
        </p:txBody>
      </p:sp>
      <p:sp>
        <p:nvSpPr>
          <p:cNvPr id="8" name="Footer Placeholder 7"/>
          <p:cNvSpPr>
            <a:spLocks noGrp="1"/>
          </p:cNvSpPr>
          <p:nvPr>
            <p:ph type="ftr" sz="quarter" idx="11"/>
          </p:nvPr>
        </p:nvSpPr>
        <p:spPr>
          <a:xfrm>
            <a:off x="3124200" y="6356350"/>
            <a:ext cx="3248000" cy="365125"/>
          </a:xfrm>
        </p:spPr>
        <p:txBody>
          <a:bodyPr/>
          <a:lstStyle/>
          <a:p>
            <a:r>
              <a:rPr lang="vi-VN" dirty="0"/>
              <a:t>Trường hợp bằng nhau thứ ba của tam giác góc - cạnh - góc</a:t>
            </a:r>
            <a:endParaRPr lang="en-US" dirty="0"/>
          </a:p>
        </p:txBody>
      </p:sp>
      <p:sp>
        <p:nvSpPr>
          <p:cNvPr id="34" name="Rectangle 33"/>
          <p:cNvSpPr/>
          <p:nvPr/>
        </p:nvSpPr>
        <p:spPr>
          <a:xfrm>
            <a:off x="4152340" y="5911541"/>
            <a:ext cx="1643796" cy="584775"/>
          </a:xfrm>
          <a:prstGeom prst="rect">
            <a:avLst/>
          </a:prstGeom>
        </p:spPr>
        <p:txBody>
          <a:bodyPr wrap="square">
            <a:spAutoFit/>
          </a:bodyPr>
          <a:lstStyle/>
          <a:p>
            <a:r>
              <a:rPr lang="en-US" sz="3200" dirty="0">
                <a:sym typeface="Wingdings 3"/>
              </a:rPr>
              <a:t>= .......</a:t>
            </a:r>
            <a:endParaRPr lang="en-US" sz="3200" dirty="0"/>
          </a:p>
        </p:txBody>
      </p:sp>
      <p:sp>
        <p:nvSpPr>
          <p:cNvPr id="35" name="Rectangle 34"/>
          <p:cNvSpPr/>
          <p:nvPr/>
        </p:nvSpPr>
        <p:spPr>
          <a:xfrm>
            <a:off x="2627784" y="5940569"/>
            <a:ext cx="2304256" cy="584775"/>
          </a:xfrm>
          <a:prstGeom prst="rect">
            <a:avLst/>
          </a:prstGeom>
        </p:spPr>
        <p:txBody>
          <a:bodyPr wrap="square">
            <a:spAutoFit/>
          </a:bodyPr>
          <a:lstStyle/>
          <a:p>
            <a:r>
              <a:rPr lang="en-US" sz="3200" dirty="0">
                <a:sym typeface="Wingdings 3"/>
              </a:rPr>
              <a:t>...........</a:t>
            </a:r>
            <a:endParaRPr lang="en-US" sz="3200" dirty="0"/>
          </a:p>
        </p:txBody>
      </p:sp>
      <p:sp>
        <p:nvSpPr>
          <p:cNvPr id="37" name="TextBox 36"/>
          <p:cNvSpPr txBox="1"/>
          <p:nvPr/>
        </p:nvSpPr>
        <p:spPr>
          <a:xfrm>
            <a:off x="3203848" y="5920814"/>
            <a:ext cx="108012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BAC</a:t>
            </a:r>
          </a:p>
        </p:txBody>
      </p:sp>
      <p:sp>
        <p:nvSpPr>
          <p:cNvPr id="38" name="TextBox 37"/>
          <p:cNvSpPr txBox="1"/>
          <p:nvPr/>
        </p:nvSpPr>
        <p:spPr>
          <a:xfrm>
            <a:off x="4788024" y="5906300"/>
            <a:ext cx="108012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 EFD</a:t>
            </a:r>
          </a:p>
        </p:txBody>
      </p:sp>
      <p:sp>
        <p:nvSpPr>
          <p:cNvPr id="39" name="TextBox 38"/>
          <p:cNvSpPr txBox="1"/>
          <p:nvPr/>
        </p:nvSpPr>
        <p:spPr>
          <a:xfrm>
            <a:off x="5652120" y="5906300"/>
            <a:ext cx="1152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(c-g-c)</a:t>
            </a:r>
          </a:p>
        </p:txBody>
      </p:sp>
      <p:sp>
        <p:nvSpPr>
          <p:cNvPr id="40" name="TextBox 39">
            <a:extLst>
              <a:ext uri="{FF2B5EF4-FFF2-40B4-BE49-F238E27FC236}">
                <a16:creationId xmlns:a16="http://schemas.microsoft.com/office/drawing/2014/main" xmlns="" id="{ADD309AE-85DB-42F4-8ABE-FD5CF6EEFCCE}"/>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extLst>
      <p:ext uri="{BB962C8B-B14F-4D97-AF65-F5344CB8AC3E}">
        <p14:creationId xmlns:p14="http://schemas.microsoft.com/office/powerpoint/2010/main" val="3419755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37246"/>
                                        </p:tgtEl>
                                        <p:attrNameLst>
                                          <p:attrName>style.visibility</p:attrName>
                                        </p:attrNameLst>
                                      </p:cBhvr>
                                      <p:to>
                                        <p:strVal val="visible"/>
                                      </p:to>
                                    </p:set>
                                    <p:animEffect transition="in" filter="barn(outHorizontal)">
                                      <p:cBhvr>
                                        <p:cTn id="7" dur="2000"/>
                                        <p:tgtEl>
                                          <p:spTgt spid="137246"/>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37234"/>
                                        </p:tgtEl>
                                        <p:attrNameLst>
                                          <p:attrName>style.visibility</p:attrName>
                                        </p:attrNameLst>
                                      </p:cBhvr>
                                      <p:to>
                                        <p:strVal val="visible"/>
                                      </p:to>
                                    </p:set>
                                    <p:anim calcmode="lin" valueType="num">
                                      <p:cBhvr>
                                        <p:cTn id="20" dur="500" fill="hold"/>
                                        <p:tgtEl>
                                          <p:spTgt spid="137234"/>
                                        </p:tgtEl>
                                        <p:attrNameLst>
                                          <p:attrName>ppt_w</p:attrName>
                                        </p:attrNameLst>
                                      </p:cBhvr>
                                      <p:tavLst>
                                        <p:tav tm="0">
                                          <p:val>
                                            <p:fltVal val="0"/>
                                          </p:val>
                                        </p:tav>
                                        <p:tav tm="100000">
                                          <p:val>
                                            <p:strVal val="#ppt_w"/>
                                          </p:val>
                                        </p:tav>
                                      </p:tavLst>
                                    </p:anim>
                                    <p:anim calcmode="lin" valueType="num">
                                      <p:cBhvr>
                                        <p:cTn id="21" dur="500" fill="hold"/>
                                        <p:tgtEl>
                                          <p:spTgt spid="137234"/>
                                        </p:tgtEl>
                                        <p:attrNameLst>
                                          <p:attrName>ppt_h</p:attrName>
                                        </p:attrNameLst>
                                      </p:cBhvr>
                                      <p:tavLst>
                                        <p:tav tm="0">
                                          <p:val>
                                            <p:fltVal val="0"/>
                                          </p:val>
                                        </p:tav>
                                        <p:tav tm="100000">
                                          <p:val>
                                            <p:strVal val="#ppt_h"/>
                                          </p:val>
                                        </p:tav>
                                      </p:tavLst>
                                    </p:anim>
                                    <p:animEffect transition="in" filter="fade">
                                      <p:cBhvr>
                                        <p:cTn id="22" dur="500"/>
                                        <p:tgtEl>
                                          <p:spTgt spid="137234"/>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37235"/>
                                        </p:tgtEl>
                                        <p:attrNameLst>
                                          <p:attrName>style.visibility</p:attrName>
                                        </p:attrNameLst>
                                      </p:cBhvr>
                                      <p:to>
                                        <p:strVal val="visible"/>
                                      </p:to>
                                    </p:set>
                                    <p:anim calcmode="lin" valueType="num">
                                      <p:cBhvr>
                                        <p:cTn id="25" dur="500" fill="hold"/>
                                        <p:tgtEl>
                                          <p:spTgt spid="137235"/>
                                        </p:tgtEl>
                                        <p:attrNameLst>
                                          <p:attrName>ppt_w</p:attrName>
                                        </p:attrNameLst>
                                      </p:cBhvr>
                                      <p:tavLst>
                                        <p:tav tm="0">
                                          <p:val>
                                            <p:fltVal val="0"/>
                                          </p:val>
                                        </p:tav>
                                        <p:tav tm="100000">
                                          <p:val>
                                            <p:strVal val="#ppt_w"/>
                                          </p:val>
                                        </p:tav>
                                      </p:tavLst>
                                    </p:anim>
                                    <p:anim calcmode="lin" valueType="num">
                                      <p:cBhvr>
                                        <p:cTn id="26" dur="500" fill="hold"/>
                                        <p:tgtEl>
                                          <p:spTgt spid="137235"/>
                                        </p:tgtEl>
                                        <p:attrNameLst>
                                          <p:attrName>ppt_h</p:attrName>
                                        </p:attrNameLst>
                                      </p:cBhvr>
                                      <p:tavLst>
                                        <p:tav tm="0">
                                          <p:val>
                                            <p:fltVal val="0"/>
                                          </p:val>
                                        </p:tav>
                                        <p:tav tm="100000">
                                          <p:val>
                                            <p:strVal val="#ppt_h"/>
                                          </p:val>
                                        </p:tav>
                                      </p:tavLst>
                                    </p:anim>
                                    <p:animEffect transition="in" filter="fade">
                                      <p:cBhvr>
                                        <p:cTn id="27" dur="500"/>
                                        <p:tgtEl>
                                          <p:spTgt spid="137235"/>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37236"/>
                                        </p:tgtEl>
                                        <p:attrNameLst>
                                          <p:attrName>style.visibility</p:attrName>
                                        </p:attrNameLst>
                                      </p:cBhvr>
                                      <p:to>
                                        <p:strVal val="visible"/>
                                      </p:to>
                                    </p:set>
                                    <p:anim calcmode="lin" valueType="num">
                                      <p:cBhvr>
                                        <p:cTn id="30" dur="500" fill="hold"/>
                                        <p:tgtEl>
                                          <p:spTgt spid="137236"/>
                                        </p:tgtEl>
                                        <p:attrNameLst>
                                          <p:attrName>ppt_w</p:attrName>
                                        </p:attrNameLst>
                                      </p:cBhvr>
                                      <p:tavLst>
                                        <p:tav tm="0">
                                          <p:val>
                                            <p:fltVal val="0"/>
                                          </p:val>
                                        </p:tav>
                                        <p:tav tm="100000">
                                          <p:val>
                                            <p:strVal val="#ppt_w"/>
                                          </p:val>
                                        </p:tav>
                                      </p:tavLst>
                                    </p:anim>
                                    <p:anim calcmode="lin" valueType="num">
                                      <p:cBhvr>
                                        <p:cTn id="31" dur="500" fill="hold"/>
                                        <p:tgtEl>
                                          <p:spTgt spid="137236"/>
                                        </p:tgtEl>
                                        <p:attrNameLst>
                                          <p:attrName>ppt_h</p:attrName>
                                        </p:attrNameLst>
                                      </p:cBhvr>
                                      <p:tavLst>
                                        <p:tav tm="0">
                                          <p:val>
                                            <p:fltVal val="0"/>
                                          </p:val>
                                        </p:tav>
                                        <p:tav tm="100000">
                                          <p:val>
                                            <p:strVal val="#ppt_h"/>
                                          </p:val>
                                        </p:tav>
                                      </p:tavLst>
                                    </p:anim>
                                    <p:animEffect transition="in" filter="fade">
                                      <p:cBhvr>
                                        <p:cTn id="32" dur="500"/>
                                        <p:tgtEl>
                                          <p:spTgt spid="137236"/>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37237"/>
                                        </p:tgtEl>
                                        <p:attrNameLst>
                                          <p:attrName>style.visibility</p:attrName>
                                        </p:attrNameLst>
                                      </p:cBhvr>
                                      <p:to>
                                        <p:strVal val="visible"/>
                                      </p:to>
                                    </p:set>
                                    <p:anim calcmode="lin" valueType="num">
                                      <p:cBhvr>
                                        <p:cTn id="35" dur="500" fill="hold"/>
                                        <p:tgtEl>
                                          <p:spTgt spid="137237"/>
                                        </p:tgtEl>
                                        <p:attrNameLst>
                                          <p:attrName>ppt_w</p:attrName>
                                        </p:attrNameLst>
                                      </p:cBhvr>
                                      <p:tavLst>
                                        <p:tav tm="0">
                                          <p:val>
                                            <p:fltVal val="0"/>
                                          </p:val>
                                        </p:tav>
                                        <p:tav tm="100000">
                                          <p:val>
                                            <p:strVal val="#ppt_w"/>
                                          </p:val>
                                        </p:tav>
                                      </p:tavLst>
                                    </p:anim>
                                    <p:anim calcmode="lin" valueType="num">
                                      <p:cBhvr>
                                        <p:cTn id="36" dur="500" fill="hold"/>
                                        <p:tgtEl>
                                          <p:spTgt spid="137237"/>
                                        </p:tgtEl>
                                        <p:attrNameLst>
                                          <p:attrName>ppt_h</p:attrName>
                                        </p:attrNameLst>
                                      </p:cBhvr>
                                      <p:tavLst>
                                        <p:tav tm="0">
                                          <p:val>
                                            <p:fltVal val="0"/>
                                          </p:val>
                                        </p:tav>
                                        <p:tav tm="100000">
                                          <p:val>
                                            <p:strVal val="#ppt_h"/>
                                          </p:val>
                                        </p:tav>
                                      </p:tavLst>
                                    </p:anim>
                                    <p:animEffect transition="in" filter="fade">
                                      <p:cBhvr>
                                        <p:cTn id="37" dur="500"/>
                                        <p:tgtEl>
                                          <p:spTgt spid="137237"/>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37238"/>
                                        </p:tgtEl>
                                        <p:attrNameLst>
                                          <p:attrName>style.visibility</p:attrName>
                                        </p:attrNameLst>
                                      </p:cBhvr>
                                      <p:to>
                                        <p:strVal val="visible"/>
                                      </p:to>
                                    </p:set>
                                    <p:anim calcmode="lin" valueType="num">
                                      <p:cBhvr>
                                        <p:cTn id="40" dur="500" fill="hold"/>
                                        <p:tgtEl>
                                          <p:spTgt spid="137238"/>
                                        </p:tgtEl>
                                        <p:attrNameLst>
                                          <p:attrName>ppt_w</p:attrName>
                                        </p:attrNameLst>
                                      </p:cBhvr>
                                      <p:tavLst>
                                        <p:tav tm="0">
                                          <p:val>
                                            <p:fltVal val="0"/>
                                          </p:val>
                                        </p:tav>
                                        <p:tav tm="100000">
                                          <p:val>
                                            <p:strVal val="#ppt_w"/>
                                          </p:val>
                                        </p:tav>
                                      </p:tavLst>
                                    </p:anim>
                                    <p:anim calcmode="lin" valueType="num">
                                      <p:cBhvr>
                                        <p:cTn id="41" dur="500" fill="hold"/>
                                        <p:tgtEl>
                                          <p:spTgt spid="137238"/>
                                        </p:tgtEl>
                                        <p:attrNameLst>
                                          <p:attrName>ppt_h</p:attrName>
                                        </p:attrNameLst>
                                      </p:cBhvr>
                                      <p:tavLst>
                                        <p:tav tm="0">
                                          <p:val>
                                            <p:fltVal val="0"/>
                                          </p:val>
                                        </p:tav>
                                        <p:tav tm="100000">
                                          <p:val>
                                            <p:strVal val="#ppt_h"/>
                                          </p:val>
                                        </p:tav>
                                      </p:tavLst>
                                    </p:anim>
                                    <p:animEffect transition="in" filter="fade">
                                      <p:cBhvr>
                                        <p:cTn id="42" dur="500"/>
                                        <p:tgtEl>
                                          <p:spTgt spid="13723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37240"/>
                                        </p:tgtEl>
                                        <p:attrNameLst>
                                          <p:attrName>style.visibility</p:attrName>
                                        </p:attrNameLst>
                                      </p:cBhvr>
                                      <p:to>
                                        <p:strVal val="visible"/>
                                      </p:to>
                                    </p:set>
                                    <p:anim calcmode="lin" valueType="num">
                                      <p:cBhvr>
                                        <p:cTn id="45" dur="500" fill="hold"/>
                                        <p:tgtEl>
                                          <p:spTgt spid="137240"/>
                                        </p:tgtEl>
                                        <p:attrNameLst>
                                          <p:attrName>ppt_w</p:attrName>
                                        </p:attrNameLst>
                                      </p:cBhvr>
                                      <p:tavLst>
                                        <p:tav tm="0">
                                          <p:val>
                                            <p:fltVal val="0"/>
                                          </p:val>
                                        </p:tav>
                                        <p:tav tm="100000">
                                          <p:val>
                                            <p:strVal val="#ppt_w"/>
                                          </p:val>
                                        </p:tav>
                                      </p:tavLst>
                                    </p:anim>
                                    <p:anim calcmode="lin" valueType="num">
                                      <p:cBhvr>
                                        <p:cTn id="46" dur="500" fill="hold"/>
                                        <p:tgtEl>
                                          <p:spTgt spid="137240"/>
                                        </p:tgtEl>
                                        <p:attrNameLst>
                                          <p:attrName>ppt_h</p:attrName>
                                        </p:attrNameLst>
                                      </p:cBhvr>
                                      <p:tavLst>
                                        <p:tav tm="0">
                                          <p:val>
                                            <p:fltVal val="0"/>
                                          </p:val>
                                        </p:tav>
                                        <p:tav tm="100000">
                                          <p:val>
                                            <p:strVal val="#ppt_h"/>
                                          </p:val>
                                        </p:tav>
                                      </p:tavLst>
                                    </p:anim>
                                    <p:animEffect transition="in" filter="fade">
                                      <p:cBhvr>
                                        <p:cTn id="47" dur="500"/>
                                        <p:tgtEl>
                                          <p:spTgt spid="137240"/>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137239"/>
                                        </p:tgtEl>
                                        <p:attrNameLst>
                                          <p:attrName>style.visibility</p:attrName>
                                        </p:attrNameLst>
                                      </p:cBhvr>
                                      <p:to>
                                        <p:strVal val="visible"/>
                                      </p:to>
                                    </p:set>
                                    <p:anim calcmode="lin" valueType="num">
                                      <p:cBhvr>
                                        <p:cTn id="50" dur="500" fill="hold"/>
                                        <p:tgtEl>
                                          <p:spTgt spid="137239"/>
                                        </p:tgtEl>
                                        <p:attrNameLst>
                                          <p:attrName>ppt_w</p:attrName>
                                        </p:attrNameLst>
                                      </p:cBhvr>
                                      <p:tavLst>
                                        <p:tav tm="0">
                                          <p:val>
                                            <p:fltVal val="0"/>
                                          </p:val>
                                        </p:tav>
                                        <p:tav tm="100000">
                                          <p:val>
                                            <p:strVal val="#ppt_w"/>
                                          </p:val>
                                        </p:tav>
                                      </p:tavLst>
                                    </p:anim>
                                    <p:anim calcmode="lin" valueType="num">
                                      <p:cBhvr>
                                        <p:cTn id="51" dur="500" fill="hold"/>
                                        <p:tgtEl>
                                          <p:spTgt spid="137239"/>
                                        </p:tgtEl>
                                        <p:attrNameLst>
                                          <p:attrName>ppt_h</p:attrName>
                                        </p:attrNameLst>
                                      </p:cBhvr>
                                      <p:tavLst>
                                        <p:tav tm="0">
                                          <p:val>
                                            <p:fltVal val="0"/>
                                          </p:val>
                                        </p:tav>
                                        <p:tav tm="100000">
                                          <p:val>
                                            <p:strVal val="#ppt_h"/>
                                          </p:val>
                                        </p:tav>
                                      </p:tavLst>
                                    </p:anim>
                                    <p:animEffect transition="in" filter="fade">
                                      <p:cBhvr>
                                        <p:cTn id="52" dur="500"/>
                                        <p:tgtEl>
                                          <p:spTgt spid="137239"/>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37241"/>
                                        </p:tgtEl>
                                        <p:attrNameLst>
                                          <p:attrName>style.visibility</p:attrName>
                                        </p:attrNameLst>
                                      </p:cBhvr>
                                      <p:to>
                                        <p:strVal val="visible"/>
                                      </p:to>
                                    </p:set>
                                    <p:animEffect transition="in" filter="box(in)">
                                      <p:cBhvr>
                                        <p:cTn id="61" dur="500"/>
                                        <p:tgtEl>
                                          <p:spTgt spid="137241"/>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37242"/>
                                        </p:tgtEl>
                                        <p:attrNameLst>
                                          <p:attrName>style.visibility</p:attrName>
                                        </p:attrNameLst>
                                      </p:cBhvr>
                                      <p:to>
                                        <p:strVal val="visible"/>
                                      </p:to>
                                    </p:set>
                                    <p:animEffect transition="in" filter="box(in)">
                                      <p:cBhvr>
                                        <p:cTn id="64" dur="500"/>
                                        <p:tgtEl>
                                          <p:spTgt spid="13724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1" nodeType="clickEffect">
                                  <p:stCondLst>
                                    <p:cond delay="0"/>
                                  </p:stCondLst>
                                  <p:childTnLst>
                                    <p:anim calcmode="lin" valueType="num">
                                      <p:cBhvr additive="base">
                                        <p:cTn id="79" dur="500"/>
                                        <p:tgtEl>
                                          <p:spTgt spid="137241"/>
                                        </p:tgtEl>
                                        <p:attrNameLst>
                                          <p:attrName>ppt_x</p:attrName>
                                        </p:attrNameLst>
                                      </p:cBhvr>
                                      <p:tavLst>
                                        <p:tav tm="0">
                                          <p:val>
                                            <p:strVal val="ppt_x"/>
                                          </p:val>
                                        </p:tav>
                                        <p:tav tm="100000">
                                          <p:val>
                                            <p:strVal val="ppt_x"/>
                                          </p:val>
                                        </p:tav>
                                      </p:tavLst>
                                    </p:anim>
                                    <p:anim calcmode="lin" valueType="num">
                                      <p:cBhvr additive="base">
                                        <p:cTn id="80" dur="500"/>
                                        <p:tgtEl>
                                          <p:spTgt spid="137241"/>
                                        </p:tgtEl>
                                        <p:attrNameLst>
                                          <p:attrName>ppt_y</p:attrName>
                                        </p:attrNameLst>
                                      </p:cBhvr>
                                      <p:tavLst>
                                        <p:tav tm="0">
                                          <p:val>
                                            <p:strVal val="ppt_y"/>
                                          </p:val>
                                        </p:tav>
                                        <p:tav tm="100000">
                                          <p:val>
                                            <p:strVal val="1+ppt_h/2"/>
                                          </p:val>
                                        </p:tav>
                                      </p:tavLst>
                                    </p:anim>
                                    <p:set>
                                      <p:cBhvr>
                                        <p:cTn id="81" dur="1" fill="hold">
                                          <p:stCondLst>
                                            <p:cond delay="499"/>
                                          </p:stCondLst>
                                        </p:cTn>
                                        <p:tgtEl>
                                          <p:spTgt spid="137241"/>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137242"/>
                                        </p:tgtEl>
                                        <p:attrNameLst>
                                          <p:attrName>ppt_x</p:attrName>
                                        </p:attrNameLst>
                                      </p:cBhvr>
                                      <p:tavLst>
                                        <p:tav tm="0">
                                          <p:val>
                                            <p:strVal val="ppt_x"/>
                                          </p:val>
                                        </p:tav>
                                        <p:tav tm="100000">
                                          <p:val>
                                            <p:strVal val="ppt_x"/>
                                          </p:val>
                                        </p:tav>
                                      </p:tavLst>
                                    </p:anim>
                                    <p:anim calcmode="lin" valueType="num">
                                      <p:cBhvr additive="base">
                                        <p:cTn id="84" dur="500"/>
                                        <p:tgtEl>
                                          <p:spTgt spid="137242"/>
                                        </p:tgtEl>
                                        <p:attrNameLst>
                                          <p:attrName>ppt_y</p:attrName>
                                        </p:attrNameLst>
                                      </p:cBhvr>
                                      <p:tavLst>
                                        <p:tav tm="0">
                                          <p:val>
                                            <p:strVal val="ppt_y"/>
                                          </p:val>
                                        </p:tav>
                                        <p:tav tm="100000">
                                          <p:val>
                                            <p:strVal val="1+ppt_h/2"/>
                                          </p:val>
                                        </p:tav>
                                      </p:tavLst>
                                    </p:anim>
                                    <p:set>
                                      <p:cBhvr>
                                        <p:cTn id="85" dur="1" fill="hold">
                                          <p:stCondLst>
                                            <p:cond delay="499"/>
                                          </p:stCondLst>
                                        </p:cTn>
                                        <p:tgtEl>
                                          <p:spTgt spid="137242"/>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7"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900" decel="100000" fill="hold"/>
                                        <p:tgtEl>
                                          <p:spTgt spid="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09" presetID="37" presetClass="entr" presetSubtype="0" fill="hold"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anim calcmode="lin" valueType="num">
                                      <p:cBhvr>
                                        <p:cTn id="112" dur="1000" fill="hold"/>
                                        <p:tgtEl>
                                          <p:spTgt spid="6"/>
                                        </p:tgtEl>
                                        <p:attrNameLst>
                                          <p:attrName>ppt_x</p:attrName>
                                        </p:attrNameLst>
                                      </p:cBhvr>
                                      <p:tavLst>
                                        <p:tav tm="0">
                                          <p:val>
                                            <p:strVal val="#ppt_x"/>
                                          </p:val>
                                        </p:tav>
                                        <p:tav tm="100000">
                                          <p:val>
                                            <p:strVal val="#ppt_x"/>
                                          </p:val>
                                        </p:tav>
                                      </p:tavLst>
                                    </p:anim>
                                    <p:anim calcmode="lin" valueType="num">
                                      <p:cBhvr>
                                        <p:cTn id="113" dur="900" decel="100000" fill="hold"/>
                                        <p:tgtEl>
                                          <p:spTgt spid="6"/>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5" fill="hold">
                            <p:stCondLst>
                              <p:cond delay="1000"/>
                            </p:stCondLst>
                            <p:childTnLst>
                              <p:par>
                                <p:cTn id="116" presetID="19" presetClass="entr" presetSubtype="10" fill="hold" grpId="0" nodeType="afterEffect">
                                  <p:stCondLst>
                                    <p:cond delay="0"/>
                                  </p:stCondLst>
                                  <p:childTnLst>
                                    <p:set>
                                      <p:cBhvr>
                                        <p:cTn id="117" dur="1" fill="hold">
                                          <p:stCondLst>
                                            <p:cond delay="0"/>
                                          </p:stCondLst>
                                        </p:cTn>
                                        <p:tgtEl>
                                          <p:spTgt spid="137253"/>
                                        </p:tgtEl>
                                        <p:attrNameLst>
                                          <p:attrName>style.visibility</p:attrName>
                                        </p:attrNameLst>
                                      </p:cBhvr>
                                      <p:to>
                                        <p:strVal val="visible"/>
                                      </p:to>
                                    </p:set>
                                    <p:anim calcmode="lin" valueType="num">
                                      <p:cBhvr>
                                        <p:cTn id="118" dur="5000" fill="hold"/>
                                        <p:tgtEl>
                                          <p:spTgt spid="137253"/>
                                        </p:tgtEl>
                                        <p:attrNameLst>
                                          <p:attrName>ppt_w</p:attrName>
                                        </p:attrNameLst>
                                      </p:cBhvr>
                                      <p:tavLst>
                                        <p:tav tm="0" fmla="#ppt_w*sin(2.5*pi*$)">
                                          <p:val>
                                            <p:fltVal val="0"/>
                                          </p:val>
                                        </p:tav>
                                        <p:tav tm="100000">
                                          <p:val>
                                            <p:fltVal val="1"/>
                                          </p:val>
                                        </p:tav>
                                      </p:tavLst>
                                    </p:anim>
                                    <p:anim calcmode="lin" valueType="num">
                                      <p:cBhvr>
                                        <p:cTn id="119" dur="5000" fill="hold"/>
                                        <p:tgtEl>
                                          <p:spTgt spid="1372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P spid="137235" grpId="0" animBg="1"/>
      <p:bldP spid="137236" grpId="0" animBg="1"/>
      <p:bldP spid="137237" grpId="0" animBg="1"/>
      <p:bldP spid="137238" grpId="0"/>
      <p:bldP spid="137239" grpId="0"/>
      <p:bldP spid="137240" grpId="0"/>
      <p:bldP spid="137241" grpId="0" animBg="1"/>
      <p:bldP spid="137241" grpId="1" animBg="1"/>
      <p:bldP spid="137242" grpId="0" animBg="1"/>
      <p:bldP spid="137242" grpId="1" animBg="1"/>
      <p:bldP spid="137246" grpId="0"/>
      <p:bldP spid="137253" grpId="0" autoUpdateAnimBg="0"/>
      <p:bldP spid="34" grpId="0"/>
      <p:bldP spid="34" grpId="1"/>
      <p:bldP spid="35" grpId="0"/>
      <p:bldP spid="35" grpId="1"/>
      <p:bldP spid="37" grpId="0"/>
      <p:bldP spid="37" grpId="1"/>
      <p:bldP spid="38" grpId="0"/>
      <p:bldP spid="38" grpId="1"/>
      <p:bldP spid="39" grpId="0"/>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133600"/>
            <a:ext cx="10058400" cy="954107"/>
          </a:xfrm>
          <a:prstGeom prst="rect">
            <a:avLst/>
          </a:prstGeom>
          <a:noFill/>
        </p:spPr>
        <p:txBody>
          <a:bodyPr>
            <a:spAutoFit/>
            <a:scene3d>
              <a:camera prst="obliqueTopRight"/>
              <a:lightRig rig="threePt" dir="t"/>
            </a:scene3d>
          </a:bodyPr>
          <a:lstStyle/>
          <a:p>
            <a:pPr algn="ctr">
              <a:defRPr/>
            </a:pPr>
            <a:r>
              <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TRƯỜNG HỢP BẰNG NHAU THỨ BA CỦA TAM GIÁC</a:t>
            </a:r>
          </a:p>
          <a:p>
            <a:pPr algn="ctr">
              <a:defRPr/>
            </a:pPr>
            <a:r>
              <a:rPr lang="en-US" sz="28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
        <p:nvSpPr>
          <p:cNvPr id="7" name="Rectangle 6"/>
          <p:cNvSpPr/>
          <p:nvPr/>
        </p:nvSpPr>
        <p:spPr>
          <a:xfrm>
            <a:off x="3124200" y="1295400"/>
            <a:ext cx="2895600" cy="646331"/>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TIẾT 28</a:t>
            </a:r>
            <a:endParaRPr lang="en-US" sz="3600" b="1" dirty="0">
              <a:ln w="11430"/>
              <a:solidFill>
                <a:srgbClr val="C00000"/>
              </a:solidFill>
              <a:effectLst>
                <a:outerShdw blurRad="80000" dist="40000" dir="5040000" algn="tl">
                  <a:srgbClr val="000000">
                    <a:alpha val="30000"/>
                  </a:srgbClr>
                </a:outerShdw>
              </a:effectLst>
            </a:endParaRPr>
          </a:p>
        </p:txBody>
      </p:sp>
      <p:sp>
        <p:nvSpPr>
          <p:cNvPr id="9" name="Footer Placeholder 8"/>
          <p:cNvSpPr>
            <a:spLocks noGrp="1"/>
          </p:cNvSpPr>
          <p:nvPr>
            <p:ph type="ftr" sz="quarter" idx="11"/>
          </p:nvPr>
        </p:nvSpPr>
        <p:spPr/>
        <p:txBody>
          <a:bodyPr/>
          <a:lstStyle/>
          <a:p>
            <a:r>
              <a:rPr lang="vi-VN"/>
              <a:t>Trường hợp bằng nhau thứ ba của tam giác góc - cạnh - góc</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04304"/>
            <a:ext cx="8429684" cy="1143000"/>
          </a:xfrm>
          <a:solidFill>
            <a:srgbClr val="FFFF00"/>
          </a:solidFill>
        </p:spPr>
        <p:txBody>
          <a:bodyPr/>
          <a:lstStyle/>
          <a:p>
            <a:r>
              <a:rPr lang="en-US" b="1" dirty="0" err="1">
                <a:solidFill>
                  <a:srgbClr val="FF0000"/>
                </a:solidFill>
                <a:latin typeface="Times New Roman" pitchFamily="18" charset="0"/>
                <a:cs typeface="Times New Roman" pitchFamily="18" charset="0"/>
              </a:rPr>
              <a:t>Hoạt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động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nhóm</a:t>
            </a:r>
            <a:endParaRPr lang="en-US" b="1" dirty="0">
              <a:solidFill>
                <a:srgbClr val="FF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199" y="6520259"/>
            <a:ext cx="3680049" cy="365125"/>
          </a:xfrm>
        </p:spPr>
        <p:txBody>
          <a:bodyPr/>
          <a:lstStyle/>
          <a:p>
            <a:r>
              <a:rPr lang="vi-VN" dirty="0"/>
              <a:t>Trường hợp bằng nhau thứ ba của tam giác góc - cạnh - góc</a:t>
            </a:r>
            <a:endParaRPr lang="en-US" dirty="0"/>
          </a:p>
        </p:txBody>
      </p:sp>
      <p:sp>
        <p:nvSpPr>
          <p:cNvPr id="5" name="TextBox 4"/>
          <p:cNvSpPr txBox="1"/>
          <p:nvPr/>
        </p:nvSpPr>
        <p:spPr>
          <a:xfrm>
            <a:off x="323528" y="3449662"/>
            <a:ext cx="8406106" cy="523220"/>
          </a:xfrm>
          <a:prstGeom prst="rect">
            <a:avLst/>
          </a:prstGeom>
          <a:solidFill>
            <a:srgbClr val="00B0F0"/>
          </a:solidFill>
        </p:spPr>
        <p:txBody>
          <a:bodyPr wrap="square" rtlCol="0">
            <a:spAutoFit/>
          </a:bodyPr>
          <a:lstStyle/>
          <a:p>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I</a:t>
            </a:r>
            <a:r>
              <a:rPr lang="en-US" sz="2800" dirty="0">
                <a:latin typeface="Times New Roman" pitchFamily="18" charset="0"/>
                <a:cs typeface="Times New Roman" pitchFamily="18" charset="0"/>
              </a:rPr>
              <a:t>: Vẽ </a:t>
            </a:r>
            <a:r>
              <a:rPr lang="en-US" sz="2800" dirty="0">
                <a:latin typeface="Times New Roman" pitchFamily="18" charset="0"/>
                <a:cs typeface="Times New Roman" pitchFamily="18" charset="0"/>
                <a:sym typeface="Wingdings 3"/>
              </a:rPr>
              <a:t>ABC biết: BC = 4cm,             ,              </a:t>
            </a:r>
          </a:p>
        </p:txBody>
      </p:sp>
      <p:pic>
        <p:nvPicPr>
          <p:cNvPr id="103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84363" y="3523970"/>
            <a:ext cx="1085850" cy="428625"/>
          </a:xfrm>
          <a:prstGeom prst="rect">
            <a:avLst/>
          </a:prstGeom>
          <a:noFill/>
        </p:spPr>
      </p:pic>
      <p:sp>
        <p:nvSpPr>
          <p:cNvPr id="1032" name="Rectangle 8"/>
          <p:cNvSpPr>
            <a:spLocks noChangeArrowheads="1"/>
          </p:cNvSpPr>
          <p:nvPr/>
        </p:nvSpPr>
        <p:spPr bwMode="auto">
          <a:xfrm>
            <a:off x="0" y="24125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56771" y="3498090"/>
            <a:ext cx="1066800" cy="428625"/>
          </a:xfrm>
          <a:prstGeom prst="rect">
            <a:avLst/>
          </a:prstGeom>
          <a:noFill/>
        </p:spPr>
      </p:pic>
      <p:sp>
        <p:nvSpPr>
          <p:cNvPr id="1035" name="Rectangle 11"/>
          <p:cNvSpPr>
            <a:spLocks noChangeArrowheads="1"/>
          </p:cNvSpPr>
          <p:nvPr/>
        </p:nvSpPr>
        <p:spPr bwMode="auto">
          <a:xfrm>
            <a:off x="0" y="24125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24411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24411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TextBox 26"/>
          <p:cNvSpPr txBox="1"/>
          <p:nvPr/>
        </p:nvSpPr>
        <p:spPr>
          <a:xfrm>
            <a:off x="323528" y="5490796"/>
            <a:ext cx="8429684" cy="954107"/>
          </a:xfrm>
          <a:prstGeom prst="rect">
            <a:avLst/>
          </a:prstGeom>
          <a:solidFill>
            <a:srgbClr val="FFC000"/>
          </a:solidFill>
        </p:spPr>
        <p:txBody>
          <a:bodyPr wrap="square" rtlCol="0">
            <a:spAutoFit/>
          </a:bodyPr>
          <a:lstStyle/>
          <a:p>
            <a:r>
              <a:rPr lang="en-US" sz="2800" dirty="0">
                <a:solidFill>
                  <a:srgbClr val="FF0000"/>
                </a:solidFill>
                <a:latin typeface="Times New Roman" pitchFamily="18" charset="0"/>
                <a:cs typeface="Times New Roman" pitchFamily="18" charset="0"/>
              </a:rPr>
              <a:t>- Mỗi nhóm thực hiện vẽ tam giác: 1cm ứng với 1dm trên bảng </a:t>
            </a:r>
            <a:r>
              <a:rPr lang="en-US" sz="2800" dirty="0" err="1">
                <a:solidFill>
                  <a:srgbClr val="FF0000"/>
                </a:solidFill>
                <a:latin typeface="Times New Roman" pitchFamily="18" charset="0"/>
                <a:cs typeface="Times New Roman" pitchFamily="18" charset="0"/>
              </a:rPr>
              <a:t>phụ</a:t>
            </a:r>
            <a:r>
              <a:rPr lang="en-US" sz="2800" dirty="0">
                <a:solidFill>
                  <a:srgbClr val="FF0000"/>
                </a:solidFill>
                <a:latin typeface="Times New Roman" pitchFamily="18" charset="0"/>
                <a:cs typeface="Times New Roman" pitchFamily="18" charset="0"/>
              </a:rPr>
              <a:t>.</a:t>
            </a:r>
          </a:p>
        </p:txBody>
      </p:sp>
      <p:sp>
        <p:nvSpPr>
          <p:cNvPr id="23" name="TextBox 22"/>
          <p:cNvSpPr txBox="1"/>
          <p:nvPr/>
        </p:nvSpPr>
        <p:spPr>
          <a:xfrm>
            <a:off x="323528" y="4596292"/>
            <a:ext cx="8429684" cy="523220"/>
          </a:xfrm>
          <a:prstGeom prst="rect">
            <a:avLst/>
          </a:prstGeom>
          <a:solidFill>
            <a:srgbClr val="00B0F0"/>
          </a:solidFill>
        </p:spPr>
        <p:txBody>
          <a:bodyPr wrap="square" rtlCol="0">
            <a:spAutoFit/>
          </a:bodyPr>
          <a:lstStyle/>
          <a:p>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II</a:t>
            </a:r>
            <a:r>
              <a:rPr lang="en-US" sz="2800" dirty="0">
                <a:latin typeface="Times New Roman" pitchFamily="18" charset="0"/>
                <a:cs typeface="Times New Roman" pitchFamily="18" charset="0"/>
              </a:rPr>
              <a:t>: Vẽ </a:t>
            </a:r>
            <a:r>
              <a:rPr lang="en-US" sz="2800" dirty="0">
                <a:latin typeface="Times New Roman" pitchFamily="18" charset="0"/>
                <a:cs typeface="Times New Roman" pitchFamily="18" charset="0"/>
                <a:sym typeface="Wingdings 3"/>
              </a:rPr>
              <a:t>A’B’C’ biết: B’C’ = 4cm,             , </a:t>
            </a:r>
            <a:endParaRPr lang="en-US" sz="2800" dirty="0"/>
          </a:p>
        </p:txBody>
      </p:sp>
      <p:pic>
        <p:nvPicPr>
          <p:cNvPr id="103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43811" y="4662312"/>
            <a:ext cx="1152525" cy="457200"/>
          </a:xfrm>
          <a:prstGeom prst="rect">
            <a:avLst/>
          </a:prstGeom>
          <a:noFill/>
        </p:spPr>
      </p:pic>
      <p:pic>
        <p:nvPicPr>
          <p:cNvPr id="1039"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14989" y="4648664"/>
            <a:ext cx="1133475" cy="457200"/>
          </a:xfrm>
          <a:prstGeom prst="rect">
            <a:avLst/>
          </a:prstGeom>
          <a:noFill/>
        </p:spPr>
      </p:pic>
      <p:sp>
        <p:nvSpPr>
          <p:cNvPr id="3" name="TextBox 2">
            <a:extLst>
              <a:ext uri="{FF2B5EF4-FFF2-40B4-BE49-F238E27FC236}">
                <a16:creationId xmlns:a16="http://schemas.microsoft.com/office/drawing/2014/main" xmlns="" id="{99D6C756-D943-42F0-A31F-6D3B4BEC6D92}"/>
              </a:ext>
            </a:extLst>
          </p:cNvPr>
          <p:cNvSpPr txBox="1"/>
          <p:nvPr/>
        </p:nvSpPr>
        <p:spPr>
          <a:xfrm>
            <a:off x="107504" y="1052736"/>
            <a:ext cx="8208912" cy="584775"/>
          </a:xfrm>
          <a:prstGeom prst="rect">
            <a:avLst/>
          </a:prstGeom>
          <a:noFill/>
        </p:spPr>
        <p:txBody>
          <a:bodyPr wrap="square" rtlCol="0">
            <a:spAutoFit/>
          </a:bodyPr>
          <a:lstStyle/>
          <a:p>
            <a:r>
              <a:rPr lang="nl-NL" sz="3200" b="1" u="sng" dirty="0">
                <a:effectLst/>
                <a:latin typeface="Times New Roman" panose="02020603050405020304" pitchFamily="18" charset="0"/>
                <a:ea typeface="Calibri" panose="020F0502020204030204" pitchFamily="34" charset="0"/>
                <a:cs typeface="Times New Roman" panose="02020603050405020304" pitchFamily="18" charset="0"/>
              </a:rPr>
              <a:t>1. Vẽ tam giác biết một cạnh và hai góc kề</a:t>
            </a:r>
            <a:r>
              <a:rPr lang="nl-NL"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D49896EF-7B1D-4CF4-AFA0-10E88C11920F}"/>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 name="Rectangle 552"/>
          <p:cNvSpPr>
            <a:spLocks noChangeArrowheads="1"/>
          </p:cNvSpPr>
          <p:nvPr/>
        </p:nvSpPr>
        <p:spPr bwMode="auto">
          <a:xfrm rot="1480913">
            <a:off x="990600" y="1798880"/>
            <a:ext cx="137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8800">
                <a:solidFill>
                  <a:srgbClr val="0000CC"/>
                </a:solidFill>
                <a:latin typeface="Times New Roman" pitchFamily="18" charset="0"/>
                <a:sym typeface="Wingdings" pitchFamily="2" charset="2"/>
              </a:rPr>
              <a:t></a:t>
            </a:r>
          </a:p>
        </p:txBody>
      </p:sp>
      <p:sp>
        <p:nvSpPr>
          <p:cNvPr id="8710" name="Rectangle 518"/>
          <p:cNvSpPr>
            <a:spLocks noChangeArrowheads="1"/>
          </p:cNvSpPr>
          <p:nvPr/>
        </p:nvSpPr>
        <p:spPr bwMode="auto">
          <a:xfrm>
            <a:off x="1142976" y="1189280"/>
            <a:ext cx="137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8800" dirty="0">
                <a:solidFill>
                  <a:srgbClr val="0000CC"/>
                </a:solidFill>
                <a:latin typeface="Times New Roman" pitchFamily="18" charset="0"/>
                <a:sym typeface="Wingdings" pitchFamily="2" charset="2"/>
              </a:rPr>
              <a:t></a:t>
            </a:r>
          </a:p>
        </p:txBody>
      </p:sp>
      <p:sp>
        <p:nvSpPr>
          <p:cNvPr id="6150" name="Line 3"/>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227" name="Text Box 35"/>
          <p:cNvSpPr txBox="1">
            <a:spLocks noChangeArrowheads="1"/>
          </p:cNvSpPr>
          <p:nvPr/>
        </p:nvSpPr>
        <p:spPr bwMode="auto">
          <a:xfrm>
            <a:off x="9525000" y="1494080"/>
            <a:ext cx="3200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u="sng" dirty="0">
                <a:solidFill>
                  <a:srgbClr val="FF0000"/>
                </a:solidFill>
                <a:latin typeface="Times New Roman" pitchFamily="18" charset="0"/>
              </a:rPr>
              <a:t>Cách vẽ</a:t>
            </a:r>
            <a:r>
              <a:rPr lang="en-US" altLang="en-US" sz="2000" b="1" dirty="0">
                <a:solidFill>
                  <a:srgbClr val="FF0000"/>
                </a:solidFill>
                <a:latin typeface="Times New Roman" pitchFamily="18" charset="0"/>
              </a:rPr>
              <a:t> :</a:t>
            </a:r>
          </a:p>
          <a:p>
            <a:pPr eaLnBrk="0" hangingPunct="0">
              <a:spcBef>
                <a:spcPct val="50000"/>
              </a:spcBef>
            </a:pPr>
            <a:r>
              <a:rPr lang="en-US" altLang="en-US" sz="2000" b="1" dirty="0">
                <a:solidFill>
                  <a:srgbClr val="000066"/>
                </a:solidFill>
                <a:latin typeface="Times New Roman" pitchFamily="18" charset="0"/>
              </a:rPr>
              <a:t>- Vẽ đoạn thẳng BC = 4cm</a:t>
            </a:r>
          </a:p>
        </p:txBody>
      </p:sp>
      <p:pic>
        <p:nvPicPr>
          <p:cNvPr id="8228" name="Picture 36" descr="Thuoc2"/>
          <p:cNvPicPr>
            <a:picLocks noChangeAspect="1" noChangeArrowheads="1"/>
          </p:cNvPicPr>
          <p:nvPr/>
        </p:nvPicPr>
        <p:blipFill>
          <a:blip r:embed="rId2">
            <a:extLst>
              <a:ext uri="{28A0092B-C50C-407E-A947-70E740481C1C}">
                <a14:useLocalDpi xmlns:a14="http://schemas.microsoft.com/office/drawing/2010/main" val="0"/>
              </a:ext>
            </a:extLst>
          </a:blip>
          <a:srcRect r="39552" b="-2954"/>
          <a:stretch>
            <a:fillRect/>
          </a:stretch>
        </p:blipFill>
        <p:spPr bwMode="auto">
          <a:xfrm>
            <a:off x="838200" y="5137393"/>
            <a:ext cx="685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Rectangle 37"/>
          <p:cNvSpPr>
            <a:spLocks noChangeArrowheads="1"/>
          </p:cNvSpPr>
          <p:nvPr/>
        </p:nvSpPr>
        <p:spPr bwMode="auto">
          <a:xfrm rot="20705024">
            <a:off x="614363" y="3037130"/>
            <a:ext cx="137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8800">
                <a:solidFill>
                  <a:srgbClr val="0000CC"/>
                </a:solidFill>
                <a:latin typeface="Times New Roman" pitchFamily="18" charset="0"/>
                <a:sym typeface="Wingdings" pitchFamily="2" charset="2"/>
              </a:rPr>
              <a:t></a:t>
            </a:r>
          </a:p>
        </p:txBody>
      </p:sp>
      <p:sp>
        <p:nvSpPr>
          <p:cNvPr id="8230" name="Line 38"/>
          <p:cNvSpPr>
            <a:spLocks noChangeShapeType="1"/>
          </p:cNvSpPr>
          <p:nvPr/>
        </p:nvSpPr>
        <p:spPr bwMode="auto">
          <a:xfrm flipV="1">
            <a:off x="838200" y="4313480"/>
            <a:ext cx="2181225" cy="3175"/>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Text Box 39"/>
          <p:cNvSpPr txBox="1">
            <a:spLocks noChangeArrowheads="1"/>
          </p:cNvSpPr>
          <p:nvPr/>
        </p:nvSpPr>
        <p:spPr bwMode="auto">
          <a:xfrm>
            <a:off x="2819400" y="4313480"/>
            <a:ext cx="59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a:solidFill>
                  <a:srgbClr val="0000CC"/>
                </a:solidFill>
                <a:latin typeface="Times New Roman" pitchFamily="18" charset="0"/>
              </a:rPr>
              <a:t>C</a:t>
            </a:r>
          </a:p>
        </p:txBody>
      </p:sp>
      <p:sp>
        <p:nvSpPr>
          <p:cNvPr id="8232" name="Text Box 40"/>
          <p:cNvSpPr txBox="1">
            <a:spLocks noChangeArrowheads="1"/>
          </p:cNvSpPr>
          <p:nvPr/>
        </p:nvSpPr>
        <p:spPr bwMode="auto">
          <a:xfrm>
            <a:off x="447675" y="4345230"/>
            <a:ext cx="59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a:solidFill>
                  <a:srgbClr val="0000CC"/>
                </a:solidFill>
                <a:latin typeface="Times New Roman" pitchFamily="18" charset="0"/>
              </a:rPr>
              <a:t>B</a:t>
            </a:r>
          </a:p>
        </p:txBody>
      </p:sp>
      <p:sp>
        <p:nvSpPr>
          <p:cNvPr id="8233" name="Text Box 41"/>
          <p:cNvSpPr txBox="1">
            <a:spLocks noChangeArrowheads="1"/>
          </p:cNvSpPr>
          <p:nvPr/>
        </p:nvSpPr>
        <p:spPr bwMode="auto">
          <a:xfrm>
            <a:off x="1066800" y="4313480"/>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b="1" i="1">
                <a:solidFill>
                  <a:srgbClr val="0000CC"/>
                </a:solidFill>
                <a:latin typeface="Times New Roman" pitchFamily="18" charset="0"/>
              </a:rPr>
              <a:t>4cm</a:t>
            </a:r>
          </a:p>
        </p:txBody>
      </p:sp>
      <p:grpSp>
        <p:nvGrpSpPr>
          <p:cNvPr id="2" name="Group 42"/>
          <p:cNvGrpSpPr>
            <a:grpSpLocks/>
          </p:cNvGrpSpPr>
          <p:nvPr/>
        </p:nvGrpSpPr>
        <p:grpSpPr bwMode="auto">
          <a:xfrm rot="4200000">
            <a:off x="320353" y="2051601"/>
            <a:ext cx="5172075" cy="2519363"/>
            <a:chOff x="-3422" y="1810"/>
            <a:chExt cx="3258" cy="1587"/>
          </a:xfrm>
        </p:grpSpPr>
        <p:grpSp>
          <p:nvGrpSpPr>
            <p:cNvPr id="3" name="Group 43"/>
            <p:cNvGrpSpPr>
              <a:grpSpLocks/>
            </p:cNvGrpSpPr>
            <p:nvPr/>
          </p:nvGrpSpPr>
          <p:grpSpPr bwMode="auto">
            <a:xfrm>
              <a:off x="-3422" y="1810"/>
              <a:ext cx="3258" cy="1569"/>
              <a:chOff x="-3258" y="1253"/>
              <a:chExt cx="3258" cy="1569"/>
            </a:xfrm>
          </p:grpSpPr>
          <p:sp>
            <p:nvSpPr>
              <p:cNvPr id="6512" name="AutoShape 44"/>
              <p:cNvSpPr>
                <a:spLocks/>
              </p:cNvSpPr>
              <p:nvPr/>
            </p:nvSpPr>
            <p:spPr bwMode="auto">
              <a:xfrm rot="5400000">
                <a:off x="-2414" y="409"/>
                <a:ext cx="1569" cy="3257"/>
              </a:xfrm>
              <a:prstGeom prst="leftBracket">
                <a:avLst>
                  <a:gd name="adj" fmla="val 103792"/>
                </a:avLst>
              </a:prstGeom>
              <a:noFill/>
              <a:ln w="9525">
                <a:solidFill>
                  <a:srgbClr val="0033CC"/>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itchFamily="18" charset="0"/>
                </a:endParaRPr>
              </a:p>
            </p:txBody>
          </p:sp>
          <p:sp>
            <p:nvSpPr>
              <p:cNvPr id="6513" name="Line 45"/>
              <p:cNvSpPr>
                <a:spLocks noChangeShapeType="1"/>
              </p:cNvSpPr>
              <p:nvPr/>
            </p:nvSpPr>
            <p:spPr bwMode="auto">
              <a:xfrm>
                <a:off x="-3258" y="2822"/>
                <a:ext cx="3258"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4" name="Line 46"/>
              <p:cNvSpPr>
                <a:spLocks noChangeShapeType="1"/>
              </p:cNvSpPr>
              <p:nvPr/>
            </p:nvSpPr>
            <p:spPr bwMode="auto">
              <a:xfrm>
                <a:off x="-1629" y="1710"/>
                <a:ext cx="0" cy="111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 name="Group 47"/>
              <p:cNvGrpSpPr>
                <a:grpSpLocks/>
              </p:cNvGrpSpPr>
              <p:nvPr/>
            </p:nvGrpSpPr>
            <p:grpSpPr bwMode="auto">
              <a:xfrm>
                <a:off x="-1599" y="1255"/>
                <a:ext cx="1598" cy="1541"/>
                <a:chOff x="1901" y="1538"/>
                <a:chExt cx="1554" cy="1556"/>
              </a:xfrm>
            </p:grpSpPr>
            <p:grpSp>
              <p:nvGrpSpPr>
                <p:cNvPr id="5" name="Group 48"/>
                <p:cNvGrpSpPr>
                  <a:grpSpLocks/>
                </p:cNvGrpSpPr>
                <p:nvPr/>
              </p:nvGrpSpPr>
              <p:grpSpPr bwMode="auto">
                <a:xfrm>
                  <a:off x="2129" y="1557"/>
                  <a:ext cx="1304" cy="1302"/>
                  <a:chOff x="2129" y="1557"/>
                  <a:chExt cx="1304" cy="1302"/>
                </a:xfrm>
              </p:grpSpPr>
              <p:sp>
                <p:nvSpPr>
                  <p:cNvPr id="6692" name="Line 49"/>
                  <p:cNvSpPr>
                    <a:spLocks noChangeShapeType="1"/>
                  </p:cNvSpPr>
                  <p:nvPr/>
                </p:nvSpPr>
                <p:spPr bwMode="auto">
                  <a:xfrm rot="600000">
                    <a:off x="2129" y="1557"/>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3" name="Line 50"/>
                  <p:cNvSpPr>
                    <a:spLocks noChangeShapeType="1"/>
                  </p:cNvSpPr>
                  <p:nvPr/>
                </p:nvSpPr>
                <p:spPr bwMode="auto">
                  <a:xfrm rot="4200000">
                    <a:off x="3265" y="2509"/>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4" name="Line 51"/>
                  <p:cNvSpPr>
                    <a:spLocks noChangeShapeType="1"/>
                  </p:cNvSpPr>
                  <p:nvPr/>
                </p:nvSpPr>
                <p:spPr bwMode="auto">
                  <a:xfrm rot="1200000">
                    <a:off x="2378" y="162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5" name="Line 52"/>
                  <p:cNvSpPr>
                    <a:spLocks noChangeShapeType="1"/>
                  </p:cNvSpPr>
                  <p:nvPr/>
                </p:nvSpPr>
                <p:spPr bwMode="auto">
                  <a:xfrm rot="1800000">
                    <a:off x="2613" y="173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6" name="Line 53"/>
                  <p:cNvSpPr>
                    <a:spLocks noChangeShapeType="1"/>
                  </p:cNvSpPr>
                  <p:nvPr/>
                </p:nvSpPr>
                <p:spPr bwMode="auto">
                  <a:xfrm rot="2400000">
                    <a:off x="2826" y="1880"/>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7" name="Line 54"/>
                  <p:cNvSpPr>
                    <a:spLocks noChangeShapeType="1"/>
                  </p:cNvSpPr>
                  <p:nvPr/>
                </p:nvSpPr>
                <p:spPr bwMode="auto">
                  <a:xfrm rot="3000000">
                    <a:off x="3007" y="206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8" name="Line 55"/>
                  <p:cNvSpPr>
                    <a:spLocks noChangeShapeType="1"/>
                  </p:cNvSpPr>
                  <p:nvPr/>
                </p:nvSpPr>
                <p:spPr bwMode="auto">
                  <a:xfrm rot="3600000">
                    <a:off x="3156" y="227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9" name="Line 56"/>
                  <p:cNvSpPr>
                    <a:spLocks noChangeShapeType="1"/>
                  </p:cNvSpPr>
                  <p:nvPr/>
                </p:nvSpPr>
                <p:spPr bwMode="auto">
                  <a:xfrm rot="4800000">
                    <a:off x="3332" y="2758"/>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 name="Group 57"/>
                <p:cNvGrpSpPr>
                  <a:grpSpLocks/>
                </p:cNvGrpSpPr>
                <p:nvPr/>
              </p:nvGrpSpPr>
              <p:grpSpPr bwMode="auto">
                <a:xfrm>
                  <a:off x="2001" y="1542"/>
                  <a:ext cx="1443" cy="1443"/>
                  <a:chOff x="2001" y="1542"/>
                  <a:chExt cx="1443" cy="1443"/>
                </a:xfrm>
              </p:grpSpPr>
              <p:sp>
                <p:nvSpPr>
                  <p:cNvPr id="6683" name="Line 58"/>
                  <p:cNvSpPr>
                    <a:spLocks noChangeShapeType="1"/>
                  </p:cNvSpPr>
                  <p:nvPr/>
                </p:nvSpPr>
                <p:spPr bwMode="auto">
                  <a:xfrm rot="300000" flipH="1">
                    <a:off x="2001" y="154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4" name="Line 59"/>
                  <p:cNvSpPr>
                    <a:spLocks noChangeShapeType="1"/>
                  </p:cNvSpPr>
                  <p:nvPr/>
                </p:nvSpPr>
                <p:spPr bwMode="auto">
                  <a:xfrm rot="900000" flipH="1">
                    <a:off x="2263" y="1587"/>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5" name="Line 60"/>
                  <p:cNvSpPr>
                    <a:spLocks noChangeShapeType="1"/>
                  </p:cNvSpPr>
                  <p:nvPr/>
                </p:nvSpPr>
                <p:spPr bwMode="auto">
                  <a:xfrm rot="1500000" flipH="1">
                    <a:off x="2515" y="1679"/>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6" name="Line 61"/>
                  <p:cNvSpPr>
                    <a:spLocks noChangeShapeType="1"/>
                  </p:cNvSpPr>
                  <p:nvPr/>
                </p:nvSpPr>
                <p:spPr bwMode="auto">
                  <a:xfrm rot="2100000" flipH="1">
                    <a:off x="2747" y="181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7" name="Line 62"/>
                  <p:cNvSpPr>
                    <a:spLocks noChangeShapeType="1"/>
                  </p:cNvSpPr>
                  <p:nvPr/>
                </p:nvSpPr>
                <p:spPr bwMode="auto">
                  <a:xfrm rot="2700000" flipH="1">
                    <a:off x="2952" y="1985"/>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8" name="Line 63"/>
                  <p:cNvSpPr>
                    <a:spLocks noChangeShapeType="1"/>
                  </p:cNvSpPr>
                  <p:nvPr/>
                </p:nvSpPr>
                <p:spPr bwMode="auto">
                  <a:xfrm rot="3900000" flipH="1">
                    <a:off x="3258" y="242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9" name="Line 64"/>
                  <p:cNvSpPr>
                    <a:spLocks noChangeShapeType="1"/>
                  </p:cNvSpPr>
                  <p:nvPr/>
                </p:nvSpPr>
                <p:spPr bwMode="auto">
                  <a:xfrm rot="5100000" flipH="1">
                    <a:off x="3395" y="2936"/>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0" name="Line 65"/>
                  <p:cNvSpPr>
                    <a:spLocks noChangeShapeType="1"/>
                  </p:cNvSpPr>
                  <p:nvPr/>
                </p:nvSpPr>
                <p:spPr bwMode="auto">
                  <a:xfrm rot="3300000" flipH="1">
                    <a:off x="3123" y="2190"/>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1" name="Line 66"/>
                  <p:cNvSpPr>
                    <a:spLocks noChangeShapeType="1"/>
                  </p:cNvSpPr>
                  <p:nvPr/>
                </p:nvSpPr>
                <p:spPr bwMode="auto">
                  <a:xfrm rot="4500000" flipH="1">
                    <a:off x="3350" y="267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1" name="Line 67"/>
                <p:cNvSpPr>
                  <a:spLocks noChangeShapeType="1"/>
                </p:cNvSpPr>
                <p:nvPr/>
              </p:nvSpPr>
              <p:spPr bwMode="auto">
                <a:xfrm rot="360000">
                  <a:off x="2032" y="154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2" name="Line 68"/>
                <p:cNvSpPr>
                  <a:spLocks noChangeShapeType="1"/>
                </p:cNvSpPr>
                <p:nvPr/>
              </p:nvSpPr>
              <p:spPr bwMode="auto">
                <a:xfrm rot="660000">
                  <a:off x="2170" y="15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3" name="Line 69"/>
                <p:cNvSpPr>
                  <a:spLocks noChangeShapeType="1"/>
                </p:cNvSpPr>
                <p:nvPr/>
              </p:nvSpPr>
              <p:spPr bwMode="auto">
                <a:xfrm rot="960000">
                  <a:off x="2295" y="15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4" name="Line 70"/>
                <p:cNvSpPr>
                  <a:spLocks noChangeShapeType="1"/>
                </p:cNvSpPr>
                <p:nvPr/>
              </p:nvSpPr>
              <p:spPr bwMode="auto">
                <a:xfrm rot="1260000">
                  <a:off x="2433" y="16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 name="Line 71"/>
                <p:cNvSpPr>
                  <a:spLocks noChangeShapeType="1"/>
                </p:cNvSpPr>
                <p:nvPr/>
              </p:nvSpPr>
              <p:spPr bwMode="auto">
                <a:xfrm rot="1560000">
                  <a:off x="2553" y="169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6" name="Line 72"/>
                <p:cNvSpPr>
                  <a:spLocks noChangeShapeType="1"/>
                </p:cNvSpPr>
                <p:nvPr/>
              </p:nvSpPr>
              <p:spPr bwMode="auto">
                <a:xfrm rot="1860000">
                  <a:off x="2674" y="17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7" name="Line 73"/>
                <p:cNvSpPr>
                  <a:spLocks noChangeShapeType="1"/>
                </p:cNvSpPr>
                <p:nvPr/>
              </p:nvSpPr>
              <p:spPr bwMode="auto">
                <a:xfrm rot="2460000">
                  <a:off x="2893" y="192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8" name="Line 74"/>
                <p:cNvSpPr>
                  <a:spLocks noChangeShapeType="1"/>
                </p:cNvSpPr>
                <p:nvPr/>
              </p:nvSpPr>
              <p:spPr bwMode="auto">
                <a:xfrm rot="2760000">
                  <a:off x="2997" y="20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9" name="Line 75"/>
                <p:cNvSpPr>
                  <a:spLocks noChangeShapeType="1"/>
                </p:cNvSpPr>
                <p:nvPr/>
              </p:nvSpPr>
              <p:spPr bwMode="auto">
                <a:xfrm rot="3060000">
                  <a:off x="3082" y="21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0" name="Line 76"/>
                <p:cNvSpPr>
                  <a:spLocks noChangeShapeType="1"/>
                </p:cNvSpPr>
                <p:nvPr/>
              </p:nvSpPr>
              <p:spPr bwMode="auto">
                <a:xfrm rot="3360000">
                  <a:off x="3162" y="222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1" name="Line 77"/>
                <p:cNvSpPr>
                  <a:spLocks noChangeShapeType="1"/>
                </p:cNvSpPr>
                <p:nvPr/>
              </p:nvSpPr>
              <p:spPr bwMode="auto">
                <a:xfrm rot="4860000">
                  <a:off x="3412" y="2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2" name="Line 78"/>
                <p:cNvSpPr>
                  <a:spLocks noChangeShapeType="1"/>
                </p:cNvSpPr>
                <p:nvPr/>
              </p:nvSpPr>
              <p:spPr bwMode="auto">
                <a:xfrm rot="5160000">
                  <a:off x="3427" y="29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3" name="Line 79"/>
                <p:cNvSpPr>
                  <a:spLocks noChangeShapeType="1"/>
                </p:cNvSpPr>
                <p:nvPr/>
              </p:nvSpPr>
              <p:spPr bwMode="auto">
                <a:xfrm rot="60000">
                  <a:off x="1901"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4" name="Line 80"/>
                <p:cNvSpPr>
                  <a:spLocks noChangeShapeType="1"/>
                </p:cNvSpPr>
                <p:nvPr/>
              </p:nvSpPr>
              <p:spPr bwMode="auto">
                <a:xfrm rot="4560000">
                  <a:off x="3384" y="27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5" name="Line 81"/>
                <p:cNvSpPr>
                  <a:spLocks noChangeShapeType="1"/>
                </p:cNvSpPr>
                <p:nvPr/>
              </p:nvSpPr>
              <p:spPr bwMode="auto">
                <a:xfrm rot="4260000">
                  <a:off x="3347" y="25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6" name="Line 82"/>
                <p:cNvSpPr>
                  <a:spLocks noChangeShapeType="1"/>
                </p:cNvSpPr>
                <p:nvPr/>
              </p:nvSpPr>
              <p:spPr bwMode="auto">
                <a:xfrm rot="3660000">
                  <a:off x="3234" y="23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7" name="Line 83"/>
                <p:cNvSpPr>
                  <a:spLocks noChangeShapeType="1"/>
                </p:cNvSpPr>
                <p:nvPr/>
              </p:nvSpPr>
              <p:spPr bwMode="auto">
                <a:xfrm rot="2160000">
                  <a:off x="2785" y="183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8" name="Line 84"/>
                <p:cNvSpPr>
                  <a:spLocks noChangeShapeType="1"/>
                </p:cNvSpPr>
                <p:nvPr/>
              </p:nvSpPr>
              <p:spPr bwMode="auto">
                <a:xfrm rot="3960000">
                  <a:off x="3294" y="24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9" name="Line 85"/>
                <p:cNvSpPr>
                  <a:spLocks noChangeShapeType="1"/>
                </p:cNvSpPr>
                <p:nvPr/>
              </p:nvSpPr>
              <p:spPr bwMode="auto">
                <a:xfrm rot="420000">
                  <a:off x="2059" y="154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0" name="Line 86"/>
                <p:cNvSpPr>
                  <a:spLocks noChangeShapeType="1"/>
                </p:cNvSpPr>
                <p:nvPr/>
              </p:nvSpPr>
              <p:spPr bwMode="auto">
                <a:xfrm rot="720000">
                  <a:off x="2195" y="156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1" name="Line 87"/>
                <p:cNvSpPr>
                  <a:spLocks noChangeShapeType="1"/>
                </p:cNvSpPr>
                <p:nvPr/>
              </p:nvSpPr>
              <p:spPr bwMode="auto">
                <a:xfrm rot="1020000">
                  <a:off x="2322" y="160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2" name="Line 88"/>
                <p:cNvSpPr>
                  <a:spLocks noChangeShapeType="1"/>
                </p:cNvSpPr>
                <p:nvPr/>
              </p:nvSpPr>
              <p:spPr bwMode="auto">
                <a:xfrm rot="1320000">
                  <a:off x="2456" y="16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3" name="Line 89"/>
                <p:cNvSpPr>
                  <a:spLocks noChangeShapeType="1"/>
                </p:cNvSpPr>
                <p:nvPr/>
              </p:nvSpPr>
              <p:spPr bwMode="auto">
                <a:xfrm rot="1620000">
                  <a:off x="2577" y="170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4" name="Line 90"/>
                <p:cNvSpPr>
                  <a:spLocks noChangeShapeType="1"/>
                </p:cNvSpPr>
                <p:nvPr/>
              </p:nvSpPr>
              <p:spPr bwMode="auto">
                <a:xfrm rot="1920000">
                  <a:off x="2695" y="177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5" name="Line 91"/>
                <p:cNvSpPr>
                  <a:spLocks noChangeShapeType="1"/>
                </p:cNvSpPr>
                <p:nvPr/>
              </p:nvSpPr>
              <p:spPr bwMode="auto">
                <a:xfrm rot="2520000">
                  <a:off x="2914" y="193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6" name="Line 92"/>
                <p:cNvSpPr>
                  <a:spLocks noChangeShapeType="1"/>
                </p:cNvSpPr>
                <p:nvPr/>
              </p:nvSpPr>
              <p:spPr bwMode="auto">
                <a:xfrm rot="2820000">
                  <a:off x="3014" y="20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7" name="Line 93"/>
                <p:cNvSpPr>
                  <a:spLocks noChangeShapeType="1"/>
                </p:cNvSpPr>
                <p:nvPr/>
              </p:nvSpPr>
              <p:spPr bwMode="auto">
                <a:xfrm rot="3120000">
                  <a:off x="3097" y="213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8" name="Line 94"/>
                <p:cNvSpPr>
                  <a:spLocks noChangeShapeType="1"/>
                </p:cNvSpPr>
                <p:nvPr/>
              </p:nvSpPr>
              <p:spPr bwMode="auto">
                <a:xfrm rot="3420000">
                  <a:off x="3178" y="22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9" name="Line 95"/>
                <p:cNvSpPr>
                  <a:spLocks noChangeShapeType="1"/>
                </p:cNvSpPr>
                <p:nvPr/>
              </p:nvSpPr>
              <p:spPr bwMode="auto">
                <a:xfrm rot="4920000">
                  <a:off x="3415" y="28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0" name="Line 96"/>
                <p:cNvSpPr>
                  <a:spLocks noChangeShapeType="1"/>
                </p:cNvSpPr>
                <p:nvPr/>
              </p:nvSpPr>
              <p:spPr bwMode="auto">
                <a:xfrm rot="5220000">
                  <a:off x="3429" y="30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1" name="Line 97"/>
                <p:cNvSpPr>
                  <a:spLocks noChangeShapeType="1"/>
                </p:cNvSpPr>
                <p:nvPr/>
              </p:nvSpPr>
              <p:spPr bwMode="auto">
                <a:xfrm rot="120000">
                  <a:off x="1928"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2" name="Line 98"/>
                <p:cNvSpPr>
                  <a:spLocks noChangeShapeType="1"/>
                </p:cNvSpPr>
                <p:nvPr/>
              </p:nvSpPr>
              <p:spPr bwMode="auto">
                <a:xfrm rot="4620000">
                  <a:off x="3393" y="274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3" name="Line 99"/>
                <p:cNvSpPr>
                  <a:spLocks noChangeShapeType="1"/>
                </p:cNvSpPr>
                <p:nvPr/>
              </p:nvSpPr>
              <p:spPr bwMode="auto">
                <a:xfrm rot="4320000">
                  <a:off x="3355" y="26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4" name="Line 100"/>
                <p:cNvSpPr>
                  <a:spLocks noChangeShapeType="1"/>
                </p:cNvSpPr>
                <p:nvPr/>
              </p:nvSpPr>
              <p:spPr bwMode="auto">
                <a:xfrm rot="3720000">
                  <a:off x="3248" y="23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5" name="Line 101"/>
                <p:cNvSpPr>
                  <a:spLocks noChangeShapeType="1"/>
                </p:cNvSpPr>
                <p:nvPr/>
              </p:nvSpPr>
              <p:spPr bwMode="auto">
                <a:xfrm rot="2220000">
                  <a:off x="2804" y="1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6" name="Line 102"/>
                <p:cNvSpPr>
                  <a:spLocks noChangeShapeType="1"/>
                </p:cNvSpPr>
                <p:nvPr/>
              </p:nvSpPr>
              <p:spPr bwMode="auto">
                <a:xfrm rot="4020000">
                  <a:off x="3305" y="248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7" name="Line 103"/>
                <p:cNvSpPr>
                  <a:spLocks noChangeShapeType="1"/>
                </p:cNvSpPr>
                <p:nvPr/>
              </p:nvSpPr>
              <p:spPr bwMode="auto">
                <a:xfrm rot="220491">
                  <a:off x="1978" y="15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8" name="Line 104"/>
                <p:cNvSpPr>
                  <a:spLocks noChangeShapeType="1"/>
                </p:cNvSpPr>
                <p:nvPr/>
              </p:nvSpPr>
              <p:spPr bwMode="auto">
                <a:xfrm rot="520491">
                  <a:off x="2111" y="155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9" name="Line 105"/>
                <p:cNvSpPr>
                  <a:spLocks noChangeShapeType="1"/>
                </p:cNvSpPr>
                <p:nvPr/>
              </p:nvSpPr>
              <p:spPr bwMode="auto">
                <a:xfrm rot="820491">
                  <a:off x="2244" y="158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0" name="Line 106"/>
                <p:cNvSpPr>
                  <a:spLocks noChangeShapeType="1"/>
                </p:cNvSpPr>
                <p:nvPr/>
              </p:nvSpPr>
              <p:spPr bwMode="auto">
                <a:xfrm rot="1120491">
                  <a:off x="2375" y="16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1" name="Line 107"/>
                <p:cNvSpPr>
                  <a:spLocks noChangeShapeType="1"/>
                </p:cNvSpPr>
                <p:nvPr/>
              </p:nvSpPr>
              <p:spPr bwMode="auto">
                <a:xfrm rot="1420491">
                  <a:off x="2500" y="167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2" name="Line 108"/>
                <p:cNvSpPr>
                  <a:spLocks noChangeShapeType="1"/>
                </p:cNvSpPr>
                <p:nvPr/>
              </p:nvSpPr>
              <p:spPr bwMode="auto">
                <a:xfrm rot="1720491">
                  <a:off x="2623" y="17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3" name="Line 109"/>
                <p:cNvSpPr>
                  <a:spLocks noChangeShapeType="1"/>
                </p:cNvSpPr>
                <p:nvPr/>
              </p:nvSpPr>
              <p:spPr bwMode="auto">
                <a:xfrm rot="2320491">
                  <a:off x="2847" y="188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4" name="Line 110"/>
                <p:cNvSpPr>
                  <a:spLocks noChangeShapeType="1"/>
                </p:cNvSpPr>
                <p:nvPr/>
              </p:nvSpPr>
              <p:spPr bwMode="auto">
                <a:xfrm rot="2620491">
                  <a:off x="2951" y="19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5" name="Line 111"/>
                <p:cNvSpPr>
                  <a:spLocks noChangeShapeType="1"/>
                </p:cNvSpPr>
                <p:nvPr/>
              </p:nvSpPr>
              <p:spPr bwMode="auto">
                <a:xfrm rot="2920491">
                  <a:off x="3043" y="206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 name="Line 112"/>
                <p:cNvSpPr>
                  <a:spLocks noChangeShapeType="1"/>
                </p:cNvSpPr>
                <p:nvPr/>
              </p:nvSpPr>
              <p:spPr bwMode="auto">
                <a:xfrm rot="3220491">
                  <a:off x="3130" y="21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 name="Line 113"/>
                <p:cNvSpPr>
                  <a:spLocks noChangeShapeType="1"/>
                </p:cNvSpPr>
                <p:nvPr/>
              </p:nvSpPr>
              <p:spPr bwMode="auto">
                <a:xfrm rot="4720491">
                  <a:off x="3401" y="27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 name="Line 114"/>
                <p:cNvSpPr>
                  <a:spLocks noChangeShapeType="1"/>
                </p:cNvSpPr>
                <p:nvPr/>
              </p:nvSpPr>
              <p:spPr bwMode="auto">
                <a:xfrm rot="5020491">
                  <a:off x="3421" y="293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 name="Line 115"/>
                <p:cNvSpPr>
                  <a:spLocks noChangeShapeType="1"/>
                </p:cNvSpPr>
                <p:nvPr/>
              </p:nvSpPr>
              <p:spPr bwMode="auto">
                <a:xfrm rot="4420491">
                  <a:off x="3369" y="26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 name="Line 116"/>
                <p:cNvSpPr>
                  <a:spLocks noChangeShapeType="1"/>
                </p:cNvSpPr>
                <p:nvPr/>
              </p:nvSpPr>
              <p:spPr bwMode="auto">
                <a:xfrm rot="4120491">
                  <a:off x="3324" y="253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 name="Line 117"/>
                <p:cNvSpPr>
                  <a:spLocks noChangeShapeType="1"/>
                </p:cNvSpPr>
                <p:nvPr/>
              </p:nvSpPr>
              <p:spPr bwMode="auto">
                <a:xfrm rot="3520491">
                  <a:off x="3206" y="229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 name="Line 118"/>
                <p:cNvSpPr>
                  <a:spLocks noChangeShapeType="1"/>
                </p:cNvSpPr>
                <p:nvPr/>
              </p:nvSpPr>
              <p:spPr bwMode="auto">
                <a:xfrm rot="2020491">
                  <a:off x="2739" y="180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3" name="Line 119"/>
                <p:cNvSpPr>
                  <a:spLocks noChangeShapeType="1"/>
                </p:cNvSpPr>
                <p:nvPr/>
              </p:nvSpPr>
              <p:spPr bwMode="auto">
                <a:xfrm rot="3820491">
                  <a:off x="3270" y="24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4" name="Line 120"/>
                <p:cNvSpPr>
                  <a:spLocks noChangeShapeType="1"/>
                </p:cNvSpPr>
                <p:nvPr/>
              </p:nvSpPr>
              <p:spPr bwMode="auto">
                <a:xfrm rot="180000">
                  <a:off x="1953" y="15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5" name="Line 121"/>
                <p:cNvSpPr>
                  <a:spLocks noChangeShapeType="1"/>
                </p:cNvSpPr>
                <p:nvPr/>
              </p:nvSpPr>
              <p:spPr bwMode="auto">
                <a:xfrm rot="480000">
                  <a:off x="2085" y="155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6" name="Line 122"/>
                <p:cNvSpPr>
                  <a:spLocks noChangeShapeType="1"/>
                </p:cNvSpPr>
                <p:nvPr/>
              </p:nvSpPr>
              <p:spPr bwMode="auto">
                <a:xfrm rot="780000">
                  <a:off x="2219" y="15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 name="Line 123"/>
                <p:cNvSpPr>
                  <a:spLocks noChangeShapeType="1"/>
                </p:cNvSpPr>
                <p:nvPr/>
              </p:nvSpPr>
              <p:spPr bwMode="auto">
                <a:xfrm rot="1080000">
                  <a:off x="2349" y="16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8" name="Line 124"/>
                <p:cNvSpPr>
                  <a:spLocks noChangeShapeType="1"/>
                </p:cNvSpPr>
                <p:nvPr/>
              </p:nvSpPr>
              <p:spPr bwMode="auto">
                <a:xfrm rot="1380000">
                  <a:off x="2478" y="16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9" name="Line 125"/>
                <p:cNvSpPr>
                  <a:spLocks noChangeShapeType="1"/>
                </p:cNvSpPr>
                <p:nvPr/>
              </p:nvSpPr>
              <p:spPr bwMode="auto">
                <a:xfrm rot="1680000">
                  <a:off x="2599" y="171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0" name="Line 126"/>
                <p:cNvSpPr>
                  <a:spLocks noChangeShapeType="1"/>
                </p:cNvSpPr>
                <p:nvPr/>
              </p:nvSpPr>
              <p:spPr bwMode="auto">
                <a:xfrm rot="2280000">
                  <a:off x="2827" y="18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1" name="Line 127"/>
                <p:cNvSpPr>
                  <a:spLocks noChangeShapeType="1"/>
                </p:cNvSpPr>
                <p:nvPr/>
              </p:nvSpPr>
              <p:spPr bwMode="auto">
                <a:xfrm rot="2580000">
                  <a:off x="2934" y="195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2" name="Line 128"/>
                <p:cNvSpPr>
                  <a:spLocks noChangeShapeType="1"/>
                </p:cNvSpPr>
                <p:nvPr/>
              </p:nvSpPr>
              <p:spPr bwMode="auto">
                <a:xfrm rot="2880000">
                  <a:off x="3027" y="20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3" name="Line 129"/>
                <p:cNvSpPr>
                  <a:spLocks noChangeShapeType="1"/>
                </p:cNvSpPr>
                <p:nvPr/>
              </p:nvSpPr>
              <p:spPr bwMode="auto">
                <a:xfrm rot="3180000">
                  <a:off x="3112" y="215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4" name="Line 130"/>
                <p:cNvSpPr>
                  <a:spLocks noChangeShapeType="1"/>
                </p:cNvSpPr>
                <p:nvPr/>
              </p:nvSpPr>
              <p:spPr bwMode="auto">
                <a:xfrm rot="4680000">
                  <a:off x="3395" y="277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5" name="Line 131"/>
                <p:cNvSpPr>
                  <a:spLocks noChangeShapeType="1"/>
                </p:cNvSpPr>
                <p:nvPr/>
              </p:nvSpPr>
              <p:spPr bwMode="auto">
                <a:xfrm rot="4980000">
                  <a:off x="3417" y="290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6" name="Line 132"/>
                <p:cNvSpPr>
                  <a:spLocks noChangeShapeType="1"/>
                </p:cNvSpPr>
                <p:nvPr/>
              </p:nvSpPr>
              <p:spPr bwMode="auto">
                <a:xfrm rot="4380000">
                  <a:off x="3362" y="263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7" name="Line 133"/>
                <p:cNvSpPr>
                  <a:spLocks noChangeShapeType="1"/>
                </p:cNvSpPr>
                <p:nvPr/>
              </p:nvSpPr>
              <p:spPr bwMode="auto">
                <a:xfrm rot="4080000">
                  <a:off x="3315" y="250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8" name="Line 134"/>
                <p:cNvSpPr>
                  <a:spLocks noChangeShapeType="1"/>
                </p:cNvSpPr>
                <p:nvPr/>
              </p:nvSpPr>
              <p:spPr bwMode="auto">
                <a:xfrm rot="3480000">
                  <a:off x="3190" y="22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9" name="Line 135"/>
                <p:cNvSpPr>
                  <a:spLocks noChangeShapeType="1"/>
                </p:cNvSpPr>
                <p:nvPr/>
              </p:nvSpPr>
              <p:spPr bwMode="auto">
                <a:xfrm rot="1980000">
                  <a:off x="2718" y="178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0" name="Line 136"/>
                <p:cNvSpPr>
                  <a:spLocks noChangeShapeType="1"/>
                </p:cNvSpPr>
                <p:nvPr/>
              </p:nvSpPr>
              <p:spPr bwMode="auto">
                <a:xfrm rot="3780000">
                  <a:off x="3260" y="23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1" name="Line 137"/>
                <p:cNvSpPr>
                  <a:spLocks noChangeShapeType="1"/>
                </p:cNvSpPr>
                <p:nvPr/>
              </p:nvSpPr>
              <p:spPr bwMode="auto">
                <a:xfrm rot="5340000">
                  <a:off x="3432" y="30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2" name="Line 138"/>
                <p:cNvSpPr>
                  <a:spLocks noChangeShapeType="1"/>
                </p:cNvSpPr>
                <p:nvPr/>
              </p:nvSpPr>
              <p:spPr bwMode="auto">
                <a:xfrm rot="5280000">
                  <a:off x="3428" y="304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139"/>
              <p:cNvGrpSpPr>
                <a:grpSpLocks/>
              </p:cNvGrpSpPr>
              <p:nvPr/>
            </p:nvGrpSpPr>
            <p:grpSpPr bwMode="auto">
              <a:xfrm flipH="1">
                <a:off x="-3257" y="1257"/>
                <a:ext cx="1598" cy="1541"/>
                <a:chOff x="1901" y="1538"/>
                <a:chExt cx="1554" cy="1556"/>
              </a:xfrm>
            </p:grpSpPr>
            <p:grpSp>
              <p:nvGrpSpPr>
                <p:cNvPr id="8" name="Group 140"/>
                <p:cNvGrpSpPr>
                  <a:grpSpLocks/>
                </p:cNvGrpSpPr>
                <p:nvPr/>
              </p:nvGrpSpPr>
              <p:grpSpPr bwMode="auto">
                <a:xfrm>
                  <a:off x="2129" y="1557"/>
                  <a:ext cx="1304" cy="1302"/>
                  <a:chOff x="2129" y="1557"/>
                  <a:chExt cx="1304" cy="1302"/>
                </a:xfrm>
              </p:grpSpPr>
              <p:sp>
                <p:nvSpPr>
                  <p:cNvPr id="6601" name="Line 141"/>
                  <p:cNvSpPr>
                    <a:spLocks noChangeShapeType="1"/>
                  </p:cNvSpPr>
                  <p:nvPr/>
                </p:nvSpPr>
                <p:spPr bwMode="auto">
                  <a:xfrm rot="600000">
                    <a:off x="2129" y="1557"/>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2" name="Line 142"/>
                  <p:cNvSpPr>
                    <a:spLocks noChangeShapeType="1"/>
                  </p:cNvSpPr>
                  <p:nvPr/>
                </p:nvSpPr>
                <p:spPr bwMode="auto">
                  <a:xfrm rot="4200000">
                    <a:off x="3265" y="2509"/>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3" name="Line 143"/>
                  <p:cNvSpPr>
                    <a:spLocks noChangeShapeType="1"/>
                  </p:cNvSpPr>
                  <p:nvPr/>
                </p:nvSpPr>
                <p:spPr bwMode="auto">
                  <a:xfrm rot="1200000">
                    <a:off x="2378" y="162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4" name="Line 144"/>
                  <p:cNvSpPr>
                    <a:spLocks noChangeShapeType="1"/>
                  </p:cNvSpPr>
                  <p:nvPr/>
                </p:nvSpPr>
                <p:spPr bwMode="auto">
                  <a:xfrm rot="1800000">
                    <a:off x="2613" y="173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5" name="Line 145"/>
                  <p:cNvSpPr>
                    <a:spLocks noChangeShapeType="1"/>
                  </p:cNvSpPr>
                  <p:nvPr/>
                </p:nvSpPr>
                <p:spPr bwMode="auto">
                  <a:xfrm rot="2400000">
                    <a:off x="2826" y="1880"/>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6" name="Line 146"/>
                  <p:cNvSpPr>
                    <a:spLocks noChangeShapeType="1"/>
                  </p:cNvSpPr>
                  <p:nvPr/>
                </p:nvSpPr>
                <p:spPr bwMode="auto">
                  <a:xfrm rot="3000000">
                    <a:off x="3007" y="206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7" name="Line 147"/>
                  <p:cNvSpPr>
                    <a:spLocks noChangeShapeType="1"/>
                  </p:cNvSpPr>
                  <p:nvPr/>
                </p:nvSpPr>
                <p:spPr bwMode="auto">
                  <a:xfrm rot="3600000">
                    <a:off x="3156" y="227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8" name="Line 148"/>
                  <p:cNvSpPr>
                    <a:spLocks noChangeShapeType="1"/>
                  </p:cNvSpPr>
                  <p:nvPr/>
                </p:nvSpPr>
                <p:spPr bwMode="auto">
                  <a:xfrm rot="4800000">
                    <a:off x="3332" y="2758"/>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49"/>
                <p:cNvGrpSpPr>
                  <a:grpSpLocks/>
                </p:cNvGrpSpPr>
                <p:nvPr/>
              </p:nvGrpSpPr>
              <p:grpSpPr bwMode="auto">
                <a:xfrm>
                  <a:off x="2001" y="1542"/>
                  <a:ext cx="1443" cy="1443"/>
                  <a:chOff x="2001" y="1542"/>
                  <a:chExt cx="1443" cy="1443"/>
                </a:xfrm>
              </p:grpSpPr>
              <p:sp>
                <p:nvSpPr>
                  <p:cNvPr id="6592" name="Line 150"/>
                  <p:cNvSpPr>
                    <a:spLocks noChangeShapeType="1"/>
                  </p:cNvSpPr>
                  <p:nvPr/>
                </p:nvSpPr>
                <p:spPr bwMode="auto">
                  <a:xfrm rot="300000" flipH="1">
                    <a:off x="2001" y="154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3" name="Line 151"/>
                  <p:cNvSpPr>
                    <a:spLocks noChangeShapeType="1"/>
                  </p:cNvSpPr>
                  <p:nvPr/>
                </p:nvSpPr>
                <p:spPr bwMode="auto">
                  <a:xfrm rot="900000" flipH="1">
                    <a:off x="2263" y="1587"/>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4" name="Line 152"/>
                  <p:cNvSpPr>
                    <a:spLocks noChangeShapeType="1"/>
                  </p:cNvSpPr>
                  <p:nvPr/>
                </p:nvSpPr>
                <p:spPr bwMode="auto">
                  <a:xfrm rot="1500000" flipH="1">
                    <a:off x="2515" y="1679"/>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5" name="Line 153"/>
                  <p:cNvSpPr>
                    <a:spLocks noChangeShapeType="1"/>
                  </p:cNvSpPr>
                  <p:nvPr/>
                </p:nvSpPr>
                <p:spPr bwMode="auto">
                  <a:xfrm rot="2100000" flipH="1">
                    <a:off x="2747" y="181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6" name="Line 154"/>
                  <p:cNvSpPr>
                    <a:spLocks noChangeShapeType="1"/>
                  </p:cNvSpPr>
                  <p:nvPr/>
                </p:nvSpPr>
                <p:spPr bwMode="auto">
                  <a:xfrm rot="2700000" flipH="1">
                    <a:off x="2952" y="1985"/>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7" name="Line 155"/>
                  <p:cNvSpPr>
                    <a:spLocks noChangeShapeType="1"/>
                  </p:cNvSpPr>
                  <p:nvPr/>
                </p:nvSpPr>
                <p:spPr bwMode="auto">
                  <a:xfrm rot="3900000" flipH="1">
                    <a:off x="3258" y="242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8" name="Line 156"/>
                  <p:cNvSpPr>
                    <a:spLocks noChangeShapeType="1"/>
                  </p:cNvSpPr>
                  <p:nvPr/>
                </p:nvSpPr>
                <p:spPr bwMode="auto">
                  <a:xfrm rot="5100000" flipH="1">
                    <a:off x="3395" y="2936"/>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9" name="Line 157"/>
                  <p:cNvSpPr>
                    <a:spLocks noChangeShapeType="1"/>
                  </p:cNvSpPr>
                  <p:nvPr/>
                </p:nvSpPr>
                <p:spPr bwMode="auto">
                  <a:xfrm rot="3300000" flipH="1">
                    <a:off x="3123" y="2190"/>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0" name="Line 158"/>
                  <p:cNvSpPr>
                    <a:spLocks noChangeShapeType="1"/>
                  </p:cNvSpPr>
                  <p:nvPr/>
                </p:nvSpPr>
                <p:spPr bwMode="auto">
                  <a:xfrm rot="4500000" flipH="1">
                    <a:off x="3350" y="267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20" name="Line 159"/>
                <p:cNvSpPr>
                  <a:spLocks noChangeShapeType="1"/>
                </p:cNvSpPr>
                <p:nvPr/>
              </p:nvSpPr>
              <p:spPr bwMode="auto">
                <a:xfrm rot="360000">
                  <a:off x="2032" y="154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1" name="Line 160"/>
                <p:cNvSpPr>
                  <a:spLocks noChangeShapeType="1"/>
                </p:cNvSpPr>
                <p:nvPr/>
              </p:nvSpPr>
              <p:spPr bwMode="auto">
                <a:xfrm rot="660000">
                  <a:off x="2170" y="15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2" name="Line 161"/>
                <p:cNvSpPr>
                  <a:spLocks noChangeShapeType="1"/>
                </p:cNvSpPr>
                <p:nvPr/>
              </p:nvSpPr>
              <p:spPr bwMode="auto">
                <a:xfrm rot="960000">
                  <a:off x="2295" y="15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3" name="Line 162"/>
                <p:cNvSpPr>
                  <a:spLocks noChangeShapeType="1"/>
                </p:cNvSpPr>
                <p:nvPr/>
              </p:nvSpPr>
              <p:spPr bwMode="auto">
                <a:xfrm rot="1260000">
                  <a:off x="2433" y="16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4" name="Line 163"/>
                <p:cNvSpPr>
                  <a:spLocks noChangeShapeType="1"/>
                </p:cNvSpPr>
                <p:nvPr/>
              </p:nvSpPr>
              <p:spPr bwMode="auto">
                <a:xfrm rot="1560000">
                  <a:off x="2553" y="169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5" name="Line 164"/>
                <p:cNvSpPr>
                  <a:spLocks noChangeShapeType="1"/>
                </p:cNvSpPr>
                <p:nvPr/>
              </p:nvSpPr>
              <p:spPr bwMode="auto">
                <a:xfrm rot="1860000">
                  <a:off x="2674" y="17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6" name="Line 165"/>
                <p:cNvSpPr>
                  <a:spLocks noChangeShapeType="1"/>
                </p:cNvSpPr>
                <p:nvPr/>
              </p:nvSpPr>
              <p:spPr bwMode="auto">
                <a:xfrm rot="2460000">
                  <a:off x="2893" y="192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7" name="Line 166"/>
                <p:cNvSpPr>
                  <a:spLocks noChangeShapeType="1"/>
                </p:cNvSpPr>
                <p:nvPr/>
              </p:nvSpPr>
              <p:spPr bwMode="auto">
                <a:xfrm rot="2760000">
                  <a:off x="2997" y="20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8" name="Line 167"/>
                <p:cNvSpPr>
                  <a:spLocks noChangeShapeType="1"/>
                </p:cNvSpPr>
                <p:nvPr/>
              </p:nvSpPr>
              <p:spPr bwMode="auto">
                <a:xfrm rot="3060000">
                  <a:off x="3082" y="21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9" name="Line 168"/>
                <p:cNvSpPr>
                  <a:spLocks noChangeShapeType="1"/>
                </p:cNvSpPr>
                <p:nvPr/>
              </p:nvSpPr>
              <p:spPr bwMode="auto">
                <a:xfrm rot="3360000">
                  <a:off x="3162" y="222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0" name="Line 169"/>
                <p:cNvSpPr>
                  <a:spLocks noChangeShapeType="1"/>
                </p:cNvSpPr>
                <p:nvPr/>
              </p:nvSpPr>
              <p:spPr bwMode="auto">
                <a:xfrm rot="4860000">
                  <a:off x="3412" y="2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1" name="Line 170"/>
                <p:cNvSpPr>
                  <a:spLocks noChangeShapeType="1"/>
                </p:cNvSpPr>
                <p:nvPr/>
              </p:nvSpPr>
              <p:spPr bwMode="auto">
                <a:xfrm rot="5160000">
                  <a:off x="3427" y="29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2" name="Line 171"/>
                <p:cNvSpPr>
                  <a:spLocks noChangeShapeType="1"/>
                </p:cNvSpPr>
                <p:nvPr/>
              </p:nvSpPr>
              <p:spPr bwMode="auto">
                <a:xfrm rot="60000">
                  <a:off x="1901"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 name="Line 172"/>
                <p:cNvSpPr>
                  <a:spLocks noChangeShapeType="1"/>
                </p:cNvSpPr>
                <p:nvPr/>
              </p:nvSpPr>
              <p:spPr bwMode="auto">
                <a:xfrm rot="4560000">
                  <a:off x="3384" y="27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4" name="Line 173"/>
                <p:cNvSpPr>
                  <a:spLocks noChangeShapeType="1"/>
                </p:cNvSpPr>
                <p:nvPr/>
              </p:nvSpPr>
              <p:spPr bwMode="auto">
                <a:xfrm rot="4260000">
                  <a:off x="3347" y="25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5" name="Line 174"/>
                <p:cNvSpPr>
                  <a:spLocks noChangeShapeType="1"/>
                </p:cNvSpPr>
                <p:nvPr/>
              </p:nvSpPr>
              <p:spPr bwMode="auto">
                <a:xfrm rot="3660000">
                  <a:off x="3234" y="23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6" name="Line 175"/>
                <p:cNvSpPr>
                  <a:spLocks noChangeShapeType="1"/>
                </p:cNvSpPr>
                <p:nvPr/>
              </p:nvSpPr>
              <p:spPr bwMode="auto">
                <a:xfrm rot="2160000">
                  <a:off x="2785" y="183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7" name="Line 176"/>
                <p:cNvSpPr>
                  <a:spLocks noChangeShapeType="1"/>
                </p:cNvSpPr>
                <p:nvPr/>
              </p:nvSpPr>
              <p:spPr bwMode="auto">
                <a:xfrm rot="3960000">
                  <a:off x="3294" y="24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8" name="Line 177"/>
                <p:cNvSpPr>
                  <a:spLocks noChangeShapeType="1"/>
                </p:cNvSpPr>
                <p:nvPr/>
              </p:nvSpPr>
              <p:spPr bwMode="auto">
                <a:xfrm rot="420000">
                  <a:off x="2059" y="154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9" name="Line 178"/>
                <p:cNvSpPr>
                  <a:spLocks noChangeShapeType="1"/>
                </p:cNvSpPr>
                <p:nvPr/>
              </p:nvSpPr>
              <p:spPr bwMode="auto">
                <a:xfrm rot="720000">
                  <a:off x="2195" y="156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0" name="Line 179"/>
                <p:cNvSpPr>
                  <a:spLocks noChangeShapeType="1"/>
                </p:cNvSpPr>
                <p:nvPr/>
              </p:nvSpPr>
              <p:spPr bwMode="auto">
                <a:xfrm rot="1020000">
                  <a:off x="2322" y="160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1" name="Line 180"/>
                <p:cNvSpPr>
                  <a:spLocks noChangeShapeType="1"/>
                </p:cNvSpPr>
                <p:nvPr/>
              </p:nvSpPr>
              <p:spPr bwMode="auto">
                <a:xfrm rot="1320000">
                  <a:off x="2456" y="16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2" name="Line 181"/>
                <p:cNvSpPr>
                  <a:spLocks noChangeShapeType="1"/>
                </p:cNvSpPr>
                <p:nvPr/>
              </p:nvSpPr>
              <p:spPr bwMode="auto">
                <a:xfrm rot="1620000">
                  <a:off x="2577" y="170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 name="Line 182"/>
                <p:cNvSpPr>
                  <a:spLocks noChangeShapeType="1"/>
                </p:cNvSpPr>
                <p:nvPr/>
              </p:nvSpPr>
              <p:spPr bwMode="auto">
                <a:xfrm rot="1920000">
                  <a:off x="2695" y="177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4" name="Line 183"/>
                <p:cNvSpPr>
                  <a:spLocks noChangeShapeType="1"/>
                </p:cNvSpPr>
                <p:nvPr/>
              </p:nvSpPr>
              <p:spPr bwMode="auto">
                <a:xfrm rot="2520000">
                  <a:off x="2914" y="193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5" name="Line 184"/>
                <p:cNvSpPr>
                  <a:spLocks noChangeShapeType="1"/>
                </p:cNvSpPr>
                <p:nvPr/>
              </p:nvSpPr>
              <p:spPr bwMode="auto">
                <a:xfrm rot="2820000">
                  <a:off x="3014" y="20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6" name="Line 185"/>
                <p:cNvSpPr>
                  <a:spLocks noChangeShapeType="1"/>
                </p:cNvSpPr>
                <p:nvPr/>
              </p:nvSpPr>
              <p:spPr bwMode="auto">
                <a:xfrm rot="3120000">
                  <a:off x="3097" y="213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7" name="Line 186"/>
                <p:cNvSpPr>
                  <a:spLocks noChangeShapeType="1"/>
                </p:cNvSpPr>
                <p:nvPr/>
              </p:nvSpPr>
              <p:spPr bwMode="auto">
                <a:xfrm rot="3420000">
                  <a:off x="3178" y="22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8" name="Line 187"/>
                <p:cNvSpPr>
                  <a:spLocks noChangeShapeType="1"/>
                </p:cNvSpPr>
                <p:nvPr/>
              </p:nvSpPr>
              <p:spPr bwMode="auto">
                <a:xfrm rot="4920000">
                  <a:off x="3415" y="28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9" name="Line 188"/>
                <p:cNvSpPr>
                  <a:spLocks noChangeShapeType="1"/>
                </p:cNvSpPr>
                <p:nvPr/>
              </p:nvSpPr>
              <p:spPr bwMode="auto">
                <a:xfrm rot="5220000">
                  <a:off x="3429" y="30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0" name="Line 189"/>
                <p:cNvSpPr>
                  <a:spLocks noChangeShapeType="1"/>
                </p:cNvSpPr>
                <p:nvPr/>
              </p:nvSpPr>
              <p:spPr bwMode="auto">
                <a:xfrm rot="120000">
                  <a:off x="1928"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1" name="Line 190"/>
                <p:cNvSpPr>
                  <a:spLocks noChangeShapeType="1"/>
                </p:cNvSpPr>
                <p:nvPr/>
              </p:nvSpPr>
              <p:spPr bwMode="auto">
                <a:xfrm rot="4620000">
                  <a:off x="3393" y="274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2" name="Line 191"/>
                <p:cNvSpPr>
                  <a:spLocks noChangeShapeType="1"/>
                </p:cNvSpPr>
                <p:nvPr/>
              </p:nvSpPr>
              <p:spPr bwMode="auto">
                <a:xfrm rot="4320000">
                  <a:off x="3355" y="26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3" name="Line 192"/>
                <p:cNvSpPr>
                  <a:spLocks noChangeShapeType="1"/>
                </p:cNvSpPr>
                <p:nvPr/>
              </p:nvSpPr>
              <p:spPr bwMode="auto">
                <a:xfrm rot="3720000">
                  <a:off x="3248" y="23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 name="Line 193"/>
                <p:cNvSpPr>
                  <a:spLocks noChangeShapeType="1"/>
                </p:cNvSpPr>
                <p:nvPr/>
              </p:nvSpPr>
              <p:spPr bwMode="auto">
                <a:xfrm rot="2220000">
                  <a:off x="2804" y="1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 name="Line 194"/>
                <p:cNvSpPr>
                  <a:spLocks noChangeShapeType="1"/>
                </p:cNvSpPr>
                <p:nvPr/>
              </p:nvSpPr>
              <p:spPr bwMode="auto">
                <a:xfrm rot="4020000">
                  <a:off x="3305" y="248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 name="Line 195"/>
                <p:cNvSpPr>
                  <a:spLocks noChangeShapeType="1"/>
                </p:cNvSpPr>
                <p:nvPr/>
              </p:nvSpPr>
              <p:spPr bwMode="auto">
                <a:xfrm rot="220491">
                  <a:off x="1978" y="15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 name="Line 196"/>
                <p:cNvSpPr>
                  <a:spLocks noChangeShapeType="1"/>
                </p:cNvSpPr>
                <p:nvPr/>
              </p:nvSpPr>
              <p:spPr bwMode="auto">
                <a:xfrm rot="520491">
                  <a:off x="2111" y="155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 name="Line 197"/>
                <p:cNvSpPr>
                  <a:spLocks noChangeShapeType="1"/>
                </p:cNvSpPr>
                <p:nvPr/>
              </p:nvSpPr>
              <p:spPr bwMode="auto">
                <a:xfrm rot="820491">
                  <a:off x="2244" y="158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 name="Line 198"/>
                <p:cNvSpPr>
                  <a:spLocks noChangeShapeType="1"/>
                </p:cNvSpPr>
                <p:nvPr/>
              </p:nvSpPr>
              <p:spPr bwMode="auto">
                <a:xfrm rot="1120491">
                  <a:off x="2375" y="16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 name="Line 199"/>
                <p:cNvSpPr>
                  <a:spLocks noChangeShapeType="1"/>
                </p:cNvSpPr>
                <p:nvPr/>
              </p:nvSpPr>
              <p:spPr bwMode="auto">
                <a:xfrm rot="1420491">
                  <a:off x="2500" y="167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 name="Line 200"/>
                <p:cNvSpPr>
                  <a:spLocks noChangeShapeType="1"/>
                </p:cNvSpPr>
                <p:nvPr/>
              </p:nvSpPr>
              <p:spPr bwMode="auto">
                <a:xfrm rot="1720491">
                  <a:off x="2623" y="17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 name="Line 201"/>
                <p:cNvSpPr>
                  <a:spLocks noChangeShapeType="1"/>
                </p:cNvSpPr>
                <p:nvPr/>
              </p:nvSpPr>
              <p:spPr bwMode="auto">
                <a:xfrm rot="2320491">
                  <a:off x="2847" y="188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 name="Line 202"/>
                <p:cNvSpPr>
                  <a:spLocks noChangeShapeType="1"/>
                </p:cNvSpPr>
                <p:nvPr/>
              </p:nvSpPr>
              <p:spPr bwMode="auto">
                <a:xfrm rot="2620491">
                  <a:off x="2951" y="19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4" name="Line 203"/>
                <p:cNvSpPr>
                  <a:spLocks noChangeShapeType="1"/>
                </p:cNvSpPr>
                <p:nvPr/>
              </p:nvSpPr>
              <p:spPr bwMode="auto">
                <a:xfrm rot="2920491">
                  <a:off x="3043" y="206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5" name="Line 204"/>
                <p:cNvSpPr>
                  <a:spLocks noChangeShapeType="1"/>
                </p:cNvSpPr>
                <p:nvPr/>
              </p:nvSpPr>
              <p:spPr bwMode="auto">
                <a:xfrm rot="3220491">
                  <a:off x="3130" y="21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6" name="Line 205"/>
                <p:cNvSpPr>
                  <a:spLocks noChangeShapeType="1"/>
                </p:cNvSpPr>
                <p:nvPr/>
              </p:nvSpPr>
              <p:spPr bwMode="auto">
                <a:xfrm rot="4720491">
                  <a:off x="3401" y="27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7" name="Line 206"/>
                <p:cNvSpPr>
                  <a:spLocks noChangeShapeType="1"/>
                </p:cNvSpPr>
                <p:nvPr/>
              </p:nvSpPr>
              <p:spPr bwMode="auto">
                <a:xfrm rot="5020491">
                  <a:off x="3421" y="293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8" name="Line 207"/>
                <p:cNvSpPr>
                  <a:spLocks noChangeShapeType="1"/>
                </p:cNvSpPr>
                <p:nvPr/>
              </p:nvSpPr>
              <p:spPr bwMode="auto">
                <a:xfrm rot="4420491">
                  <a:off x="3369" y="26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9" name="Line 208"/>
                <p:cNvSpPr>
                  <a:spLocks noChangeShapeType="1"/>
                </p:cNvSpPr>
                <p:nvPr/>
              </p:nvSpPr>
              <p:spPr bwMode="auto">
                <a:xfrm rot="4120491">
                  <a:off x="3324" y="253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0" name="Line 209"/>
                <p:cNvSpPr>
                  <a:spLocks noChangeShapeType="1"/>
                </p:cNvSpPr>
                <p:nvPr/>
              </p:nvSpPr>
              <p:spPr bwMode="auto">
                <a:xfrm rot="3520491">
                  <a:off x="3206" y="229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1" name="Line 210"/>
                <p:cNvSpPr>
                  <a:spLocks noChangeShapeType="1"/>
                </p:cNvSpPr>
                <p:nvPr/>
              </p:nvSpPr>
              <p:spPr bwMode="auto">
                <a:xfrm rot="2020491">
                  <a:off x="2739" y="180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2" name="Line 211"/>
                <p:cNvSpPr>
                  <a:spLocks noChangeShapeType="1"/>
                </p:cNvSpPr>
                <p:nvPr/>
              </p:nvSpPr>
              <p:spPr bwMode="auto">
                <a:xfrm rot="3820491">
                  <a:off x="3270" y="24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3" name="Line 212"/>
                <p:cNvSpPr>
                  <a:spLocks noChangeShapeType="1"/>
                </p:cNvSpPr>
                <p:nvPr/>
              </p:nvSpPr>
              <p:spPr bwMode="auto">
                <a:xfrm rot="180000">
                  <a:off x="1953" y="15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 name="Line 213"/>
                <p:cNvSpPr>
                  <a:spLocks noChangeShapeType="1"/>
                </p:cNvSpPr>
                <p:nvPr/>
              </p:nvSpPr>
              <p:spPr bwMode="auto">
                <a:xfrm rot="480000">
                  <a:off x="2085" y="155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5" name="Line 214"/>
                <p:cNvSpPr>
                  <a:spLocks noChangeShapeType="1"/>
                </p:cNvSpPr>
                <p:nvPr/>
              </p:nvSpPr>
              <p:spPr bwMode="auto">
                <a:xfrm rot="780000">
                  <a:off x="2219" y="15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6" name="Line 215"/>
                <p:cNvSpPr>
                  <a:spLocks noChangeShapeType="1"/>
                </p:cNvSpPr>
                <p:nvPr/>
              </p:nvSpPr>
              <p:spPr bwMode="auto">
                <a:xfrm rot="1080000">
                  <a:off x="2349" y="16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7" name="Line 216"/>
                <p:cNvSpPr>
                  <a:spLocks noChangeShapeType="1"/>
                </p:cNvSpPr>
                <p:nvPr/>
              </p:nvSpPr>
              <p:spPr bwMode="auto">
                <a:xfrm rot="1380000">
                  <a:off x="2478" y="16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8" name="Line 217"/>
                <p:cNvSpPr>
                  <a:spLocks noChangeShapeType="1"/>
                </p:cNvSpPr>
                <p:nvPr/>
              </p:nvSpPr>
              <p:spPr bwMode="auto">
                <a:xfrm rot="1680000">
                  <a:off x="2599" y="171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9" name="Line 218"/>
                <p:cNvSpPr>
                  <a:spLocks noChangeShapeType="1"/>
                </p:cNvSpPr>
                <p:nvPr/>
              </p:nvSpPr>
              <p:spPr bwMode="auto">
                <a:xfrm rot="2280000">
                  <a:off x="2827" y="18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0" name="Line 219"/>
                <p:cNvSpPr>
                  <a:spLocks noChangeShapeType="1"/>
                </p:cNvSpPr>
                <p:nvPr/>
              </p:nvSpPr>
              <p:spPr bwMode="auto">
                <a:xfrm rot="2580000">
                  <a:off x="2934" y="195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1" name="Line 220"/>
                <p:cNvSpPr>
                  <a:spLocks noChangeShapeType="1"/>
                </p:cNvSpPr>
                <p:nvPr/>
              </p:nvSpPr>
              <p:spPr bwMode="auto">
                <a:xfrm rot="2880000">
                  <a:off x="3027" y="20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2" name="Line 221"/>
                <p:cNvSpPr>
                  <a:spLocks noChangeShapeType="1"/>
                </p:cNvSpPr>
                <p:nvPr/>
              </p:nvSpPr>
              <p:spPr bwMode="auto">
                <a:xfrm rot="3180000">
                  <a:off x="3112" y="215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3" name="Line 222"/>
                <p:cNvSpPr>
                  <a:spLocks noChangeShapeType="1"/>
                </p:cNvSpPr>
                <p:nvPr/>
              </p:nvSpPr>
              <p:spPr bwMode="auto">
                <a:xfrm rot="4680000">
                  <a:off x="3395" y="277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4" name="Line 223"/>
                <p:cNvSpPr>
                  <a:spLocks noChangeShapeType="1"/>
                </p:cNvSpPr>
                <p:nvPr/>
              </p:nvSpPr>
              <p:spPr bwMode="auto">
                <a:xfrm rot="4980000">
                  <a:off x="3417" y="290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5" name="Line 224"/>
                <p:cNvSpPr>
                  <a:spLocks noChangeShapeType="1"/>
                </p:cNvSpPr>
                <p:nvPr/>
              </p:nvSpPr>
              <p:spPr bwMode="auto">
                <a:xfrm rot="4380000">
                  <a:off x="3362" y="263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6" name="Line 225"/>
                <p:cNvSpPr>
                  <a:spLocks noChangeShapeType="1"/>
                </p:cNvSpPr>
                <p:nvPr/>
              </p:nvSpPr>
              <p:spPr bwMode="auto">
                <a:xfrm rot="4080000">
                  <a:off x="3315" y="250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7" name="Line 226"/>
                <p:cNvSpPr>
                  <a:spLocks noChangeShapeType="1"/>
                </p:cNvSpPr>
                <p:nvPr/>
              </p:nvSpPr>
              <p:spPr bwMode="auto">
                <a:xfrm rot="3480000">
                  <a:off x="3190" y="22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8" name="Line 227"/>
                <p:cNvSpPr>
                  <a:spLocks noChangeShapeType="1"/>
                </p:cNvSpPr>
                <p:nvPr/>
              </p:nvSpPr>
              <p:spPr bwMode="auto">
                <a:xfrm rot="1980000">
                  <a:off x="2718" y="178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9" name="Line 228"/>
                <p:cNvSpPr>
                  <a:spLocks noChangeShapeType="1"/>
                </p:cNvSpPr>
                <p:nvPr/>
              </p:nvSpPr>
              <p:spPr bwMode="auto">
                <a:xfrm rot="3780000">
                  <a:off x="3260" y="23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0" name="Line 229"/>
                <p:cNvSpPr>
                  <a:spLocks noChangeShapeType="1"/>
                </p:cNvSpPr>
                <p:nvPr/>
              </p:nvSpPr>
              <p:spPr bwMode="auto">
                <a:xfrm rot="5340000">
                  <a:off x="3432" y="30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1" name="Line 230"/>
                <p:cNvSpPr>
                  <a:spLocks noChangeShapeType="1"/>
                </p:cNvSpPr>
                <p:nvPr/>
              </p:nvSpPr>
              <p:spPr bwMode="auto">
                <a:xfrm rot="5280000">
                  <a:off x="3428" y="304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17" name="Line 231"/>
              <p:cNvSpPr>
                <a:spLocks noChangeShapeType="1"/>
              </p:cNvSpPr>
              <p:nvPr/>
            </p:nvSpPr>
            <p:spPr bwMode="auto">
              <a:xfrm>
                <a:off x="-1629" y="1253"/>
                <a:ext cx="0" cy="20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75" name="Rectangle 232"/>
            <p:cNvSpPr>
              <a:spLocks noChangeArrowheads="1"/>
            </p:cNvSpPr>
            <p:nvPr/>
          </p:nvSpPr>
          <p:spPr bwMode="auto">
            <a:xfrm>
              <a:off x="-1879" y="2030"/>
              <a:ext cx="174" cy="13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tIns="182880" rIns="182880" bIns="182880" anchor="ctr"/>
            <a:lstStyle/>
            <a:p>
              <a:pPr algn="ctr"/>
              <a:r>
                <a:rPr lang="en-US" altLang="en-US" sz="1400" b="1">
                  <a:solidFill>
                    <a:srgbClr val="0000CC"/>
                  </a:solidFill>
                  <a:latin typeface="Times New Roman" pitchFamily="18" charset="0"/>
                </a:rPr>
                <a:t>90</a:t>
              </a:r>
            </a:p>
          </p:txBody>
        </p:sp>
        <p:sp>
          <p:nvSpPr>
            <p:cNvPr id="6476" name="Rectangle 233"/>
            <p:cNvSpPr>
              <a:spLocks noChangeArrowheads="1"/>
            </p:cNvSpPr>
            <p:nvPr/>
          </p:nvSpPr>
          <p:spPr bwMode="auto">
            <a:xfrm rot="1800000">
              <a:off x="-1204" y="2152"/>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60</a:t>
              </a:r>
            </a:p>
          </p:txBody>
        </p:sp>
        <p:sp>
          <p:nvSpPr>
            <p:cNvPr id="6477" name="Rectangle 234"/>
            <p:cNvSpPr>
              <a:spLocks noChangeArrowheads="1"/>
            </p:cNvSpPr>
            <p:nvPr/>
          </p:nvSpPr>
          <p:spPr bwMode="auto">
            <a:xfrm rot="2400000">
              <a:off x="-1003" y="2297"/>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50</a:t>
              </a:r>
            </a:p>
          </p:txBody>
        </p:sp>
        <p:sp>
          <p:nvSpPr>
            <p:cNvPr id="6478" name="Rectangle 235"/>
            <p:cNvSpPr>
              <a:spLocks noChangeArrowheads="1"/>
            </p:cNvSpPr>
            <p:nvPr/>
          </p:nvSpPr>
          <p:spPr bwMode="auto">
            <a:xfrm rot="600000">
              <a:off x="-1653" y="1984"/>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80</a:t>
              </a:r>
            </a:p>
          </p:txBody>
        </p:sp>
        <p:sp>
          <p:nvSpPr>
            <p:cNvPr id="6479" name="Rectangle 236"/>
            <p:cNvSpPr>
              <a:spLocks noChangeArrowheads="1"/>
            </p:cNvSpPr>
            <p:nvPr/>
          </p:nvSpPr>
          <p:spPr bwMode="auto">
            <a:xfrm rot="3000000">
              <a:off x="-850" y="2449"/>
              <a:ext cx="168"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40</a:t>
              </a:r>
            </a:p>
          </p:txBody>
        </p:sp>
        <p:sp>
          <p:nvSpPr>
            <p:cNvPr id="6480" name="Rectangle 237"/>
            <p:cNvSpPr>
              <a:spLocks noChangeArrowheads="1"/>
            </p:cNvSpPr>
            <p:nvPr/>
          </p:nvSpPr>
          <p:spPr bwMode="auto">
            <a:xfrm rot="1200000">
              <a:off x="-1422" y="2054"/>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70</a:t>
              </a:r>
            </a:p>
          </p:txBody>
        </p:sp>
        <p:sp>
          <p:nvSpPr>
            <p:cNvPr id="6481" name="Rectangle 238"/>
            <p:cNvSpPr>
              <a:spLocks noChangeArrowheads="1"/>
            </p:cNvSpPr>
            <p:nvPr/>
          </p:nvSpPr>
          <p:spPr bwMode="auto">
            <a:xfrm rot="3600000">
              <a:off x="-711" y="2641"/>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30</a:t>
              </a:r>
            </a:p>
          </p:txBody>
        </p:sp>
        <p:sp>
          <p:nvSpPr>
            <p:cNvPr id="6482" name="Rectangle 239"/>
            <p:cNvSpPr>
              <a:spLocks noChangeArrowheads="1"/>
            </p:cNvSpPr>
            <p:nvPr/>
          </p:nvSpPr>
          <p:spPr bwMode="auto">
            <a:xfrm rot="4200000">
              <a:off x="-608" y="2858"/>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20</a:t>
              </a:r>
            </a:p>
          </p:txBody>
        </p:sp>
        <p:sp>
          <p:nvSpPr>
            <p:cNvPr id="6483" name="Rectangle 240"/>
            <p:cNvSpPr>
              <a:spLocks noChangeArrowheads="1"/>
            </p:cNvSpPr>
            <p:nvPr/>
          </p:nvSpPr>
          <p:spPr bwMode="auto">
            <a:xfrm rot="4800000">
              <a:off x="-549" y="3075"/>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10</a:t>
              </a:r>
            </a:p>
          </p:txBody>
        </p:sp>
        <p:sp>
          <p:nvSpPr>
            <p:cNvPr id="6484" name="Rectangle 241"/>
            <p:cNvSpPr>
              <a:spLocks noChangeArrowheads="1"/>
            </p:cNvSpPr>
            <p:nvPr/>
          </p:nvSpPr>
          <p:spPr bwMode="auto">
            <a:xfrm rot="5400000">
              <a:off x="-503" y="3270"/>
              <a:ext cx="114"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0</a:t>
              </a:r>
            </a:p>
          </p:txBody>
        </p:sp>
        <p:sp>
          <p:nvSpPr>
            <p:cNvPr id="6485" name="Rectangle 242"/>
            <p:cNvSpPr>
              <a:spLocks noChangeArrowheads="1"/>
            </p:cNvSpPr>
            <p:nvPr/>
          </p:nvSpPr>
          <p:spPr bwMode="auto">
            <a:xfrm rot="1800000">
              <a:off x="-1275" y="2273"/>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120</a:t>
              </a:r>
            </a:p>
          </p:txBody>
        </p:sp>
        <p:sp>
          <p:nvSpPr>
            <p:cNvPr id="6486" name="Rectangle 243"/>
            <p:cNvSpPr>
              <a:spLocks noChangeArrowheads="1"/>
            </p:cNvSpPr>
            <p:nvPr/>
          </p:nvSpPr>
          <p:spPr bwMode="auto">
            <a:xfrm rot="2400000">
              <a:off x="-1097" y="2394"/>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130</a:t>
              </a:r>
            </a:p>
          </p:txBody>
        </p:sp>
        <p:sp>
          <p:nvSpPr>
            <p:cNvPr id="6487" name="Rectangle 244"/>
            <p:cNvSpPr>
              <a:spLocks noChangeArrowheads="1"/>
            </p:cNvSpPr>
            <p:nvPr/>
          </p:nvSpPr>
          <p:spPr bwMode="auto">
            <a:xfrm rot="600000">
              <a:off x="-1688" y="2119"/>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100</a:t>
              </a:r>
            </a:p>
          </p:txBody>
        </p:sp>
        <p:sp>
          <p:nvSpPr>
            <p:cNvPr id="6488" name="Rectangle 245"/>
            <p:cNvSpPr>
              <a:spLocks noChangeArrowheads="1"/>
            </p:cNvSpPr>
            <p:nvPr/>
          </p:nvSpPr>
          <p:spPr bwMode="auto">
            <a:xfrm rot="1200000">
              <a:off x="-1476" y="2174"/>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110</a:t>
              </a:r>
            </a:p>
          </p:txBody>
        </p:sp>
        <p:sp>
          <p:nvSpPr>
            <p:cNvPr id="6489" name="Rectangle 246"/>
            <p:cNvSpPr>
              <a:spLocks noChangeArrowheads="1"/>
            </p:cNvSpPr>
            <p:nvPr/>
          </p:nvSpPr>
          <p:spPr bwMode="auto">
            <a:xfrm rot="3600000">
              <a:off x="-842" y="2718"/>
              <a:ext cx="169"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150</a:t>
              </a:r>
            </a:p>
          </p:txBody>
        </p:sp>
        <p:sp>
          <p:nvSpPr>
            <p:cNvPr id="6490" name="Rectangle 247"/>
            <p:cNvSpPr>
              <a:spLocks noChangeArrowheads="1"/>
            </p:cNvSpPr>
            <p:nvPr/>
          </p:nvSpPr>
          <p:spPr bwMode="auto">
            <a:xfrm rot="4200000">
              <a:off x="-745" y="292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160</a:t>
              </a:r>
            </a:p>
          </p:txBody>
        </p:sp>
        <p:sp>
          <p:nvSpPr>
            <p:cNvPr id="6491" name="Rectangle 248"/>
            <p:cNvSpPr>
              <a:spLocks noChangeArrowheads="1"/>
            </p:cNvSpPr>
            <p:nvPr/>
          </p:nvSpPr>
          <p:spPr bwMode="auto">
            <a:xfrm rot="4800000">
              <a:off x="-688" y="3114"/>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170</a:t>
              </a:r>
            </a:p>
          </p:txBody>
        </p:sp>
        <p:sp>
          <p:nvSpPr>
            <p:cNvPr id="6492" name="Rectangle 249"/>
            <p:cNvSpPr>
              <a:spLocks noChangeArrowheads="1"/>
            </p:cNvSpPr>
            <p:nvPr/>
          </p:nvSpPr>
          <p:spPr bwMode="auto">
            <a:xfrm rot="3000000">
              <a:off x="-961" y="255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140</a:t>
              </a:r>
            </a:p>
          </p:txBody>
        </p:sp>
        <p:sp>
          <p:nvSpPr>
            <p:cNvPr id="6493" name="Rectangle 250"/>
            <p:cNvSpPr>
              <a:spLocks noChangeArrowheads="1"/>
            </p:cNvSpPr>
            <p:nvPr/>
          </p:nvSpPr>
          <p:spPr bwMode="auto">
            <a:xfrm rot="5400000">
              <a:off x="-643" y="3245"/>
              <a:ext cx="114"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180</a:t>
              </a:r>
            </a:p>
          </p:txBody>
        </p:sp>
        <p:sp>
          <p:nvSpPr>
            <p:cNvPr id="6494" name="Rectangle 251"/>
            <p:cNvSpPr>
              <a:spLocks noChangeArrowheads="1"/>
            </p:cNvSpPr>
            <p:nvPr/>
          </p:nvSpPr>
          <p:spPr bwMode="auto">
            <a:xfrm rot="19800000" flipH="1">
              <a:off x="-2586" y="2157"/>
              <a:ext cx="175" cy="1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120</a:t>
              </a:r>
            </a:p>
          </p:txBody>
        </p:sp>
        <p:sp>
          <p:nvSpPr>
            <p:cNvPr id="6495" name="Rectangle 252"/>
            <p:cNvSpPr>
              <a:spLocks noChangeArrowheads="1"/>
            </p:cNvSpPr>
            <p:nvPr/>
          </p:nvSpPr>
          <p:spPr bwMode="auto">
            <a:xfrm rot="19200000" flipH="1">
              <a:off x="-2774" y="2297"/>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130</a:t>
              </a:r>
            </a:p>
          </p:txBody>
        </p:sp>
        <p:sp>
          <p:nvSpPr>
            <p:cNvPr id="6496" name="Rectangle 253"/>
            <p:cNvSpPr>
              <a:spLocks noChangeArrowheads="1"/>
            </p:cNvSpPr>
            <p:nvPr/>
          </p:nvSpPr>
          <p:spPr bwMode="auto">
            <a:xfrm rot="21000000" flipH="1">
              <a:off x="-2135" y="1979"/>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100</a:t>
              </a:r>
            </a:p>
          </p:txBody>
        </p:sp>
        <p:sp>
          <p:nvSpPr>
            <p:cNvPr id="6497" name="Rectangle 254"/>
            <p:cNvSpPr>
              <a:spLocks noChangeArrowheads="1"/>
            </p:cNvSpPr>
            <p:nvPr/>
          </p:nvSpPr>
          <p:spPr bwMode="auto">
            <a:xfrm rot="18600000" flipH="1">
              <a:off x="-2934" y="2444"/>
              <a:ext cx="171"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140</a:t>
              </a:r>
            </a:p>
          </p:txBody>
        </p:sp>
        <p:sp>
          <p:nvSpPr>
            <p:cNvPr id="6498" name="Rectangle 255"/>
            <p:cNvSpPr>
              <a:spLocks noChangeArrowheads="1"/>
            </p:cNvSpPr>
            <p:nvPr/>
          </p:nvSpPr>
          <p:spPr bwMode="auto">
            <a:xfrm rot="20400000" flipH="1">
              <a:off x="-2369" y="2041"/>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110</a:t>
              </a:r>
            </a:p>
          </p:txBody>
        </p:sp>
        <p:sp>
          <p:nvSpPr>
            <p:cNvPr id="6499" name="Rectangle 256"/>
            <p:cNvSpPr>
              <a:spLocks noChangeArrowheads="1"/>
            </p:cNvSpPr>
            <p:nvPr/>
          </p:nvSpPr>
          <p:spPr bwMode="auto">
            <a:xfrm rot="18000000" flipH="1">
              <a:off x="-3072" y="2637"/>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150</a:t>
              </a:r>
            </a:p>
          </p:txBody>
        </p:sp>
        <p:sp>
          <p:nvSpPr>
            <p:cNvPr id="6500" name="Rectangle 257"/>
            <p:cNvSpPr>
              <a:spLocks noChangeArrowheads="1"/>
            </p:cNvSpPr>
            <p:nvPr/>
          </p:nvSpPr>
          <p:spPr bwMode="auto">
            <a:xfrm rot="17400000" flipH="1">
              <a:off x="-3176" y="2853"/>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160</a:t>
              </a:r>
            </a:p>
          </p:txBody>
        </p:sp>
        <p:sp>
          <p:nvSpPr>
            <p:cNvPr id="6501" name="Rectangle 258"/>
            <p:cNvSpPr>
              <a:spLocks noChangeArrowheads="1"/>
            </p:cNvSpPr>
            <p:nvPr/>
          </p:nvSpPr>
          <p:spPr bwMode="auto">
            <a:xfrm rot="16800000" flipH="1">
              <a:off x="-3235" y="3069"/>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170</a:t>
              </a:r>
            </a:p>
          </p:txBody>
        </p:sp>
        <p:sp>
          <p:nvSpPr>
            <p:cNvPr id="6502" name="Rectangle 259"/>
            <p:cNvSpPr>
              <a:spLocks noChangeArrowheads="1"/>
            </p:cNvSpPr>
            <p:nvPr/>
          </p:nvSpPr>
          <p:spPr bwMode="auto">
            <a:xfrm rot="16200000" flipH="1">
              <a:off x="-3231" y="3265"/>
              <a:ext cx="113"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180</a:t>
              </a:r>
            </a:p>
          </p:txBody>
        </p:sp>
        <p:sp>
          <p:nvSpPr>
            <p:cNvPr id="6503" name="Rectangle 260"/>
            <p:cNvSpPr>
              <a:spLocks noChangeArrowheads="1"/>
            </p:cNvSpPr>
            <p:nvPr/>
          </p:nvSpPr>
          <p:spPr bwMode="auto">
            <a:xfrm rot="19800000" flipH="1">
              <a:off x="-2508" y="2278"/>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60</a:t>
              </a:r>
            </a:p>
          </p:txBody>
        </p:sp>
        <p:sp>
          <p:nvSpPr>
            <p:cNvPr id="6504" name="Rectangle 261"/>
            <p:cNvSpPr>
              <a:spLocks noChangeArrowheads="1"/>
            </p:cNvSpPr>
            <p:nvPr/>
          </p:nvSpPr>
          <p:spPr bwMode="auto">
            <a:xfrm rot="19200000" flipH="1">
              <a:off x="-2680" y="2405"/>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50</a:t>
              </a:r>
            </a:p>
          </p:txBody>
        </p:sp>
        <p:sp>
          <p:nvSpPr>
            <p:cNvPr id="6505" name="Rectangle 262"/>
            <p:cNvSpPr>
              <a:spLocks noChangeArrowheads="1"/>
            </p:cNvSpPr>
            <p:nvPr/>
          </p:nvSpPr>
          <p:spPr bwMode="auto">
            <a:xfrm rot="21000000" flipH="1">
              <a:off x="-2103" y="2108"/>
              <a:ext cx="176" cy="13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80</a:t>
              </a:r>
            </a:p>
          </p:txBody>
        </p:sp>
        <p:sp>
          <p:nvSpPr>
            <p:cNvPr id="6506" name="Rectangle 263"/>
            <p:cNvSpPr>
              <a:spLocks noChangeArrowheads="1"/>
            </p:cNvSpPr>
            <p:nvPr/>
          </p:nvSpPr>
          <p:spPr bwMode="auto">
            <a:xfrm rot="20400000" flipH="1">
              <a:off x="-2309" y="2168"/>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70</a:t>
              </a:r>
            </a:p>
          </p:txBody>
        </p:sp>
        <p:sp>
          <p:nvSpPr>
            <p:cNvPr id="6507" name="Rectangle 264"/>
            <p:cNvSpPr>
              <a:spLocks noChangeArrowheads="1"/>
            </p:cNvSpPr>
            <p:nvPr/>
          </p:nvSpPr>
          <p:spPr bwMode="auto">
            <a:xfrm rot="18000000" flipH="1">
              <a:off x="-2942" y="271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30</a:t>
              </a:r>
            </a:p>
          </p:txBody>
        </p:sp>
        <p:sp>
          <p:nvSpPr>
            <p:cNvPr id="6508" name="Rectangle 265"/>
            <p:cNvSpPr>
              <a:spLocks noChangeArrowheads="1"/>
            </p:cNvSpPr>
            <p:nvPr/>
          </p:nvSpPr>
          <p:spPr bwMode="auto">
            <a:xfrm rot="17400000" flipH="1">
              <a:off x="-3038" y="2917"/>
              <a:ext cx="167"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20</a:t>
              </a:r>
            </a:p>
          </p:txBody>
        </p:sp>
        <p:sp>
          <p:nvSpPr>
            <p:cNvPr id="6509" name="Rectangle 266"/>
            <p:cNvSpPr>
              <a:spLocks noChangeArrowheads="1"/>
            </p:cNvSpPr>
            <p:nvPr/>
          </p:nvSpPr>
          <p:spPr bwMode="auto">
            <a:xfrm rot="16800000" flipH="1">
              <a:off x="-3096" y="3108"/>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10</a:t>
              </a:r>
            </a:p>
          </p:txBody>
        </p:sp>
        <p:sp>
          <p:nvSpPr>
            <p:cNvPr id="6510" name="Rectangle 267"/>
            <p:cNvSpPr>
              <a:spLocks noChangeArrowheads="1"/>
            </p:cNvSpPr>
            <p:nvPr/>
          </p:nvSpPr>
          <p:spPr bwMode="auto">
            <a:xfrm rot="18600000" flipH="1">
              <a:off x="-2823" y="2547"/>
              <a:ext cx="169"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40</a:t>
              </a:r>
            </a:p>
          </p:txBody>
        </p:sp>
        <p:sp>
          <p:nvSpPr>
            <p:cNvPr id="6511" name="Rectangle 268"/>
            <p:cNvSpPr>
              <a:spLocks noChangeArrowheads="1"/>
            </p:cNvSpPr>
            <p:nvPr/>
          </p:nvSpPr>
          <p:spPr bwMode="auto">
            <a:xfrm rot="16200000" flipH="1">
              <a:off x="-3078" y="3265"/>
              <a:ext cx="113"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solidFill>
                    <a:srgbClr val="0000CC"/>
                  </a:solidFill>
                  <a:latin typeface="Times New Roman" pitchFamily="18" charset="0"/>
                </a:rPr>
                <a:t>0</a:t>
              </a:r>
            </a:p>
          </p:txBody>
        </p:sp>
      </p:grpSp>
      <p:sp>
        <p:nvSpPr>
          <p:cNvPr id="8461" name="Text Box 269"/>
          <p:cNvSpPr txBox="1">
            <a:spLocks noChangeArrowheads="1"/>
          </p:cNvSpPr>
          <p:nvPr/>
        </p:nvSpPr>
        <p:spPr bwMode="auto">
          <a:xfrm>
            <a:off x="1966913" y="1894130"/>
            <a:ext cx="457200"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a:solidFill>
                  <a:srgbClr val="000000"/>
                </a:solidFill>
                <a:latin typeface="Times New Roman" pitchFamily="18" charset="0"/>
              </a:rPr>
              <a:t>•</a:t>
            </a:r>
          </a:p>
        </p:txBody>
      </p:sp>
      <p:sp>
        <p:nvSpPr>
          <p:cNvPr id="8462" name="Line 270"/>
          <p:cNvSpPr>
            <a:spLocks noChangeShapeType="1"/>
          </p:cNvSpPr>
          <p:nvPr/>
        </p:nvSpPr>
        <p:spPr bwMode="auto">
          <a:xfrm rot="126791" flipH="1">
            <a:off x="881063" y="1555993"/>
            <a:ext cx="1606550" cy="280035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2" name="Text Box 280"/>
          <p:cNvSpPr txBox="1">
            <a:spLocks noChangeArrowheads="1"/>
          </p:cNvSpPr>
          <p:nvPr/>
        </p:nvSpPr>
        <p:spPr bwMode="auto">
          <a:xfrm>
            <a:off x="9558338" y="2408480"/>
            <a:ext cx="44958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dirty="0">
                <a:solidFill>
                  <a:srgbClr val="000066"/>
                </a:solidFill>
                <a:latin typeface="Times New Roman" pitchFamily="18" charset="0"/>
              </a:rPr>
              <a:t>- Trên cùng một nửa mặt phẳng bờ BC vẽ các tia Bx và Cy sao cho:</a:t>
            </a:r>
            <a:r>
              <a:rPr lang="en-US" altLang="en-US" sz="2600" b="1" dirty="0">
                <a:solidFill>
                  <a:srgbClr val="000066"/>
                </a:solidFill>
                <a:latin typeface="Times New Roman" pitchFamily="18" charset="0"/>
              </a:rPr>
              <a:t> </a:t>
            </a:r>
          </a:p>
        </p:txBody>
      </p:sp>
      <p:pic>
        <p:nvPicPr>
          <p:cNvPr id="8478" name="Picture 286" descr="Thuoc2"/>
          <p:cNvPicPr>
            <a:picLocks noChangeAspect="1" noChangeArrowheads="1"/>
          </p:cNvPicPr>
          <p:nvPr/>
        </p:nvPicPr>
        <p:blipFill>
          <a:blip r:embed="rId2">
            <a:extLst>
              <a:ext uri="{28A0092B-C50C-407E-A947-70E740481C1C}">
                <a14:useLocalDpi xmlns:a14="http://schemas.microsoft.com/office/drawing/2010/main" val="0"/>
              </a:ext>
            </a:extLst>
          </a:blip>
          <a:srcRect r="39552" b="-2954"/>
          <a:stretch>
            <a:fillRect/>
          </a:stretch>
        </p:blipFill>
        <p:spPr bwMode="auto">
          <a:xfrm>
            <a:off x="228600" y="2420888"/>
            <a:ext cx="685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80" name="Rectangle 288"/>
          <p:cNvSpPr>
            <a:spLocks noChangeArrowheads="1"/>
          </p:cNvSpPr>
          <p:nvPr/>
        </p:nvSpPr>
        <p:spPr bwMode="auto">
          <a:xfrm rot="17113295">
            <a:off x="-121443" y="2988711"/>
            <a:ext cx="137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8800">
                <a:solidFill>
                  <a:srgbClr val="0000CC"/>
                </a:solidFill>
                <a:latin typeface="Times New Roman" pitchFamily="18" charset="0"/>
                <a:sym typeface="Wingdings" pitchFamily="2" charset="2"/>
              </a:rPr>
              <a:t></a:t>
            </a:r>
          </a:p>
        </p:txBody>
      </p:sp>
      <p:grpSp>
        <p:nvGrpSpPr>
          <p:cNvPr id="11" name="Group 289"/>
          <p:cNvGrpSpPr>
            <a:grpSpLocks/>
          </p:cNvGrpSpPr>
          <p:nvPr/>
        </p:nvGrpSpPr>
        <p:grpSpPr bwMode="auto">
          <a:xfrm>
            <a:off x="3971925" y="655880"/>
            <a:ext cx="5172075" cy="2519363"/>
            <a:chOff x="-3422" y="1810"/>
            <a:chExt cx="3258" cy="1587"/>
          </a:xfrm>
        </p:grpSpPr>
        <p:grpSp>
          <p:nvGrpSpPr>
            <p:cNvPr id="12" name="Group 290"/>
            <p:cNvGrpSpPr>
              <a:grpSpLocks/>
            </p:cNvGrpSpPr>
            <p:nvPr/>
          </p:nvGrpSpPr>
          <p:grpSpPr bwMode="auto">
            <a:xfrm>
              <a:off x="-3422" y="1810"/>
              <a:ext cx="3258" cy="1569"/>
              <a:chOff x="-3258" y="1253"/>
              <a:chExt cx="3258" cy="1569"/>
            </a:xfrm>
          </p:grpSpPr>
          <p:sp>
            <p:nvSpPr>
              <p:cNvPr id="6284" name="AutoShape 291"/>
              <p:cNvSpPr>
                <a:spLocks/>
              </p:cNvSpPr>
              <p:nvPr/>
            </p:nvSpPr>
            <p:spPr bwMode="auto">
              <a:xfrm rot="5400000">
                <a:off x="-2414" y="409"/>
                <a:ext cx="1569" cy="3257"/>
              </a:xfrm>
              <a:prstGeom prst="leftBracket">
                <a:avLst>
                  <a:gd name="adj" fmla="val 103792"/>
                </a:avLst>
              </a:prstGeom>
              <a:noFill/>
              <a:ln w="9525">
                <a:solidFill>
                  <a:srgbClr val="0033CC"/>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latin typeface="Times New Roman" pitchFamily="18" charset="0"/>
                </a:endParaRPr>
              </a:p>
            </p:txBody>
          </p:sp>
          <p:sp>
            <p:nvSpPr>
              <p:cNvPr id="6285" name="Line 292"/>
              <p:cNvSpPr>
                <a:spLocks noChangeShapeType="1"/>
              </p:cNvSpPr>
              <p:nvPr/>
            </p:nvSpPr>
            <p:spPr bwMode="auto">
              <a:xfrm>
                <a:off x="-3258" y="2822"/>
                <a:ext cx="3258"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6" name="Line 293"/>
              <p:cNvSpPr>
                <a:spLocks noChangeShapeType="1"/>
              </p:cNvSpPr>
              <p:nvPr/>
            </p:nvSpPr>
            <p:spPr bwMode="auto">
              <a:xfrm>
                <a:off x="-1629" y="1710"/>
                <a:ext cx="0" cy="111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294"/>
              <p:cNvGrpSpPr>
                <a:grpSpLocks/>
              </p:cNvGrpSpPr>
              <p:nvPr/>
            </p:nvGrpSpPr>
            <p:grpSpPr bwMode="auto">
              <a:xfrm>
                <a:off x="-1599" y="1255"/>
                <a:ext cx="1598" cy="1541"/>
                <a:chOff x="1901" y="1538"/>
                <a:chExt cx="1554" cy="1556"/>
              </a:xfrm>
            </p:grpSpPr>
            <p:grpSp>
              <p:nvGrpSpPr>
                <p:cNvPr id="14" name="Group 295"/>
                <p:cNvGrpSpPr>
                  <a:grpSpLocks/>
                </p:cNvGrpSpPr>
                <p:nvPr/>
              </p:nvGrpSpPr>
              <p:grpSpPr bwMode="auto">
                <a:xfrm>
                  <a:off x="2129" y="1557"/>
                  <a:ext cx="1304" cy="1302"/>
                  <a:chOff x="2129" y="1557"/>
                  <a:chExt cx="1304" cy="1302"/>
                </a:xfrm>
              </p:grpSpPr>
              <p:sp>
                <p:nvSpPr>
                  <p:cNvPr id="6464" name="Line 296"/>
                  <p:cNvSpPr>
                    <a:spLocks noChangeShapeType="1"/>
                  </p:cNvSpPr>
                  <p:nvPr/>
                </p:nvSpPr>
                <p:spPr bwMode="auto">
                  <a:xfrm rot="600000">
                    <a:off x="2129" y="1557"/>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5" name="Line 297"/>
                  <p:cNvSpPr>
                    <a:spLocks noChangeShapeType="1"/>
                  </p:cNvSpPr>
                  <p:nvPr/>
                </p:nvSpPr>
                <p:spPr bwMode="auto">
                  <a:xfrm rot="4200000">
                    <a:off x="3265" y="2509"/>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6" name="Line 298"/>
                  <p:cNvSpPr>
                    <a:spLocks noChangeShapeType="1"/>
                  </p:cNvSpPr>
                  <p:nvPr/>
                </p:nvSpPr>
                <p:spPr bwMode="auto">
                  <a:xfrm rot="1200000">
                    <a:off x="2378" y="162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7" name="Line 299"/>
                  <p:cNvSpPr>
                    <a:spLocks noChangeShapeType="1"/>
                  </p:cNvSpPr>
                  <p:nvPr/>
                </p:nvSpPr>
                <p:spPr bwMode="auto">
                  <a:xfrm rot="1800000">
                    <a:off x="2613" y="173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8" name="Line 300"/>
                  <p:cNvSpPr>
                    <a:spLocks noChangeShapeType="1"/>
                  </p:cNvSpPr>
                  <p:nvPr/>
                </p:nvSpPr>
                <p:spPr bwMode="auto">
                  <a:xfrm rot="2400000">
                    <a:off x="2826" y="1880"/>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9" name="Line 301"/>
                  <p:cNvSpPr>
                    <a:spLocks noChangeShapeType="1"/>
                  </p:cNvSpPr>
                  <p:nvPr/>
                </p:nvSpPr>
                <p:spPr bwMode="auto">
                  <a:xfrm rot="3000000">
                    <a:off x="3007" y="206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0" name="Line 302"/>
                  <p:cNvSpPr>
                    <a:spLocks noChangeShapeType="1"/>
                  </p:cNvSpPr>
                  <p:nvPr/>
                </p:nvSpPr>
                <p:spPr bwMode="auto">
                  <a:xfrm rot="3600000">
                    <a:off x="3156" y="227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 name="Line 303"/>
                  <p:cNvSpPr>
                    <a:spLocks noChangeShapeType="1"/>
                  </p:cNvSpPr>
                  <p:nvPr/>
                </p:nvSpPr>
                <p:spPr bwMode="auto">
                  <a:xfrm rot="4800000">
                    <a:off x="3332" y="2758"/>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04"/>
                <p:cNvGrpSpPr>
                  <a:grpSpLocks/>
                </p:cNvGrpSpPr>
                <p:nvPr/>
              </p:nvGrpSpPr>
              <p:grpSpPr bwMode="auto">
                <a:xfrm>
                  <a:off x="2001" y="1542"/>
                  <a:ext cx="1443" cy="1443"/>
                  <a:chOff x="2001" y="1542"/>
                  <a:chExt cx="1443" cy="1443"/>
                </a:xfrm>
              </p:grpSpPr>
              <p:sp>
                <p:nvSpPr>
                  <p:cNvPr id="6455" name="Line 305"/>
                  <p:cNvSpPr>
                    <a:spLocks noChangeShapeType="1"/>
                  </p:cNvSpPr>
                  <p:nvPr/>
                </p:nvSpPr>
                <p:spPr bwMode="auto">
                  <a:xfrm rot="300000" flipH="1">
                    <a:off x="2001" y="154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 name="Line 306"/>
                  <p:cNvSpPr>
                    <a:spLocks noChangeShapeType="1"/>
                  </p:cNvSpPr>
                  <p:nvPr/>
                </p:nvSpPr>
                <p:spPr bwMode="auto">
                  <a:xfrm rot="900000" flipH="1">
                    <a:off x="2263" y="1587"/>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7" name="Line 307"/>
                  <p:cNvSpPr>
                    <a:spLocks noChangeShapeType="1"/>
                  </p:cNvSpPr>
                  <p:nvPr/>
                </p:nvSpPr>
                <p:spPr bwMode="auto">
                  <a:xfrm rot="1500000" flipH="1">
                    <a:off x="2515" y="1679"/>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8" name="Line 308"/>
                  <p:cNvSpPr>
                    <a:spLocks noChangeShapeType="1"/>
                  </p:cNvSpPr>
                  <p:nvPr/>
                </p:nvSpPr>
                <p:spPr bwMode="auto">
                  <a:xfrm rot="2100000" flipH="1">
                    <a:off x="2747" y="181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9" name="Line 309"/>
                  <p:cNvSpPr>
                    <a:spLocks noChangeShapeType="1"/>
                  </p:cNvSpPr>
                  <p:nvPr/>
                </p:nvSpPr>
                <p:spPr bwMode="auto">
                  <a:xfrm rot="2700000" flipH="1">
                    <a:off x="2952" y="1985"/>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0" name="Line 310"/>
                  <p:cNvSpPr>
                    <a:spLocks noChangeShapeType="1"/>
                  </p:cNvSpPr>
                  <p:nvPr/>
                </p:nvSpPr>
                <p:spPr bwMode="auto">
                  <a:xfrm rot="3900000" flipH="1">
                    <a:off x="3258" y="242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 name="Line 311"/>
                  <p:cNvSpPr>
                    <a:spLocks noChangeShapeType="1"/>
                  </p:cNvSpPr>
                  <p:nvPr/>
                </p:nvSpPr>
                <p:spPr bwMode="auto">
                  <a:xfrm rot="5100000" flipH="1">
                    <a:off x="3395" y="2936"/>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2" name="Line 312"/>
                  <p:cNvSpPr>
                    <a:spLocks noChangeShapeType="1"/>
                  </p:cNvSpPr>
                  <p:nvPr/>
                </p:nvSpPr>
                <p:spPr bwMode="auto">
                  <a:xfrm rot="3300000" flipH="1">
                    <a:off x="3123" y="2190"/>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3" name="Line 313"/>
                  <p:cNvSpPr>
                    <a:spLocks noChangeShapeType="1"/>
                  </p:cNvSpPr>
                  <p:nvPr/>
                </p:nvSpPr>
                <p:spPr bwMode="auto">
                  <a:xfrm rot="4500000" flipH="1">
                    <a:off x="3350" y="267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83" name="Line 314"/>
                <p:cNvSpPr>
                  <a:spLocks noChangeShapeType="1"/>
                </p:cNvSpPr>
                <p:nvPr/>
              </p:nvSpPr>
              <p:spPr bwMode="auto">
                <a:xfrm rot="360000">
                  <a:off x="2032" y="154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4" name="Line 315"/>
                <p:cNvSpPr>
                  <a:spLocks noChangeShapeType="1"/>
                </p:cNvSpPr>
                <p:nvPr/>
              </p:nvSpPr>
              <p:spPr bwMode="auto">
                <a:xfrm rot="660000">
                  <a:off x="2170" y="15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5" name="Line 316"/>
                <p:cNvSpPr>
                  <a:spLocks noChangeShapeType="1"/>
                </p:cNvSpPr>
                <p:nvPr/>
              </p:nvSpPr>
              <p:spPr bwMode="auto">
                <a:xfrm rot="960000">
                  <a:off x="2295" y="15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6" name="Line 317"/>
                <p:cNvSpPr>
                  <a:spLocks noChangeShapeType="1"/>
                </p:cNvSpPr>
                <p:nvPr/>
              </p:nvSpPr>
              <p:spPr bwMode="auto">
                <a:xfrm rot="1260000">
                  <a:off x="2433" y="16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7" name="Line 318"/>
                <p:cNvSpPr>
                  <a:spLocks noChangeShapeType="1"/>
                </p:cNvSpPr>
                <p:nvPr/>
              </p:nvSpPr>
              <p:spPr bwMode="auto">
                <a:xfrm rot="1560000">
                  <a:off x="2553" y="169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8" name="Line 319"/>
                <p:cNvSpPr>
                  <a:spLocks noChangeShapeType="1"/>
                </p:cNvSpPr>
                <p:nvPr/>
              </p:nvSpPr>
              <p:spPr bwMode="auto">
                <a:xfrm rot="1860000">
                  <a:off x="2674" y="17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 name="Line 320"/>
                <p:cNvSpPr>
                  <a:spLocks noChangeShapeType="1"/>
                </p:cNvSpPr>
                <p:nvPr/>
              </p:nvSpPr>
              <p:spPr bwMode="auto">
                <a:xfrm rot="2460000">
                  <a:off x="2893" y="192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0" name="Line 321"/>
                <p:cNvSpPr>
                  <a:spLocks noChangeShapeType="1"/>
                </p:cNvSpPr>
                <p:nvPr/>
              </p:nvSpPr>
              <p:spPr bwMode="auto">
                <a:xfrm rot="2760000">
                  <a:off x="2997" y="20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1" name="Line 322"/>
                <p:cNvSpPr>
                  <a:spLocks noChangeShapeType="1"/>
                </p:cNvSpPr>
                <p:nvPr/>
              </p:nvSpPr>
              <p:spPr bwMode="auto">
                <a:xfrm rot="3060000">
                  <a:off x="3082" y="21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2" name="Line 323"/>
                <p:cNvSpPr>
                  <a:spLocks noChangeShapeType="1"/>
                </p:cNvSpPr>
                <p:nvPr/>
              </p:nvSpPr>
              <p:spPr bwMode="auto">
                <a:xfrm rot="3360000">
                  <a:off x="3162" y="222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3" name="Line 324"/>
                <p:cNvSpPr>
                  <a:spLocks noChangeShapeType="1"/>
                </p:cNvSpPr>
                <p:nvPr/>
              </p:nvSpPr>
              <p:spPr bwMode="auto">
                <a:xfrm rot="4860000">
                  <a:off x="3412" y="2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4" name="Line 325"/>
                <p:cNvSpPr>
                  <a:spLocks noChangeShapeType="1"/>
                </p:cNvSpPr>
                <p:nvPr/>
              </p:nvSpPr>
              <p:spPr bwMode="auto">
                <a:xfrm rot="5160000">
                  <a:off x="3427" y="29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5" name="Line 326"/>
                <p:cNvSpPr>
                  <a:spLocks noChangeShapeType="1"/>
                </p:cNvSpPr>
                <p:nvPr/>
              </p:nvSpPr>
              <p:spPr bwMode="auto">
                <a:xfrm rot="60000">
                  <a:off x="1901"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6" name="Line 327"/>
                <p:cNvSpPr>
                  <a:spLocks noChangeShapeType="1"/>
                </p:cNvSpPr>
                <p:nvPr/>
              </p:nvSpPr>
              <p:spPr bwMode="auto">
                <a:xfrm rot="4560000">
                  <a:off x="3384" y="27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7" name="Line 328"/>
                <p:cNvSpPr>
                  <a:spLocks noChangeShapeType="1"/>
                </p:cNvSpPr>
                <p:nvPr/>
              </p:nvSpPr>
              <p:spPr bwMode="auto">
                <a:xfrm rot="4260000">
                  <a:off x="3347" y="25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8" name="Line 329"/>
                <p:cNvSpPr>
                  <a:spLocks noChangeShapeType="1"/>
                </p:cNvSpPr>
                <p:nvPr/>
              </p:nvSpPr>
              <p:spPr bwMode="auto">
                <a:xfrm rot="3660000">
                  <a:off x="3234" y="23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9" name="Line 330"/>
                <p:cNvSpPr>
                  <a:spLocks noChangeShapeType="1"/>
                </p:cNvSpPr>
                <p:nvPr/>
              </p:nvSpPr>
              <p:spPr bwMode="auto">
                <a:xfrm rot="2160000">
                  <a:off x="2785" y="183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0" name="Line 331"/>
                <p:cNvSpPr>
                  <a:spLocks noChangeShapeType="1"/>
                </p:cNvSpPr>
                <p:nvPr/>
              </p:nvSpPr>
              <p:spPr bwMode="auto">
                <a:xfrm rot="3960000">
                  <a:off x="3294" y="24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1" name="Line 332"/>
                <p:cNvSpPr>
                  <a:spLocks noChangeShapeType="1"/>
                </p:cNvSpPr>
                <p:nvPr/>
              </p:nvSpPr>
              <p:spPr bwMode="auto">
                <a:xfrm rot="420000">
                  <a:off x="2059" y="154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2" name="Line 333"/>
                <p:cNvSpPr>
                  <a:spLocks noChangeShapeType="1"/>
                </p:cNvSpPr>
                <p:nvPr/>
              </p:nvSpPr>
              <p:spPr bwMode="auto">
                <a:xfrm rot="720000">
                  <a:off x="2195" y="156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3" name="Line 334"/>
                <p:cNvSpPr>
                  <a:spLocks noChangeShapeType="1"/>
                </p:cNvSpPr>
                <p:nvPr/>
              </p:nvSpPr>
              <p:spPr bwMode="auto">
                <a:xfrm rot="1020000">
                  <a:off x="2322" y="160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4" name="Line 335"/>
                <p:cNvSpPr>
                  <a:spLocks noChangeShapeType="1"/>
                </p:cNvSpPr>
                <p:nvPr/>
              </p:nvSpPr>
              <p:spPr bwMode="auto">
                <a:xfrm rot="1320000">
                  <a:off x="2456" y="16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5" name="Line 336"/>
                <p:cNvSpPr>
                  <a:spLocks noChangeShapeType="1"/>
                </p:cNvSpPr>
                <p:nvPr/>
              </p:nvSpPr>
              <p:spPr bwMode="auto">
                <a:xfrm rot="1620000">
                  <a:off x="2577" y="170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6" name="Line 337"/>
                <p:cNvSpPr>
                  <a:spLocks noChangeShapeType="1"/>
                </p:cNvSpPr>
                <p:nvPr/>
              </p:nvSpPr>
              <p:spPr bwMode="auto">
                <a:xfrm rot="1920000">
                  <a:off x="2695" y="177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7" name="Line 338"/>
                <p:cNvSpPr>
                  <a:spLocks noChangeShapeType="1"/>
                </p:cNvSpPr>
                <p:nvPr/>
              </p:nvSpPr>
              <p:spPr bwMode="auto">
                <a:xfrm rot="2520000">
                  <a:off x="2914" y="193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8" name="Line 339"/>
                <p:cNvSpPr>
                  <a:spLocks noChangeShapeType="1"/>
                </p:cNvSpPr>
                <p:nvPr/>
              </p:nvSpPr>
              <p:spPr bwMode="auto">
                <a:xfrm rot="2820000">
                  <a:off x="3014" y="20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9" name="Line 340"/>
                <p:cNvSpPr>
                  <a:spLocks noChangeShapeType="1"/>
                </p:cNvSpPr>
                <p:nvPr/>
              </p:nvSpPr>
              <p:spPr bwMode="auto">
                <a:xfrm rot="3120000">
                  <a:off x="3097" y="213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 name="Line 341"/>
                <p:cNvSpPr>
                  <a:spLocks noChangeShapeType="1"/>
                </p:cNvSpPr>
                <p:nvPr/>
              </p:nvSpPr>
              <p:spPr bwMode="auto">
                <a:xfrm rot="3420000">
                  <a:off x="3178" y="22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1" name="Line 342"/>
                <p:cNvSpPr>
                  <a:spLocks noChangeShapeType="1"/>
                </p:cNvSpPr>
                <p:nvPr/>
              </p:nvSpPr>
              <p:spPr bwMode="auto">
                <a:xfrm rot="4920000">
                  <a:off x="3415" y="28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2" name="Line 343"/>
                <p:cNvSpPr>
                  <a:spLocks noChangeShapeType="1"/>
                </p:cNvSpPr>
                <p:nvPr/>
              </p:nvSpPr>
              <p:spPr bwMode="auto">
                <a:xfrm rot="5220000">
                  <a:off x="3429" y="30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3" name="Line 344"/>
                <p:cNvSpPr>
                  <a:spLocks noChangeShapeType="1"/>
                </p:cNvSpPr>
                <p:nvPr/>
              </p:nvSpPr>
              <p:spPr bwMode="auto">
                <a:xfrm rot="120000">
                  <a:off x="1928"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4" name="Line 345"/>
                <p:cNvSpPr>
                  <a:spLocks noChangeShapeType="1"/>
                </p:cNvSpPr>
                <p:nvPr/>
              </p:nvSpPr>
              <p:spPr bwMode="auto">
                <a:xfrm rot="4620000">
                  <a:off x="3393" y="274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5" name="Line 346"/>
                <p:cNvSpPr>
                  <a:spLocks noChangeShapeType="1"/>
                </p:cNvSpPr>
                <p:nvPr/>
              </p:nvSpPr>
              <p:spPr bwMode="auto">
                <a:xfrm rot="4320000">
                  <a:off x="3355" y="26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6" name="Line 347"/>
                <p:cNvSpPr>
                  <a:spLocks noChangeShapeType="1"/>
                </p:cNvSpPr>
                <p:nvPr/>
              </p:nvSpPr>
              <p:spPr bwMode="auto">
                <a:xfrm rot="3720000">
                  <a:off x="3248" y="23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7" name="Line 348"/>
                <p:cNvSpPr>
                  <a:spLocks noChangeShapeType="1"/>
                </p:cNvSpPr>
                <p:nvPr/>
              </p:nvSpPr>
              <p:spPr bwMode="auto">
                <a:xfrm rot="2220000">
                  <a:off x="2804" y="1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8" name="Line 349"/>
                <p:cNvSpPr>
                  <a:spLocks noChangeShapeType="1"/>
                </p:cNvSpPr>
                <p:nvPr/>
              </p:nvSpPr>
              <p:spPr bwMode="auto">
                <a:xfrm rot="4020000">
                  <a:off x="3305" y="248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9" name="Line 350"/>
                <p:cNvSpPr>
                  <a:spLocks noChangeShapeType="1"/>
                </p:cNvSpPr>
                <p:nvPr/>
              </p:nvSpPr>
              <p:spPr bwMode="auto">
                <a:xfrm rot="220491">
                  <a:off x="1978" y="15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 name="Line 351"/>
                <p:cNvSpPr>
                  <a:spLocks noChangeShapeType="1"/>
                </p:cNvSpPr>
                <p:nvPr/>
              </p:nvSpPr>
              <p:spPr bwMode="auto">
                <a:xfrm rot="520491">
                  <a:off x="2111" y="155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1" name="Line 352"/>
                <p:cNvSpPr>
                  <a:spLocks noChangeShapeType="1"/>
                </p:cNvSpPr>
                <p:nvPr/>
              </p:nvSpPr>
              <p:spPr bwMode="auto">
                <a:xfrm rot="820491">
                  <a:off x="2244" y="158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2" name="Line 353"/>
                <p:cNvSpPr>
                  <a:spLocks noChangeShapeType="1"/>
                </p:cNvSpPr>
                <p:nvPr/>
              </p:nvSpPr>
              <p:spPr bwMode="auto">
                <a:xfrm rot="1120491">
                  <a:off x="2375" y="16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3" name="Line 354"/>
                <p:cNvSpPr>
                  <a:spLocks noChangeShapeType="1"/>
                </p:cNvSpPr>
                <p:nvPr/>
              </p:nvSpPr>
              <p:spPr bwMode="auto">
                <a:xfrm rot="1420491">
                  <a:off x="2500" y="167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4" name="Line 355"/>
                <p:cNvSpPr>
                  <a:spLocks noChangeShapeType="1"/>
                </p:cNvSpPr>
                <p:nvPr/>
              </p:nvSpPr>
              <p:spPr bwMode="auto">
                <a:xfrm rot="1720491">
                  <a:off x="2623" y="17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5" name="Line 356"/>
                <p:cNvSpPr>
                  <a:spLocks noChangeShapeType="1"/>
                </p:cNvSpPr>
                <p:nvPr/>
              </p:nvSpPr>
              <p:spPr bwMode="auto">
                <a:xfrm rot="2320491">
                  <a:off x="2847" y="188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6" name="Line 357"/>
                <p:cNvSpPr>
                  <a:spLocks noChangeShapeType="1"/>
                </p:cNvSpPr>
                <p:nvPr/>
              </p:nvSpPr>
              <p:spPr bwMode="auto">
                <a:xfrm rot="2620491">
                  <a:off x="2951" y="19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7" name="Line 358"/>
                <p:cNvSpPr>
                  <a:spLocks noChangeShapeType="1"/>
                </p:cNvSpPr>
                <p:nvPr/>
              </p:nvSpPr>
              <p:spPr bwMode="auto">
                <a:xfrm rot="2920491">
                  <a:off x="3043" y="206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8" name="Line 359"/>
                <p:cNvSpPr>
                  <a:spLocks noChangeShapeType="1"/>
                </p:cNvSpPr>
                <p:nvPr/>
              </p:nvSpPr>
              <p:spPr bwMode="auto">
                <a:xfrm rot="3220491">
                  <a:off x="3130" y="21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9" name="Line 360"/>
                <p:cNvSpPr>
                  <a:spLocks noChangeShapeType="1"/>
                </p:cNvSpPr>
                <p:nvPr/>
              </p:nvSpPr>
              <p:spPr bwMode="auto">
                <a:xfrm rot="4720491">
                  <a:off x="3401" y="27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 name="Line 361"/>
                <p:cNvSpPr>
                  <a:spLocks noChangeShapeType="1"/>
                </p:cNvSpPr>
                <p:nvPr/>
              </p:nvSpPr>
              <p:spPr bwMode="auto">
                <a:xfrm rot="5020491">
                  <a:off x="3421" y="293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1" name="Line 362"/>
                <p:cNvSpPr>
                  <a:spLocks noChangeShapeType="1"/>
                </p:cNvSpPr>
                <p:nvPr/>
              </p:nvSpPr>
              <p:spPr bwMode="auto">
                <a:xfrm rot="4420491">
                  <a:off x="3369" y="26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2" name="Line 363"/>
                <p:cNvSpPr>
                  <a:spLocks noChangeShapeType="1"/>
                </p:cNvSpPr>
                <p:nvPr/>
              </p:nvSpPr>
              <p:spPr bwMode="auto">
                <a:xfrm rot="4120491">
                  <a:off x="3324" y="253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3" name="Line 364"/>
                <p:cNvSpPr>
                  <a:spLocks noChangeShapeType="1"/>
                </p:cNvSpPr>
                <p:nvPr/>
              </p:nvSpPr>
              <p:spPr bwMode="auto">
                <a:xfrm rot="3520491">
                  <a:off x="3206" y="229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4" name="Line 365"/>
                <p:cNvSpPr>
                  <a:spLocks noChangeShapeType="1"/>
                </p:cNvSpPr>
                <p:nvPr/>
              </p:nvSpPr>
              <p:spPr bwMode="auto">
                <a:xfrm rot="2020491">
                  <a:off x="2739" y="180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5" name="Line 366"/>
                <p:cNvSpPr>
                  <a:spLocks noChangeShapeType="1"/>
                </p:cNvSpPr>
                <p:nvPr/>
              </p:nvSpPr>
              <p:spPr bwMode="auto">
                <a:xfrm rot="3820491">
                  <a:off x="3270" y="24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6" name="Line 367"/>
                <p:cNvSpPr>
                  <a:spLocks noChangeShapeType="1"/>
                </p:cNvSpPr>
                <p:nvPr/>
              </p:nvSpPr>
              <p:spPr bwMode="auto">
                <a:xfrm rot="180000">
                  <a:off x="1953" y="15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7" name="Line 368"/>
                <p:cNvSpPr>
                  <a:spLocks noChangeShapeType="1"/>
                </p:cNvSpPr>
                <p:nvPr/>
              </p:nvSpPr>
              <p:spPr bwMode="auto">
                <a:xfrm rot="480000">
                  <a:off x="2085" y="155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8" name="Line 369"/>
                <p:cNvSpPr>
                  <a:spLocks noChangeShapeType="1"/>
                </p:cNvSpPr>
                <p:nvPr/>
              </p:nvSpPr>
              <p:spPr bwMode="auto">
                <a:xfrm rot="780000">
                  <a:off x="2219" y="15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9" name="Line 370"/>
                <p:cNvSpPr>
                  <a:spLocks noChangeShapeType="1"/>
                </p:cNvSpPr>
                <p:nvPr/>
              </p:nvSpPr>
              <p:spPr bwMode="auto">
                <a:xfrm rot="1080000">
                  <a:off x="2349" y="16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0" name="Line 371"/>
                <p:cNvSpPr>
                  <a:spLocks noChangeShapeType="1"/>
                </p:cNvSpPr>
                <p:nvPr/>
              </p:nvSpPr>
              <p:spPr bwMode="auto">
                <a:xfrm rot="1380000">
                  <a:off x="2478" y="16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1" name="Line 372"/>
                <p:cNvSpPr>
                  <a:spLocks noChangeShapeType="1"/>
                </p:cNvSpPr>
                <p:nvPr/>
              </p:nvSpPr>
              <p:spPr bwMode="auto">
                <a:xfrm rot="1680000">
                  <a:off x="2599" y="171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2" name="Line 373"/>
                <p:cNvSpPr>
                  <a:spLocks noChangeShapeType="1"/>
                </p:cNvSpPr>
                <p:nvPr/>
              </p:nvSpPr>
              <p:spPr bwMode="auto">
                <a:xfrm rot="2280000">
                  <a:off x="2827" y="18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3" name="Line 374"/>
                <p:cNvSpPr>
                  <a:spLocks noChangeShapeType="1"/>
                </p:cNvSpPr>
                <p:nvPr/>
              </p:nvSpPr>
              <p:spPr bwMode="auto">
                <a:xfrm rot="2580000">
                  <a:off x="2934" y="195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4" name="Line 375"/>
                <p:cNvSpPr>
                  <a:spLocks noChangeShapeType="1"/>
                </p:cNvSpPr>
                <p:nvPr/>
              </p:nvSpPr>
              <p:spPr bwMode="auto">
                <a:xfrm rot="2880000">
                  <a:off x="3027" y="20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5" name="Line 376"/>
                <p:cNvSpPr>
                  <a:spLocks noChangeShapeType="1"/>
                </p:cNvSpPr>
                <p:nvPr/>
              </p:nvSpPr>
              <p:spPr bwMode="auto">
                <a:xfrm rot="3180000">
                  <a:off x="3112" y="215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6" name="Line 377"/>
                <p:cNvSpPr>
                  <a:spLocks noChangeShapeType="1"/>
                </p:cNvSpPr>
                <p:nvPr/>
              </p:nvSpPr>
              <p:spPr bwMode="auto">
                <a:xfrm rot="4680000">
                  <a:off x="3395" y="277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7" name="Line 378"/>
                <p:cNvSpPr>
                  <a:spLocks noChangeShapeType="1"/>
                </p:cNvSpPr>
                <p:nvPr/>
              </p:nvSpPr>
              <p:spPr bwMode="auto">
                <a:xfrm rot="4980000">
                  <a:off x="3417" y="290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8" name="Line 379"/>
                <p:cNvSpPr>
                  <a:spLocks noChangeShapeType="1"/>
                </p:cNvSpPr>
                <p:nvPr/>
              </p:nvSpPr>
              <p:spPr bwMode="auto">
                <a:xfrm rot="4380000">
                  <a:off x="3362" y="263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9" name="Line 380"/>
                <p:cNvSpPr>
                  <a:spLocks noChangeShapeType="1"/>
                </p:cNvSpPr>
                <p:nvPr/>
              </p:nvSpPr>
              <p:spPr bwMode="auto">
                <a:xfrm rot="4080000">
                  <a:off x="3315" y="250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0" name="Line 381"/>
                <p:cNvSpPr>
                  <a:spLocks noChangeShapeType="1"/>
                </p:cNvSpPr>
                <p:nvPr/>
              </p:nvSpPr>
              <p:spPr bwMode="auto">
                <a:xfrm rot="3480000">
                  <a:off x="3190" y="22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 name="Line 382"/>
                <p:cNvSpPr>
                  <a:spLocks noChangeShapeType="1"/>
                </p:cNvSpPr>
                <p:nvPr/>
              </p:nvSpPr>
              <p:spPr bwMode="auto">
                <a:xfrm rot="1980000">
                  <a:off x="2718" y="178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 name="Line 383"/>
                <p:cNvSpPr>
                  <a:spLocks noChangeShapeType="1"/>
                </p:cNvSpPr>
                <p:nvPr/>
              </p:nvSpPr>
              <p:spPr bwMode="auto">
                <a:xfrm rot="3780000">
                  <a:off x="3260" y="23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 name="Line 384"/>
                <p:cNvSpPr>
                  <a:spLocks noChangeShapeType="1"/>
                </p:cNvSpPr>
                <p:nvPr/>
              </p:nvSpPr>
              <p:spPr bwMode="auto">
                <a:xfrm rot="5340000">
                  <a:off x="3432" y="30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 name="Line 385"/>
                <p:cNvSpPr>
                  <a:spLocks noChangeShapeType="1"/>
                </p:cNvSpPr>
                <p:nvPr/>
              </p:nvSpPr>
              <p:spPr bwMode="auto">
                <a:xfrm rot="5280000">
                  <a:off x="3428" y="304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 name="Group 386"/>
              <p:cNvGrpSpPr>
                <a:grpSpLocks/>
              </p:cNvGrpSpPr>
              <p:nvPr/>
            </p:nvGrpSpPr>
            <p:grpSpPr bwMode="auto">
              <a:xfrm flipH="1">
                <a:off x="-3257" y="1257"/>
                <a:ext cx="1598" cy="1541"/>
                <a:chOff x="1901" y="1538"/>
                <a:chExt cx="1554" cy="1556"/>
              </a:xfrm>
            </p:grpSpPr>
            <p:grpSp>
              <p:nvGrpSpPr>
                <p:cNvPr id="17" name="Group 387"/>
                <p:cNvGrpSpPr>
                  <a:grpSpLocks/>
                </p:cNvGrpSpPr>
                <p:nvPr/>
              </p:nvGrpSpPr>
              <p:grpSpPr bwMode="auto">
                <a:xfrm>
                  <a:off x="2129" y="1557"/>
                  <a:ext cx="1304" cy="1302"/>
                  <a:chOff x="2129" y="1557"/>
                  <a:chExt cx="1304" cy="1302"/>
                </a:xfrm>
              </p:grpSpPr>
              <p:sp>
                <p:nvSpPr>
                  <p:cNvPr id="6373" name="Line 388"/>
                  <p:cNvSpPr>
                    <a:spLocks noChangeShapeType="1"/>
                  </p:cNvSpPr>
                  <p:nvPr/>
                </p:nvSpPr>
                <p:spPr bwMode="auto">
                  <a:xfrm rot="600000">
                    <a:off x="2129" y="1557"/>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4" name="Line 389"/>
                  <p:cNvSpPr>
                    <a:spLocks noChangeShapeType="1"/>
                  </p:cNvSpPr>
                  <p:nvPr/>
                </p:nvSpPr>
                <p:spPr bwMode="auto">
                  <a:xfrm rot="4200000">
                    <a:off x="3265" y="2509"/>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5" name="Line 390"/>
                  <p:cNvSpPr>
                    <a:spLocks noChangeShapeType="1"/>
                  </p:cNvSpPr>
                  <p:nvPr/>
                </p:nvSpPr>
                <p:spPr bwMode="auto">
                  <a:xfrm rot="1200000">
                    <a:off x="2378" y="162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6" name="Line 391"/>
                  <p:cNvSpPr>
                    <a:spLocks noChangeShapeType="1"/>
                  </p:cNvSpPr>
                  <p:nvPr/>
                </p:nvSpPr>
                <p:spPr bwMode="auto">
                  <a:xfrm rot="1800000">
                    <a:off x="2613" y="173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7" name="Line 392"/>
                  <p:cNvSpPr>
                    <a:spLocks noChangeShapeType="1"/>
                  </p:cNvSpPr>
                  <p:nvPr/>
                </p:nvSpPr>
                <p:spPr bwMode="auto">
                  <a:xfrm rot="2400000">
                    <a:off x="2826" y="1880"/>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8" name="Line 393"/>
                  <p:cNvSpPr>
                    <a:spLocks noChangeShapeType="1"/>
                  </p:cNvSpPr>
                  <p:nvPr/>
                </p:nvSpPr>
                <p:spPr bwMode="auto">
                  <a:xfrm rot="3000000">
                    <a:off x="3007" y="2061"/>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 name="Line 394"/>
                  <p:cNvSpPr>
                    <a:spLocks noChangeShapeType="1"/>
                  </p:cNvSpPr>
                  <p:nvPr/>
                </p:nvSpPr>
                <p:spPr bwMode="auto">
                  <a:xfrm rot="3600000">
                    <a:off x="3156" y="2274"/>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0" name="Line 395"/>
                  <p:cNvSpPr>
                    <a:spLocks noChangeShapeType="1"/>
                  </p:cNvSpPr>
                  <p:nvPr/>
                </p:nvSpPr>
                <p:spPr bwMode="auto">
                  <a:xfrm rot="4800000">
                    <a:off x="3332" y="2758"/>
                    <a:ext cx="0" cy="202"/>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 name="Group 396"/>
                <p:cNvGrpSpPr>
                  <a:grpSpLocks/>
                </p:cNvGrpSpPr>
                <p:nvPr/>
              </p:nvGrpSpPr>
              <p:grpSpPr bwMode="auto">
                <a:xfrm>
                  <a:off x="2001" y="1542"/>
                  <a:ext cx="1443" cy="1443"/>
                  <a:chOff x="2001" y="1542"/>
                  <a:chExt cx="1443" cy="1443"/>
                </a:xfrm>
              </p:grpSpPr>
              <p:sp>
                <p:nvSpPr>
                  <p:cNvPr id="6364" name="Line 397"/>
                  <p:cNvSpPr>
                    <a:spLocks noChangeShapeType="1"/>
                  </p:cNvSpPr>
                  <p:nvPr/>
                </p:nvSpPr>
                <p:spPr bwMode="auto">
                  <a:xfrm rot="300000" flipH="1">
                    <a:off x="2001" y="154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5" name="Line 398"/>
                  <p:cNvSpPr>
                    <a:spLocks noChangeShapeType="1"/>
                  </p:cNvSpPr>
                  <p:nvPr/>
                </p:nvSpPr>
                <p:spPr bwMode="auto">
                  <a:xfrm rot="900000" flipH="1">
                    <a:off x="2263" y="1587"/>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6" name="Line 399"/>
                  <p:cNvSpPr>
                    <a:spLocks noChangeShapeType="1"/>
                  </p:cNvSpPr>
                  <p:nvPr/>
                </p:nvSpPr>
                <p:spPr bwMode="auto">
                  <a:xfrm rot="1500000" flipH="1">
                    <a:off x="2515" y="1679"/>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7" name="Line 400"/>
                  <p:cNvSpPr>
                    <a:spLocks noChangeShapeType="1"/>
                  </p:cNvSpPr>
                  <p:nvPr/>
                </p:nvSpPr>
                <p:spPr bwMode="auto">
                  <a:xfrm rot="2100000" flipH="1">
                    <a:off x="2747" y="181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8" name="Line 401"/>
                  <p:cNvSpPr>
                    <a:spLocks noChangeShapeType="1"/>
                  </p:cNvSpPr>
                  <p:nvPr/>
                </p:nvSpPr>
                <p:spPr bwMode="auto">
                  <a:xfrm rot="2700000" flipH="1">
                    <a:off x="2952" y="1985"/>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9" name="Line 402"/>
                  <p:cNvSpPr>
                    <a:spLocks noChangeShapeType="1"/>
                  </p:cNvSpPr>
                  <p:nvPr/>
                </p:nvSpPr>
                <p:spPr bwMode="auto">
                  <a:xfrm rot="3900000" flipH="1">
                    <a:off x="3258" y="2422"/>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0" name="Line 403"/>
                  <p:cNvSpPr>
                    <a:spLocks noChangeShapeType="1"/>
                  </p:cNvSpPr>
                  <p:nvPr/>
                </p:nvSpPr>
                <p:spPr bwMode="auto">
                  <a:xfrm rot="5100000" flipH="1">
                    <a:off x="3395" y="2936"/>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1" name="Line 404"/>
                  <p:cNvSpPr>
                    <a:spLocks noChangeShapeType="1"/>
                  </p:cNvSpPr>
                  <p:nvPr/>
                </p:nvSpPr>
                <p:spPr bwMode="auto">
                  <a:xfrm rot="3300000" flipH="1">
                    <a:off x="3123" y="2190"/>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2" name="Line 405"/>
                  <p:cNvSpPr>
                    <a:spLocks noChangeShapeType="1"/>
                  </p:cNvSpPr>
                  <p:nvPr/>
                </p:nvSpPr>
                <p:spPr bwMode="auto">
                  <a:xfrm rot="4500000" flipH="1">
                    <a:off x="3350" y="2674"/>
                    <a:ext cx="0" cy="98"/>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92" name="Line 406"/>
                <p:cNvSpPr>
                  <a:spLocks noChangeShapeType="1"/>
                </p:cNvSpPr>
                <p:nvPr/>
              </p:nvSpPr>
              <p:spPr bwMode="auto">
                <a:xfrm rot="360000">
                  <a:off x="2032" y="154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3" name="Line 407"/>
                <p:cNvSpPr>
                  <a:spLocks noChangeShapeType="1"/>
                </p:cNvSpPr>
                <p:nvPr/>
              </p:nvSpPr>
              <p:spPr bwMode="auto">
                <a:xfrm rot="660000">
                  <a:off x="2170" y="15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4" name="Line 408"/>
                <p:cNvSpPr>
                  <a:spLocks noChangeShapeType="1"/>
                </p:cNvSpPr>
                <p:nvPr/>
              </p:nvSpPr>
              <p:spPr bwMode="auto">
                <a:xfrm rot="960000">
                  <a:off x="2295" y="15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5" name="Line 409"/>
                <p:cNvSpPr>
                  <a:spLocks noChangeShapeType="1"/>
                </p:cNvSpPr>
                <p:nvPr/>
              </p:nvSpPr>
              <p:spPr bwMode="auto">
                <a:xfrm rot="1260000">
                  <a:off x="2433" y="16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6" name="Line 410"/>
                <p:cNvSpPr>
                  <a:spLocks noChangeShapeType="1"/>
                </p:cNvSpPr>
                <p:nvPr/>
              </p:nvSpPr>
              <p:spPr bwMode="auto">
                <a:xfrm rot="1560000">
                  <a:off x="2553" y="169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7" name="Line 411"/>
                <p:cNvSpPr>
                  <a:spLocks noChangeShapeType="1"/>
                </p:cNvSpPr>
                <p:nvPr/>
              </p:nvSpPr>
              <p:spPr bwMode="auto">
                <a:xfrm rot="1860000">
                  <a:off x="2674" y="17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 name="Line 412"/>
                <p:cNvSpPr>
                  <a:spLocks noChangeShapeType="1"/>
                </p:cNvSpPr>
                <p:nvPr/>
              </p:nvSpPr>
              <p:spPr bwMode="auto">
                <a:xfrm rot="2460000">
                  <a:off x="2893" y="192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9" name="Line 413"/>
                <p:cNvSpPr>
                  <a:spLocks noChangeShapeType="1"/>
                </p:cNvSpPr>
                <p:nvPr/>
              </p:nvSpPr>
              <p:spPr bwMode="auto">
                <a:xfrm rot="2760000">
                  <a:off x="2997" y="20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0" name="Line 414"/>
                <p:cNvSpPr>
                  <a:spLocks noChangeShapeType="1"/>
                </p:cNvSpPr>
                <p:nvPr/>
              </p:nvSpPr>
              <p:spPr bwMode="auto">
                <a:xfrm rot="3060000">
                  <a:off x="3082" y="21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1" name="Line 415"/>
                <p:cNvSpPr>
                  <a:spLocks noChangeShapeType="1"/>
                </p:cNvSpPr>
                <p:nvPr/>
              </p:nvSpPr>
              <p:spPr bwMode="auto">
                <a:xfrm rot="3360000">
                  <a:off x="3162" y="222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2" name="Line 416"/>
                <p:cNvSpPr>
                  <a:spLocks noChangeShapeType="1"/>
                </p:cNvSpPr>
                <p:nvPr/>
              </p:nvSpPr>
              <p:spPr bwMode="auto">
                <a:xfrm rot="4860000">
                  <a:off x="3412" y="2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3" name="Line 417"/>
                <p:cNvSpPr>
                  <a:spLocks noChangeShapeType="1"/>
                </p:cNvSpPr>
                <p:nvPr/>
              </p:nvSpPr>
              <p:spPr bwMode="auto">
                <a:xfrm rot="5160000">
                  <a:off x="3427" y="29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4" name="Line 418"/>
                <p:cNvSpPr>
                  <a:spLocks noChangeShapeType="1"/>
                </p:cNvSpPr>
                <p:nvPr/>
              </p:nvSpPr>
              <p:spPr bwMode="auto">
                <a:xfrm rot="60000">
                  <a:off x="1901"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5" name="Line 419"/>
                <p:cNvSpPr>
                  <a:spLocks noChangeShapeType="1"/>
                </p:cNvSpPr>
                <p:nvPr/>
              </p:nvSpPr>
              <p:spPr bwMode="auto">
                <a:xfrm rot="4560000">
                  <a:off x="3384" y="27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6" name="Line 420"/>
                <p:cNvSpPr>
                  <a:spLocks noChangeShapeType="1"/>
                </p:cNvSpPr>
                <p:nvPr/>
              </p:nvSpPr>
              <p:spPr bwMode="auto">
                <a:xfrm rot="4260000">
                  <a:off x="3347" y="25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7" name="Line 421"/>
                <p:cNvSpPr>
                  <a:spLocks noChangeShapeType="1"/>
                </p:cNvSpPr>
                <p:nvPr/>
              </p:nvSpPr>
              <p:spPr bwMode="auto">
                <a:xfrm rot="3660000">
                  <a:off x="3234" y="23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8" name="Line 422"/>
                <p:cNvSpPr>
                  <a:spLocks noChangeShapeType="1"/>
                </p:cNvSpPr>
                <p:nvPr/>
              </p:nvSpPr>
              <p:spPr bwMode="auto">
                <a:xfrm rot="2160000">
                  <a:off x="2785" y="183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9" name="Line 423"/>
                <p:cNvSpPr>
                  <a:spLocks noChangeShapeType="1"/>
                </p:cNvSpPr>
                <p:nvPr/>
              </p:nvSpPr>
              <p:spPr bwMode="auto">
                <a:xfrm rot="3960000">
                  <a:off x="3294" y="24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0" name="Line 424"/>
                <p:cNvSpPr>
                  <a:spLocks noChangeShapeType="1"/>
                </p:cNvSpPr>
                <p:nvPr/>
              </p:nvSpPr>
              <p:spPr bwMode="auto">
                <a:xfrm rot="420000">
                  <a:off x="2059" y="154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1" name="Line 425"/>
                <p:cNvSpPr>
                  <a:spLocks noChangeShapeType="1"/>
                </p:cNvSpPr>
                <p:nvPr/>
              </p:nvSpPr>
              <p:spPr bwMode="auto">
                <a:xfrm rot="720000">
                  <a:off x="2195" y="156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2" name="Line 426"/>
                <p:cNvSpPr>
                  <a:spLocks noChangeShapeType="1"/>
                </p:cNvSpPr>
                <p:nvPr/>
              </p:nvSpPr>
              <p:spPr bwMode="auto">
                <a:xfrm rot="1020000">
                  <a:off x="2322" y="160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3" name="Line 427"/>
                <p:cNvSpPr>
                  <a:spLocks noChangeShapeType="1"/>
                </p:cNvSpPr>
                <p:nvPr/>
              </p:nvSpPr>
              <p:spPr bwMode="auto">
                <a:xfrm rot="1320000">
                  <a:off x="2456" y="16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4" name="Line 428"/>
                <p:cNvSpPr>
                  <a:spLocks noChangeShapeType="1"/>
                </p:cNvSpPr>
                <p:nvPr/>
              </p:nvSpPr>
              <p:spPr bwMode="auto">
                <a:xfrm rot="1620000">
                  <a:off x="2577" y="170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5" name="Line 429"/>
                <p:cNvSpPr>
                  <a:spLocks noChangeShapeType="1"/>
                </p:cNvSpPr>
                <p:nvPr/>
              </p:nvSpPr>
              <p:spPr bwMode="auto">
                <a:xfrm rot="1920000">
                  <a:off x="2695" y="177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6" name="Line 430"/>
                <p:cNvSpPr>
                  <a:spLocks noChangeShapeType="1"/>
                </p:cNvSpPr>
                <p:nvPr/>
              </p:nvSpPr>
              <p:spPr bwMode="auto">
                <a:xfrm rot="2520000">
                  <a:off x="2914" y="193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7" name="Line 431"/>
                <p:cNvSpPr>
                  <a:spLocks noChangeShapeType="1"/>
                </p:cNvSpPr>
                <p:nvPr/>
              </p:nvSpPr>
              <p:spPr bwMode="auto">
                <a:xfrm rot="2820000">
                  <a:off x="3014" y="20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8" name="Line 432"/>
                <p:cNvSpPr>
                  <a:spLocks noChangeShapeType="1"/>
                </p:cNvSpPr>
                <p:nvPr/>
              </p:nvSpPr>
              <p:spPr bwMode="auto">
                <a:xfrm rot="3120000">
                  <a:off x="3097" y="213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9" name="Line 433"/>
                <p:cNvSpPr>
                  <a:spLocks noChangeShapeType="1"/>
                </p:cNvSpPr>
                <p:nvPr/>
              </p:nvSpPr>
              <p:spPr bwMode="auto">
                <a:xfrm rot="3420000">
                  <a:off x="3178" y="22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0" name="Line 434"/>
                <p:cNvSpPr>
                  <a:spLocks noChangeShapeType="1"/>
                </p:cNvSpPr>
                <p:nvPr/>
              </p:nvSpPr>
              <p:spPr bwMode="auto">
                <a:xfrm rot="4920000">
                  <a:off x="3415" y="28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1" name="Line 435"/>
                <p:cNvSpPr>
                  <a:spLocks noChangeShapeType="1"/>
                </p:cNvSpPr>
                <p:nvPr/>
              </p:nvSpPr>
              <p:spPr bwMode="auto">
                <a:xfrm rot="5220000">
                  <a:off x="3429" y="301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2" name="Line 436"/>
                <p:cNvSpPr>
                  <a:spLocks noChangeShapeType="1"/>
                </p:cNvSpPr>
                <p:nvPr/>
              </p:nvSpPr>
              <p:spPr bwMode="auto">
                <a:xfrm rot="120000">
                  <a:off x="1928" y="153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3" name="Line 437"/>
                <p:cNvSpPr>
                  <a:spLocks noChangeShapeType="1"/>
                </p:cNvSpPr>
                <p:nvPr/>
              </p:nvSpPr>
              <p:spPr bwMode="auto">
                <a:xfrm rot="4620000">
                  <a:off x="3393" y="274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4" name="Line 438"/>
                <p:cNvSpPr>
                  <a:spLocks noChangeShapeType="1"/>
                </p:cNvSpPr>
                <p:nvPr/>
              </p:nvSpPr>
              <p:spPr bwMode="auto">
                <a:xfrm rot="4320000">
                  <a:off x="3355" y="26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5" name="Line 439"/>
                <p:cNvSpPr>
                  <a:spLocks noChangeShapeType="1"/>
                </p:cNvSpPr>
                <p:nvPr/>
              </p:nvSpPr>
              <p:spPr bwMode="auto">
                <a:xfrm rot="3720000">
                  <a:off x="3248" y="23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6" name="Line 440"/>
                <p:cNvSpPr>
                  <a:spLocks noChangeShapeType="1"/>
                </p:cNvSpPr>
                <p:nvPr/>
              </p:nvSpPr>
              <p:spPr bwMode="auto">
                <a:xfrm rot="2220000">
                  <a:off x="2804" y="18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7" name="Line 441"/>
                <p:cNvSpPr>
                  <a:spLocks noChangeShapeType="1"/>
                </p:cNvSpPr>
                <p:nvPr/>
              </p:nvSpPr>
              <p:spPr bwMode="auto">
                <a:xfrm rot="4020000">
                  <a:off x="3305" y="248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8" name="Line 442"/>
                <p:cNvSpPr>
                  <a:spLocks noChangeShapeType="1"/>
                </p:cNvSpPr>
                <p:nvPr/>
              </p:nvSpPr>
              <p:spPr bwMode="auto">
                <a:xfrm rot="220491">
                  <a:off x="1978" y="154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9" name="Line 443"/>
                <p:cNvSpPr>
                  <a:spLocks noChangeShapeType="1"/>
                </p:cNvSpPr>
                <p:nvPr/>
              </p:nvSpPr>
              <p:spPr bwMode="auto">
                <a:xfrm rot="520491">
                  <a:off x="2111" y="155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0" name="Line 444"/>
                <p:cNvSpPr>
                  <a:spLocks noChangeShapeType="1"/>
                </p:cNvSpPr>
                <p:nvPr/>
              </p:nvSpPr>
              <p:spPr bwMode="auto">
                <a:xfrm rot="820491">
                  <a:off x="2244" y="158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1" name="Line 445"/>
                <p:cNvSpPr>
                  <a:spLocks noChangeShapeType="1"/>
                </p:cNvSpPr>
                <p:nvPr/>
              </p:nvSpPr>
              <p:spPr bwMode="auto">
                <a:xfrm rot="1120491">
                  <a:off x="2375" y="162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2" name="Line 446"/>
                <p:cNvSpPr>
                  <a:spLocks noChangeShapeType="1"/>
                </p:cNvSpPr>
                <p:nvPr/>
              </p:nvSpPr>
              <p:spPr bwMode="auto">
                <a:xfrm rot="1420491">
                  <a:off x="2500" y="167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3" name="Line 447"/>
                <p:cNvSpPr>
                  <a:spLocks noChangeShapeType="1"/>
                </p:cNvSpPr>
                <p:nvPr/>
              </p:nvSpPr>
              <p:spPr bwMode="auto">
                <a:xfrm rot="1720491">
                  <a:off x="2623" y="173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4" name="Line 448"/>
                <p:cNvSpPr>
                  <a:spLocks noChangeShapeType="1"/>
                </p:cNvSpPr>
                <p:nvPr/>
              </p:nvSpPr>
              <p:spPr bwMode="auto">
                <a:xfrm rot="2320491">
                  <a:off x="2847" y="188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5" name="Line 449"/>
                <p:cNvSpPr>
                  <a:spLocks noChangeShapeType="1"/>
                </p:cNvSpPr>
                <p:nvPr/>
              </p:nvSpPr>
              <p:spPr bwMode="auto">
                <a:xfrm rot="2620491">
                  <a:off x="2951" y="19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6" name="Line 450"/>
                <p:cNvSpPr>
                  <a:spLocks noChangeShapeType="1"/>
                </p:cNvSpPr>
                <p:nvPr/>
              </p:nvSpPr>
              <p:spPr bwMode="auto">
                <a:xfrm rot="2920491">
                  <a:off x="3043" y="206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7" name="Line 451"/>
                <p:cNvSpPr>
                  <a:spLocks noChangeShapeType="1"/>
                </p:cNvSpPr>
                <p:nvPr/>
              </p:nvSpPr>
              <p:spPr bwMode="auto">
                <a:xfrm rot="3220491">
                  <a:off x="3130" y="21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 name="Line 452"/>
                <p:cNvSpPr>
                  <a:spLocks noChangeShapeType="1"/>
                </p:cNvSpPr>
                <p:nvPr/>
              </p:nvSpPr>
              <p:spPr bwMode="auto">
                <a:xfrm rot="4720491">
                  <a:off x="3401" y="279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9" name="Line 453"/>
                <p:cNvSpPr>
                  <a:spLocks noChangeShapeType="1"/>
                </p:cNvSpPr>
                <p:nvPr/>
              </p:nvSpPr>
              <p:spPr bwMode="auto">
                <a:xfrm rot="5020491">
                  <a:off x="3421" y="293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0" name="Line 454"/>
                <p:cNvSpPr>
                  <a:spLocks noChangeShapeType="1"/>
                </p:cNvSpPr>
                <p:nvPr/>
              </p:nvSpPr>
              <p:spPr bwMode="auto">
                <a:xfrm rot="4420491">
                  <a:off x="3369" y="26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1" name="Line 455"/>
                <p:cNvSpPr>
                  <a:spLocks noChangeShapeType="1"/>
                </p:cNvSpPr>
                <p:nvPr/>
              </p:nvSpPr>
              <p:spPr bwMode="auto">
                <a:xfrm rot="4120491">
                  <a:off x="3324" y="253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2" name="Line 456"/>
                <p:cNvSpPr>
                  <a:spLocks noChangeShapeType="1"/>
                </p:cNvSpPr>
                <p:nvPr/>
              </p:nvSpPr>
              <p:spPr bwMode="auto">
                <a:xfrm rot="3520491">
                  <a:off x="3206" y="229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3" name="Line 457"/>
                <p:cNvSpPr>
                  <a:spLocks noChangeShapeType="1"/>
                </p:cNvSpPr>
                <p:nvPr/>
              </p:nvSpPr>
              <p:spPr bwMode="auto">
                <a:xfrm rot="2020491">
                  <a:off x="2739" y="180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4" name="Line 458"/>
                <p:cNvSpPr>
                  <a:spLocks noChangeShapeType="1"/>
                </p:cNvSpPr>
                <p:nvPr/>
              </p:nvSpPr>
              <p:spPr bwMode="auto">
                <a:xfrm rot="3820491">
                  <a:off x="3270" y="2413"/>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5" name="Line 459"/>
                <p:cNvSpPr>
                  <a:spLocks noChangeShapeType="1"/>
                </p:cNvSpPr>
                <p:nvPr/>
              </p:nvSpPr>
              <p:spPr bwMode="auto">
                <a:xfrm rot="180000">
                  <a:off x="1953" y="154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6" name="Line 460"/>
                <p:cNvSpPr>
                  <a:spLocks noChangeShapeType="1"/>
                </p:cNvSpPr>
                <p:nvPr/>
              </p:nvSpPr>
              <p:spPr bwMode="auto">
                <a:xfrm rot="480000">
                  <a:off x="2085" y="155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7" name="Line 461"/>
                <p:cNvSpPr>
                  <a:spLocks noChangeShapeType="1"/>
                </p:cNvSpPr>
                <p:nvPr/>
              </p:nvSpPr>
              <p:spPr bwMode="auto">
                <a:xfrm rot="780000">
                  <a:off x="2219" y="157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8" name="Line 462"/>
                <p:cNvSpPr>
                  <a:spLocks noChangeShapeType="1"/>
                </p:cNvSpPr>
                <p:nvPr/>
              </p:nvSpPr>
              <p:spPr bwMode="auto">
                <a:xfrm rot="1080000">
                  <a:off x="2349" y="161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 name="Line 463"/>
                <p:cNvSpPr>
                  <a:spLocks noChangeShapeType="1"/>
                </p:cNvSpPr>
                <p:nvPr/>
              </p:nvSpPr>
              <p:spPr bwMode="auto">
                <a:xfrm rot="1380000">
                  <a:off x="2478" y="1660"/>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 name="Line 464"/>
                <p:cNvSpPr>
                  <a:spLocks noChangeShapeType="1"/>
                </p:cNvSpPr>
                <p:nvPr/>
              </p:nvSpPr>
              <p:spPr bwMode="auto">
                <a:xfrm rot="1680000">
                  <a:off x="2599" y="171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 name="Line 465"/>
                <p:cNvSpPr>
                  <a:spLocks noChangeShapeType="1"/>
                </p:cNvSpPr>
                <p:nvPr/>
              </p:nvSpPr>
              <p:spPr bwMode="auto">
                <a:xfrm rot="2280000">
                  <a:off x="2827" y="1865"/>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 name="Line 466"/>
                <p:cNvSpPr>
                  <a:spLocks noChangeShapeType="1"/>
                </p:cNvSpPr>
                <p:nvPr/>
              </p:nvSpPr>
              <p:spPr bwMode="auto">
                <a:xfrm rot="2580000">
                  <a:off x="2934" y="195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 name="Line 467"/>
                <p:cNvSpPr>
                  <a:spLocks noChangeShapeType="1"/>
                </p:cNvSpPr>
                <p:nvPr/>
              </p:nvSpPr>
              <p:spPr bwMode="auto">
                <a:xfrm rot="2880000">
                  <a:off x="3027" y="204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 name="Line 468"/>
                <p:cNvSpPr>
                  <a:spLocks noChangeShapeType="1"/>
                </p:cNvSpPr>
                <p:nvPr/>
              </p:nvSpPr>
              <p:spPr bwMode="auto">
                <a:xfrm rot="3180000">
                  <a:off x="3112" y="215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5" name="Line 469"/>
                <p:cNvSpPr>
                  <a:spLocks noChangeShapeType="1"/>
                </p:cNvSpPr>
                <p:nvPr/>
              </p:nvSpPr>
              <p:spPr bwMode="auto">
                <a:xfrm rot="4680000">
                  <a:off x="3395" y="277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 name="Line 470"/>
                <p:cNvSpPr>
                  <a:spLocks noChangeShapeType="1"/>
                </p:cNvSpPr>
                <p:nvPr/>
              </p:nvSpPr>
              <p:spPr bwMode="auto">
                <a:xfrm rot="4980000">
                  <a:off x="3417" y="2904"/>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7" name="Line 471"/>
                <p:cNvSpPr>
                  <a:spLocks noChangeShapeType="1"/>
                </p:cNvSpPr>
                <p:nvPr/>
              </p:nvSpPr>
              <p:spPr bwMode="auto">
                <a:xfrm rot="4380000">
                  <a:off x="3362" y="263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8" name="Line 472"/>
                <p:cNvSpPr>
                  <a:spLocks noChangeShapeType="1"/>
                </p:cNvSpPr>
                <p:nvPr/>
              </p:nvSpPr>
              <p:spPr bwMode="auto">
                <a:xfrm rot="4080000">
                  <a:off x="3315" y="2509"/>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9" name="Line 473"/>
                <p:cNvSpPr>
                  <a:spLocks noChangeShapeType="1"/>
                </p:cNvSpPr>
                <p:nvPr/>
              </p:nvSpPr>
              <p:spPr bwMode="auto">
                <a:xfrm rot="3480000">
                  <a:off x="3190" y="2267"/>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0" name="Line 474"/>
                <p:cNvSpPr>
                  <a:spLocks noChangeShapeType="1"/>
                </p:cNvSpPr>
                <p:nvPr/>
              </p:nvSpPr>
              <p:spPr bwMode="auto">
                <a:xfrm rot="1980000">
                  <a:off x="2718" y="1786"/>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1" name="Line 475"/>
                <p:cNvSpPr>
                  <a:spLocks noChangeShapeType="1"/>
                </p:cNvSpPr>
                <p:nvPr/>
              </p:nvSpPr>
              <p:spPr bwMode="auto">
                <a:xfrm rot="3780000">
                  <a:off x="3260" y="2388"/>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2" name="Line 476"/>
                <p:cNvSpPr>
                  <a:spLocks noChangeShapeType="1"/>
                </p:cNvSpPr>
                <p:nvPr/>
              </p:nvSpPr>
              <p:spPr bwMode="auto">
                <a:xfrm rot="5340000">
                  <a:off x="3432" y="3071"/>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3" name="Line 477"/>
                <p:cNvSpPr>
                  <a:spLocks noChangeShapeType="1"/>
                </p:cNvSpPr>
                <p:nvPr/>
              </p:nvSpPr>
              <p:spPr bwMode="auto">
                <a:xfrm rot="5280000">
                  <a:off x="3428" y="3042"/>
                  <a:ext cx="0" cy="46"/>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89" name="Line 478"/>
              <p:cNvSpPr>
                <a:spLocks noChangeShapeType="1"/>
              </p:cNvSpPr>
              <p:nvPr/>
            </p:nvSpPr>
            <p:spPr bwMode="auto">
              <a:xfrm>
                <a:off x="-1629" y="1253"/>
                <a:ext cx="0" cy="20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 name="Rectangle 479"/>
            <p:cNvSpPr>
              <a:spLocks noChangeArrowheads="1"/>
            </p:cNvSpPr>
            <p:nvPr/>
          </p:nvSpPr>
          <p:spPr bwMode="auto">
            <a:xfrm>
              <a:off x="-1879" y="2030"/>
              <a:ext cx="174" cy="13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tIns="182880" rIns="182880" bIns="182880" anchor="ctr"/>
            <a:lstStyle/>
            <a:p>
              <a:pPr algn="ctr"/>
              <a:r>
                <a:rPr lang="en-US" altLang="en-US" sz="1400" b="1">
                  <a:solidFill>
                    <a:srgbClr val="0033CC"/>
                  </a:solidFill>
                  <a:latin typeface="Times New Roman" pitchFamily="18" charset="0"/>
                </a:rPr>
                <a:t>90</a:t>
              </a:r>
            </a:p>
          </p:txBody>
        </p:sp>
        <p:sp>
          <p:nvSpPr>
            <p:cNvPr id="6248" name="Rectangle 480"/>
            <p:cNvSpPr>
              <a:spLocks noChangeArrowheads="1"/>
            </p:cNvSpPr>
            <p:nvPr/>
          </p:nvSpPr>
          <p:spPr bwMode="auto">
            <a:xfrm rot="1800000">
              <a:off x="-1204" y="2152"/>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60</a:t>
              </a:r>
            </a:p>
          </p:txBody>
        </p:sp>
        <p:sp>
          <p:nvSpPr>
            <p:cNvPr id="6249" name="Rectangle 481"/>
            <p:cNvSpPr>
              <a:spLocks noChangeArrowheads="1"/>
            </p:cNvSpPr>
            <p:nvPr/>
          </p:nvSpPr>
          <p:spPr bwMode="auto">
            <a:xfrm rot="2400000">
              <a:off x="-1003" y="2297"/>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50</a:t>
              </a:r>
            </a:p>
          </p:txBody>
        </p:sp>
        <p:sp>
          <p:nvSpPr>
            <p:cNvPr id="6250" name="Rectangle 482"/>
            <p:cNvSpPr>
              <a:spLocks noChangeArrowheads="1"/>
            </p:cNvSpPr>
            <p:nvPr/>
          </p:nvSpPr>
          <p:spPr bwMode="auto">
            <a:xfrm rot="600000">
              <a:off x="-1653" y="1984"/>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80</a:t>
              </a:r>
            </a:p>
          </p:txBody>
        </p:sp>
        <p:sp>
          <p:nvSpPr>
            <p:cNvPr id="6251" name="Rectangle 483"/>
            <p:cNvSpPr>
              <a:spLocks noChangeArrowheads="1"/>
            </p:cNvSpPr>
            <p:nvPr/>
          </p:nvSpPr>
          <p:spPr bwMode="auto">
            <a:xfrm rot="3000000">
              <a:off x="-850" y="2449"/>
              <a:ext cx="168"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40</a:t>
              </a:r>
            </a:p>
          </p:txBody>
        </p:sp>
        <p:sp>
          <p:nvSpPr>
            <p:cNvPr id="6252" name="Rectangle 484"/>
            <p:cNvSpPr>
              <a:spLocks noChangeArrowheads="1"/>
            </p:cNvSpPr>
            <p:nvPr/>
          </p:nvSpPr>
          <p:spPr bwMode="auto">
            <a:xfrm rot="1200000">
              <a:off x="-1422" y="2054"/>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Times New Roman" pitchFamily="18" charset="0"/>
                </a:rPr>
                <a:t>70</a:t>
              </a:r>
            </a:p>
          </p:txBody>
        </p:sp>
        <p:sp>
          <p:nvSpPr>
            <p:cNvPr id="6253" name="Rectangle 485"/>
            <p:cNvSpPr>
              <a:spLocks noChangeArrowheads="1"/>
            </p:cNvSpPr>
            <p:nvPr/>
          </p:nvSpPr>
          <p:spPr bwMode="auto">
            <a:xfrm rot="3600000">
              <a:off x="-711" y="2641"/>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30</a:t>
              </a:r>
            </a:p>
          </p:txBody>
        </p:sp>
        <p:sp>
          <p:nvSpPr>
            <p:cNvPr id="6254" name="Rectangle 486"/>
            <p:cNvSpPr>
              <a:spLocks noChangeArrowheads="1"/>
            </p:cNvSpPr>
            <p:nvPr/>
          </p:nvSpPr>
          <p:spPr bwMode="auto">
            <a:xfrm rot="4200000">
              <a:off x="-608" y="2858"/>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20</a:t>
              </a:r>
            </a:p>
          </p:txBody>
        </p:sp>
        <p:sp>
          <p:nvSpPr>
            <p:cNvPr id="6255" name="Rectangle 487"/>
            <p:cNvSpPr>
              <a:spLocks noChangeArrowheads="1"/>
            </p:cNvSpPr>
            <p:nvPr/>
          </p:nvSpPr>
          <p:spPr bwMode="auto">
            <a:xfrm rot="4800000">
              <a:off x="-549" y="3075"/>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10</a:t>
              </a:r>
            </a:p>
          </p:txBody>
        </p:sp>
        <p:sp>
          <p:nvSpPr>
            <p:cNvPr id="6256" name="Rectangle 488"/>
            <p:cNvSpPr>
              <a:spLocks noChangeArrowheads="1"/>
            </p:cNvSpPr>
            <p:nvPr/>
          </p:nvSpPr>
          <p:spPr bwMode="auto">
            <a:xfrm rot="5400000">
              <a:off x="-503" y="3270"/>
              <a:ext cx="114"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0</a:t>
              </a:r>
            </a:p>
          </p:txBody>
        </p:sp>
        <p:sp>
          <p:nvSpPr>
            <p:cNvPr id="6257" name="Rectangle 489"/>
            <p:cNvSpPr>
              <a:spLocks noChangeArrowheads="1"/>
            </p:cNvSpPr>
            <p:nvPr/>
          </p:nvSpPr>
          <p:spPr bwMode="auto">
            <a:xfrm rot="1800000">
              <a:off x="-1275" y="2273"/>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120</a:t>
              </a:r>
            </a:p>
          </p:txBody>
        </p:sp>
        <p:sp>
          <p:nvSpPr>
            <p:cNvPr id="6258" name="Rectangle 490"/>
            <p:cNvSpPr>
              <a:spLocks noChangeArrowheads="1"/>
            </p:cNvSpPr>
            <p:nvPr/>
          </p:nvSpPr>
          <p:spPr bwMode="auto">
            <a:xfrm rot="2400000">
              <a:off x="-1097" y="2394"/>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130</a:t>
              </a:r>
            </a:p>
          </p:txBody>
        </p:sp>
        <p:sp>
          <p:nvSpPr>
            <p:cNvPr id="6259" name="Rectangle 491"/>
            <p:cNvSpPr>
              <a:spLocks noChangeArrowheads="1"/>
            </p:cNvSpPr>
            <p:nvPr/>
          </p:nvSpPr>
          <p:spPr bwMode="auto">
            <a:xfrm rot="600000">
              <a:off x="-1688" y="2119"/>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100</a:t>
              </a:r>
            </a:p>
          </p:txBody>
        </p:sp>
        <p:sp>
          <p:nvSpPr>
            <p:cNvPr id="6260" name="Rectangle 492"/>
            <p:cNvSpPr>
              <a:spLocks noChangeArrowheads="1"/>
            </p:cNvSpPr>
            <p:nvPr/>
          </p:nvSpPr>
          <p:spPr bwMode="auto">
            <a:xfrm rot="1200000">
              <a:off x="-1476" y="2174"/>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110</a:t>
              </a:r>
            </a:p>
          </p:txBody>
        </p:sp>
        <p:sp>
          <p:nvSpPr>
            <p:cNvPr id="6261" name="Rectangle 493"/>
            <p:cNvSpPr>
              <a:spLocks noChangeArrowheads="1"/>
            </p:cNvSpPr>
            <p:nvPr/>
          </p:nvSpPr>
          <p:spPr bwMode="auto">
            <a:xfrm rot="3600000">
              <a:off x="-842" y="2718"/>
              <a:ext cx="169"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solidFill>
                    <a:srgbClr val="0033CC"/>
                  </a:solidFill>
                  <a:latin typeface="Times New Roman" pitchFamily="18" charset="0"/>
                </a:rPr>
                <a:t>150</a:t>
              </a:r>
            </a:p>
          </p:txBody>
        </p:sp>
        <p:sp>
          <p:nvSpPr>
            <p:cNvPr id="6262" name="Rectangle 494"/>
            <p:cNvSpPr>
              <a:spLocks noChangeArrowheads="1"/>
            </p:cNvSpPr>
            <p:nvPr/>
          </p:nvSpPr>
          <p:spPr bwMode="auto">
            <a:xfrm rot="4200000">
              <a:off x="-745" y="292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160</a:t>
              </a:r>
            </a:p>
          </p:txBody>
        </p:sp>
        <p:sp>
          <p:nvSpPr>
            <p:cNvPr id="6263" name="Rectangle 495"/>
            <p:cNvSpPr>
              <a:spLocks noChangeArrowheads="1"/>
            </p:cNvSpPr>
            <p:nvPr/>
          </p:nvSpPr>
          <p:spPr bwMode="auto">
            <a:xfrm rot="4800000">
              <a:off x="-688" y="3114"/>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170</a:t>
              </a:r>
            </a:p>
          </p:txBody>
        </p:sp>
        <p:sp>
          <p:nvSpPr>
            <p:cNvPr id="6264" name="Rectangle 496"/>
            <p:cNvSpPr>
              <a:spLocks noChangeArrowheads="1"/>
            </p:cNvSpPr>
            <p:nvPr/>
          </p:nvSpPr>
          <p:spPr bwMode="auto">
            <a:xfrm rot="3000000">
              <a:off x="-961" y="255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140</a:t>
              </a:r>
            </a:p>
          </p:txBody>
        </p:sp>
        <p:sp>
          <p:nvSpPr>
            <p:cNvPr id="6265" name="Rectangle 497"/>
            <p:cNvSpPr>
              <a:spLocks noChangeArrowheads="1"/>
            </p:cNvSpPr>
            <p:nvPr/>
          </p:nvSpPr>
          <p:spPr bwMode="auto">
            <a:xfrm rot="5400000">
              <a:off x="-643" y="3245"/>
              <a:ext cx="114"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180</a:t>
              </a:r>
            </a:p>
          </p:txBody>
        </p:sp>
        <p:sp>
          <p:nvSpPr>
            <p:cNvPr id="6266" name="Rectangle 498"/>
            <p:cNvSpPr>
              <a:spLocks noChangeArrowheads="1"/>
            </p:cNvSpPr>
            <p:nvPr/>
          </p:nvSpPr>
          <p:spPr bwMode="auto">
            <a:xfrm rot="19800000" flipH="1">
              <a:off x="-2586" y="2157"/>
              <a:ext cx="175" cy="1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120</a:t>
              </a:r>
            </a:p>
          </p:txBody>
        </p:sp>
        <p:sp>
          <p:nvSpPr>
            <p:cNvPr id="6267" name="Rectangle 499"/>
            <p:cNvSpPr>
              <a:spLocks noChangeArrowheads="1"/>
            </p:cNvSpPr>
            <p:nvPr/>
          </p:nvSpPr>
          <p:spPr bwMode="auto">
            <a:xfrm rot="19200000" flipH="1">
              <a:off x="-2774" y="2297"/>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130</a:t>
              </a:r>
            </a:p>
          </p:txBody>
        </p:sp>
        <p:sp>
          <p:nvSpPr>
            <p:cNvPr id="6268" name="Rectangle 500"/>
            <p:cNvSpPr>
              <a:spLocks noChangeArrowheads="1"/>
            </p:cNvSpPr>
            <p:nvPr/>
          </p:nvSpPr>
          <p:spPr bwMode="auto">
            <a:xfrm rot="21000000" flipH="1">
              <a:off x="-2135" y="1979"/>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100</a:t>
              </a:r>
            </a:p>
          </p:txBody>
        </p:sp>
        <p:sp>
          <p:nvSpPr>
            <p:cNvPr id="6269" name="Rectangle 501"/>
            <p:cNvSpPr>
              <a:spLocks noChangeArrowheads="1"/>
            </p:cNvSpPr>
            <p:nvPr/>
          </p:nvSpPr>
          <p:spPr bwMode="auto">
            <a:xfrm rot="18600000" flipH="1">
              <a:off x="-2934" y="2444"/>
              <a:ext cx="171"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140</a:t>
              </a:r>
            </a:p>
          </p:txBody>
        </p:sp>
        <p:sp>
          <p:nvSpPr>
            <p:cNvPr id="6270" name="Rectangle 502"/>
            <p:cNvSpPr>
              <a:spLocks noChangeArrowheads="1"/>
            </p:cNvSpPr>
            <p:nvPr/>
          </p:nvSpPr>
          <p:spPr bwMode="auto">
            <a:xfrm rot="20400000" flipH="1">
              <a:off x="-2369" y="2041"/>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110</a:t>
              </a:r>
            </a:p>
          </p:txBody>
        </p:sp>
        <p:sp>
          <p:nvSpPr>
            <p:cNvPr id="6271" name="Rectangle 503"/>
            <p:cNvSpPr>
              <a:spLocks noChangeArrowheads="1"/>
            </p:cNvSpPr>
            <p:nvPr/>
          </p:nvSpPr>
          <p:spPr bwMode="auto">
            <a:xfrm rot="18000000" flipH="1">
              <a:off x="-3072" y="2637"/>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150</a:t>
              </a:r>
            </a:p>
          </p:txBody>
        </p:sp>
        <p:sp>
          <p:nvSpPr>
            <p:cNvPr id="6272" name="Rectangle 504"/>
            <p:cNvSpPr>
              <a:spLocks noChangeArrowheads="1"/>
            </p:cNvSpPr>
            <p:nvPr/>
          </p:nvSpPr>
          <p:spPr bwMode="auto">
            <a:xfrm rot="17400000" flipH="1">
              <a:off x="-3176" y="2853"/>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160</a:t>
              </a:r>
            </a:p>
          </p:txBody>
        </p:sp>
        <p:sp>
          <p:nvSpPr>
            <p:cNvPr id="6273" name="Rectangle 505"/>
            <p:cNvSpPr>
              <a:spLocks noChangeArrowheads="1"/>
            </p:cNvSpPr>
            <p:nvPr/>
          </p:nvSpPr>
          <p:spPr bwMode="auto">
            <a:xfrm rot="16800000" flipH="1">
              <a:off x="-3235" y="3069"/>
              <a:ext cx="169" cy="1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170</a:t>
              </a:r>
            </a:p>
          </p:txBody>
        </p:sp>
        <p:sp>
          <p:nvSpPr>
            <p:cNvPr id="6274" name="Rectangle 506"/>
            <p:cNvSpPr>
              <a:spLocks noChangeArrowheads="1"/>
            </p:cNvSpPr>
            <p:nvPr/>
          </p:nvSpPr>
          <p:spPr bwMode="auto">
            <a:xfrm rot="16200000" flipH="1">
              <a:off x="-3231" y="3265"/>
              <a:ext cx="113"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33CC"/>
                  </a:solidFill>
                  <a:latin typeface="Times New Roman" pitchFamily="18" charset="0"/>
                </a:rPr>
                <a:t>180</a:t>
              </a:r>
            </a:p>
          </p:txBody>
        </p:sp>
        <p:sp>
          <p:nvSpPr>
            <p:cNvPr id="6275" name="Rectangle 507"/>
            <p:cNvSpPr>
              <a:spLocks noChangeArrowheads="1"/>
            </p:cNvSpPr>
            <p:nvPr/>
          </p:nvSpPr>
          <p:spPr bwMode="auto">
            <a:xfrm rot="19800000" flipH="1">
              <a:off x="-2508" y="2278"/>
              <a:ext cx="174"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60</a:t>
              </a:r>
            </a:p>
          </p:txBody>
        </p:sp>
        <p:sp>
          <p:nvSpPr>
            <p:cNvPr id="6276" name="Rectangle 508"/>
            <p:cNvSpPr>
              <a:spLocks noChangeArrowheads="1"/>
            </p:cNvSpPr>
            <p:nvPr/>
          </p:nvSpPr>
          <p:spPr bwMode="auto">
            <a:xfrm rot="19200000" flipH="1">
              <a:off x="-2680" y="2405"/>
              <a:ext cx="176" cy="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50</a:t>
              </a:r>
            </a:p>
          </p:txBody>
        </p:sp>
        <p:sp>
          <p:nvSpPr>
            <p:cNvPr id="6277" name="Rectangle 509"/>
            <p:cNvSpPr>
              <a:spLocks noChangeArrowheads="1"/>
            </p:cNvSpPr>
            <p:nvPr/>
          </p:nvSpPr>
          <p:spPr bwMode="auto">
            <a:xfrm rot="21000000" flipH="1">
              <a:off x="-2103" y="2108"/>
              <a:ext cx="176" cy="13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80</a:t>
              </a:r>
            </a:p>
          </p:txBody>
        </p:sp>
        <p:sp>
          <p:nvSpPr>
            <p:cNvPr id="6278" name="Rectangle 510"/>
            <p:cNvSpPr>
              <a:spLocks noChangeArrowheads="1"/>
            </p:cNvSpPr>
            <p:nvPr/>
          </p:nvSpPr>
          <p:spPr bwMode="auto">
            <a:xfrm rot="20400000" flipH="1">
              <a:off x="-2309" y="2168"/>
              <a:ext cx="176" cy="13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70</a:t>
              </a:r>
            </a:p>
          </p:txBody>
        </p:sp>
        <p:sp>
          <p:nvSpPr>
            <p:cNvPr id="6279" name="Rectangle 511"/>
            <p:cNvSpPr>
              <a:spLocks noChangeArrowheads="1"/>
            </p:cNvSpPr>
            <p:nvPr/>
          </p:nvSpPr>
          <p:spPr bwMode="auto">
            <a:xfrm rot="18000000" flipH="1">
              <a:off x="-2942" y="2712"/>
              <a:ext cx="169" cy="14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30</a:t>
              </a:r>
            </a:p>
          </p:txBody>
        </p:sp>
        <p:sp>
          <p:nvSpPr>
            <p:cNvPr id="6280" name="Rectangle 512"/>
            <p:cNvSpPr>
              <a:spLocks noChangeArrowheads="1"/>
            </p:cNvSpPr>
            <p:nvPr/>
          </p:nvSpPr>
          <p:spPr bwMode="auto">
            <a:xfrm rot="17400000" flipH="1">
              <a:off x="-3038" y="2917"/>
              <a:ext cx="167"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20</a:t>
              </a:r>
            </a:p>
          </p:txBody>
        </p:sp>
        <p:sp>
          <p:nvSpPr>
            <p:cNvPr id="6281" name="Rectangle 513"/>
            <p:cNvSpPr>
              <a:spLocks noChangeArrowheads="1"/>
            </p:cNvSpPr>
            <p:nvPr/>
          </p:nvSpPr>
          <p:spPr bwMode="auto">
            <a:xfrm rot="16800000" flipH="1">
              <a:off x="-3096" y="3108"/>
              <a:ext cx="169" cy="1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10</a:t>
              </a:r>
            </a:p>
          </p:txBody>
        </p:sp>
        <p:sp>
          <p:nvSpPr>
            <p:cNvPr id="6282" name="Rectangle 514"/>
            <p:cNvSpPr>
              <a:spLocks noChangeArrowheads="1"/>
            </p:cNvSpPr>
            <p:nvPr/>
          </p:nvSpPr>
          <p:spPr bwMode="auto">
            <a:xfrm rot="18600000" flipH="1">
              <a:off x="-2823" y="2547"/>
              <a:ext cx="169"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40</a:t>
              </a:r>
            </a:p>
          </p:txBody>
        </p:sp>
        <p:sp>
          <p:nvSpPr>
            <p:cNvPr id="6283" name="Rectangle 515"/>
            <p:cNvSpPr>
              <a:spLocks noChangeArrowheads="1"/>
            </p:cNvSpPr>
            <p:nvPr/>
          </p:nvSpPr>
          <p:spPr bwMode="auto">
            <a:xfrm rot="16200000" flipH="1">
              <a:off x="-3078" y="3265"/>
              <a:ext cx="113" cy="13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CC"/>
                  </a:solidFill>
                  <a:latin typeface="Times New Roman" pitchFamily="18" charset="0"/>
                </a:rPr>
                <a:t>0</a:t>
              </a:r>
            </a:p>
          </p:txBody>
        </p:sp>
      </p:grpSp>
      <p:sp>
        <p:nvSpPr>
          <p:cNvPr id="8708" name="Text Box 516"/>
          <p:cNvSpPr txBox="1">
            <a:spLocks noChangeArrowheads="1"/>
          </p:cNvSpPr>
          <p:nvPr/>
        </p:nvSpPr>
        <p:spPr bwMode="auto">
          <a:xfrm>
            <a:off x="895350" y="2394193"/>
            <a:ext cx="457200"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a:solidFill>
                  <a:srgbClr val="000000"/>
                </a:solidFill>
                <a:latin typeface="Times New Roman" pitchFamily="18" charset="0"/>
              </a:rPr>
              <a:t>•</a:t>
            </a:r>
          </a:p>
        </p:txBody>
      </p:sp>
      <p:sp>
        <p:nvSpPr>
          <p:cNvPr id="8709" name="Line 517"/>
          <p:cNvSpPr>
            <a:spLocks noChangeShapeType="1"/>
          </p:cNvSpPr>
          <p:nvPr/>
        </p:nvSpPr>
        <p:spPr bwMode="auto">
          <a:xfrm flipH="1" flipV="1">
            <a:off x="476250" y="2227505"/>
            <a:ext cx="2514600" cy="207645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1" name="Rectangle 519"/>
          <p:cNvSpPr>
            <a:spLocks noChangeArrowheads="1"/>
          </p:cNvSpPr>
          <p:nvPr/>
        </p:nvSpPr>
        <p:spPr bwMode="auto">
          <a:xfrm>
            <a:off x="2209800" y="732080"/>
            <a:ext cx="1371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8800">
                <a:solidFill>
                  <a:srgbClr val="0000CC"/>
                </a:solidFill>
                <a:latin typeface="Times New Roman" pitchFamily="18" charset="0"/>
                <a:sym typeface="Wingdings" pitchFamily="2" charset="2"/>
              </a:rPr>
              <a:t></a:t>
            </a:r>
          </a:p>
        </p:txBody>
      </p:sp>
      <p:sp>
        <p:nvSpPr>
          <p:cNvPr id="8712" name="Text Box 520"/>
          <p:cNvSpPr txBox="1">
            <a:spLocks noChangeArrowheads="1"/>
          </p:cNvSpPr>
          <p:nvPr/>
        </p:nvSpPr>
        <p:spPr bwMode="auto">
          <a:xfrm>
            <a:off x="2133600" y="149408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a:solidFill>
                  <a:srgbClr val="0000FF"/>
                </a:solidFill>
                <a:latin typeface="Times New Roman" pitchFamily="18" charset="0"/>
              </a:rPr>
              <a:t>x</a:t>
            </a:r>
          </a:p>
        </p:txBody>
      </p:sp>
      <p:sp>
        <p:nvSpPr>
          <p:cNvPr id="8713" name="Text Box 521"/>
          <p:cNvSpPr txBox="1">
            <a:spLocks noChangeArrowheads="1"/>
          </p:cNvSpPr>
          <p:nvPr/>
        </p:nvSpPr>
        <p:spPr bwMode="auto">
          <a:xfrm>
            <a:off x="742950" y="213543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a:solidFill>
                  <a:srgbClr val="0000FF"/>
                </a:solidFill>
                <a:latin typeface="Times New Roman" pitchFamily="18" charset="0"/>
              </a:rPr>
              <a:t>y</a:t>
            </a:r>
          </a:p>
        </p:txBody>
      </p:sp>
      <p:sp>
        <p:nvSpPr>
          <p:cNvPr id="8714" name="Text Box 522"/>
          <p:cNvSpPr txBox="1">
            <a:spLocks noChangeArrowheads="1"/>
          </p:cNvSpPr>
          <p:nvPr/>
        </p:nvSpPr>
        <p:spPr bwMode="auto">
          <a:xfrm>
            <a:off x="1562100" y="2845043"/>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0" hangingPunct="0">
              <a:spcBef>
                <a:spcPct val="50000"/>
              </a:spcBef>
            </a:pPr>
            <a:r>
              <a:rPr lang="en-US" altLang="en-US" sz="2400">
                <a:solidFill>
                  <a:srgbClr val="0000CC"/>
                </a:solidFill>
                <a:latin typeface="Times New Roman" pitchFamily="18" charset="0"/>
              </a:rPr>
              <a:t>A</a:t>
            </a:r>
          </a:p>
        </p:txBody>
      </p:sp>
      <p:sp>
        <p:nvSpPr>
          <p:cNvPr id="8715" name="Text Box 523"/>
          <p:cNvSpPr txBox="1">
            <a:spLocks noChangeArrowheads="1"/>
          </p:cNvSpPr>
          <p:nvPr/>
        </p:nvSpPr>
        <p:spPr bwMode="auto">
          <a:xfrm>
            <a:off x="9601200" y="3916605"/>
            <a:ext cx="449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a:solidFill>
                  <a:srgbClr val="000066"/>
                </a:solidFill>
                <a:latin typeface="Times New Roman" pitchFamily="18" charset="0"/>
              </a:rPr>
              <a:t>- Hai tia trên cắt nhau tại A, ta được tam giác ABC</a:t>
            </a:r>
          </a:p>
        </p:txBody>
      </p:sp>
      <p:sp>
        <p:nvSpPr>
          <p:cNvPr id="6177" name="Line 524"/>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178" name="Line 525"/>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181" name="Line 528"/>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184" name="Line 532"/>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188" name="Line 540"/>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192" name="Line 549"/>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pic>
        <p:nvPicPr>
          <p:cNvPr id="8745" name="Picture 553" descr="Thuoc2"/>
          <p:cNvPicPr>
            <a:picLocks noChangeAspect="1" noChangeArrowheads="1"/>
          </p:cNvPicPr>
          <p:nvPr/>
        </p:nvPicPr>
        <p:blipFill>
          <a:blip r:embed="rId2">
            <a:extLst>
              <a:ext uri="{28A0092B-C50C-407E-A947-70E740481C1C}">
                <a14:useLocalDpi xmlns:a14="http://schemas.microsoft.com/office/drawing/2010/main" val="0"/>
              </a:ext>
            </a:extLst>
          </a:blip>
          <a:srcRect r="39552" b="-2954"/>
          <a:stretch>
            <a:fillRect/>
          </a:stretch>
        </p:blipFill>
        <p:spPr bwMode="auto">
          <a:xfrm>
            <a:off x="685800" y="655880"/>
            <a:ext cx="685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Line 554"/>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8759" name="Line 567"/>
          <p:cNvSpPr>
            <a:spLocks noChangeShapeType="1"/>
          </p:cNvSpPr>
          <p:nvPr/>
        </p:nvSpPr>
        <p:spPr bwMode="auto">
          <a:xfrm flipV="1">
            <a:off x="838200" y="4313480"/>
            <a:ext cx="2181225" cy="3175"/>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60" name="Text Box 568"/>
          <p:cNvSpPr txBox="1">
            <a:spLocks noChangeArrowheads="1"/>
          </p:cNvSpPr>
          <p:nvPr/>
        </p:nvSpPr>
        <p:spPr bwMode="auto">
          <a:xfrm>
            <a:off x="2819400" y="4313480"/>
            <a:ext cx="59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a:solidFill>
                  <a:srgbClr val="0000CC"/>
                </a:solidFill>
                <a:latin typeface="Times New Roman" pitchFamily="18" charset="0"/>
              </a:rPr>
              <a:t>C</a:t>
            </a:r>
          </a:p>
        </p:txBody>
      </p:sp>
      <p:sp>
        <p:nvSpPr>
          <p:cNvPr id="8761" name="Text Box 569"/>
          <p:cNvSpPr txBox="1">
            <a:spLocks noChangeArrowheads="1"/>
          </p:cNvSpPr>
          <p:nvPr/>
        </p:nvSpPr>
        <p:spPr bwMode="auto">
          <a:xfrm>
            <a:off x="447675" y="4345230"/>
            <a:ext cx="59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a:solidFill>
                  <a:srgbClr val="0000CC"/>
                </a:solidFill>
                <a:latin typeface="Times New Roman" pitchFamily="18" charset="0"/>
              </a:rPr>
              <a:t>B</a:t>
            </a:r>
          </a:p>
        </p:txBody>
      </p:sp>
      <p:sp>
        <p:nvSpPr>
          <p:cNvPr id="8762" name="Text Box 570"/>
          <p:cNvSpPr txBox="1">
            <a:spLocks noChangeArrowheads="1"/>
          </p:cNvSpPr>
          <p:nvPr/>
        </p:nvSpPr>
        <p:spPr bwMode="auto">
          <a:xfrm>
            <a:off x="1066800" y="4313480"/>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sz="2400" b="1" i="1">
                <a:solidFill>
                  <a:srgbClr val="0000CC"/>
                </a:solidFill>
                <a:latin typeface="Times New Roman" pitchFamily="18" charset="0"/>
              </a:rPr>
              <a:t>4cm</a:t>
            </a:r>
          </a:p>
        </p:txBody>
      </p:sp>
      <p:sp>
        <p:nvSpPr>
          <p:cNvPr id="8991" name="Line 799"/>
          <p:cNvSpPr>
            <a:spLocks noChangeShapeType="1"/>
          </p:cNvSpPr>
          <p:nvPr/>
        </p:nvSpPr>
        <p:spPr bwMode="auto">
          <a:xfrm rot="126791" flipH="1">
            <a:off x="881063" y="1555993"/>
            <a:ext cx="1606550" cy="280035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Line 1030"/>
          <p:cNvSpPr>
            <a:spLocks noChangeShapeType="1"/>
          </p:cNvSpPr>
          <p:nvPr/>
        </p:nvSpPr>
        <p:spPr bwMode="auto">
          <a:xfrm flipH="1" flipV="1">
            <a:off x="476250" y="2227505"/>
            <a:ext cx="2514600" cy="2076450"/>
          </a:xfrm>
          <a:prstGeom prst="line">
            <a:avLst/>
          </a:prstGeom>
          <a:noFill/>
          <a:ln w="38100">
            <a:solidFill>
              <a:srgbClr val="D6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Text Box 1033"/>
          <p:cNvSpPr txBox="1">
            <a:spLocks noChangeArrowheads="1"/>
          </p:cNvSpPr>
          <p:nvPr/>
        </p:nvSpPr>
        <p:spPr bwMode="auto">
          <a:xfrm>
            <a:off x="2133600" y="149408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a:solidFill>
                  <a:srgbClr val="0000FF"/>
                </a:solidFill>
                <a:latin typeface="Times New Roman" pitchFamily="18" charset="0"/>
              </a:rPr>
              <a:t>x</a:t>
            </a:r>
          </a:p>
        </p:txBody>
      </p:sp>
      <p:sp>
        <p:nvSpPr>
          <p:cNvPr id="24586" name="Text Box 1034"/>
          <p:cNvSpPr txBox="1">
            <a:spLocks noChangeArrowheads="1"/>
          </p:cNvSpPr>
          <p:nvPr/>
        </p:nvSpPr>
        <p:spPr bwMode="auto">
          <a:xfrm>
            <a:off x="742950" y="213543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hangingPunct="0">
              <a:spcBef>
                <a:spcPct val="50000"/>
              </a:spcBef>
            </a:pPr>
            <a:r>
              <a:rPr lang="en-US" altLang="en-US" sz="2000" b="1">
                <a:solidFill>
                  <a:srgbClr val="0000FF"/>
                </a:solidFill>
                <a:latin typeface="Times New Roman" pitchFamily="18" charset="0"/>
              </a:rPr>
              <a:t>y</a:t>
            </a:r>
          </a:p>
        </p:txBody>
      </p:sp>
      <p:sp>
        <p:nvSpPr>
          <p:cNvPr id="24587" name="Text Box 1035"/>
          <p:cNvSpPr txBox="1">
            <a:spLocks noChangeArrowheads="1"/>
          </p:cNvSpPr>
          <p:nvPr/>
        </p:nvSpPr>
        <p:spPr bwMode="auto">
          <a:xfrm>
            <a:off x="1562100" y="2845043"/>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0" hangingPunct="0">
              <a:spcBef>
                <a:spcPct val="50000"/>
              </a:spcBef>
            </a:pPr>
            <a:r>
              <a:rPr lang="en-US" altLang="en-US" sz="2400">
                <a:solidFill>
                  <a:srgbClr val="0000CC"/>
                </a:solidFill>
                <a:latin typeface="Times New Roman" pitchFamily="18" charset="0"/>
              </a:rPr>
              <a:t>A</a:t>
            </a:r>
          </a:p>
        </p:txBody>
      </p:sp>
      <p:sp>
        <p:nvSpPr>
          <p:cNvPr id="6208" name="Line 1036"/>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209" name="Line 1037"/>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212" name="Line 1040"/>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215" name="Line 1044"/>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219" name="Line 1052"/>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6221" name="Line 1058"/>
          <p:cNvSpPr>
            <a:spLocks noChangeShapeType="1"/>
          </p:cNvSpPr>
          <p:nvPr/>
        </p:nvSpPr>
        <p:spPr bwMode="auto">
          <a:xfrm>
            <a:off x="4343400" y="1036880"/>
            <a:ext cx="36513" cy="5486400"/>
          </a:xfrm>
          <a:prstGeom prst="line">
            <a:avLst/>
          </a:prstGeom>
          <a:noFill/>
          <a:ln w="38100">
            <a:solidFill>
              <a:srgbClr val="0000FF"/>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25124" name="Text Box 1572"/>
          <p:cNvSpPr txBox="1">
            <a:spLocks noChangeArrowheads="1"/>
          </p:cNvSpPr>
          <p:nvPr/>
        </p:nvSpPr>
        <p:spPr bwMode="auto">
          <a:xfrm>
            <a:off x="2286000" y="3994393"/>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0" hangingPunct="0">
              <a:spcBef>
                <a:spcPct val="50000"/>
              </a:spcBef>
            </a:pPr>
            <a:r>
              <a:rPr lang="en-US" altLang="en-US" sz="2000">
                <a:solidFill>
                  <a:srgbClr val="0000CC"/>
                </a:solidFill>
                <a:latin typeface="Times New Roman" pitchFamily="18" charset="0"/>
              </a:rPr>
              <a:t>40</a:t>
            </a:r>
            <a:r>
              <a:rPr lang="en-US" altLang="en-US" sz="2000" baseline="30000">
                <a:solidFill>
                  <a:srgbClr val="0000CC"/>
                </a:solidFill>
                <a:latin typeface="Times New Roman" pitchFamily="18" charset="0"/>
              </a:rPr>
              <a:t>0</a:t>
            </a:r>
            <a:endParaRPr lang="en-US" altLang="en-US" sz="2000">
              <a:solidFill>
                <a:srgbClr val="0000CC"/>
              </a:solidFill>
              <a:latin typeface="Times New Roman" pitchFamily="18" charset="0"/>
            </a:endParaRPr>
          </a:p>
        </p:txBody>
      </p:sp>
      <p:sp>
        <p:nvSpPr>
          <p:cNvPr id="25125" name="Text Box 1573"/>
          <p:cNvSpPr txBox="1">
            <a:spLocks noChangeArrowheads="1"/>
          </p:cNvSpPr>
          <p:nvPr/>
        </p:nvSpPr>
        <p:spPr bwMode="auto">
          <a:xfrm>
            <a:off x="900113" y="397534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0" hangingPunct="0">
              <a:spcBef>
                <a:spcPct val="50000"/>
              </a:spcBef>
            </a:pPr>
            <a:r>
              <a:rPr lang="en-US" altLang="en-US" sz="2000">
                <a:solidFill>
                  <a:srgbClr val="0000CC"/>
                </a:solidFill>
                <a:latin typeface="Times New Roman" pitchFamily="18" charset="0"/>
              </a:rPr>
              <a:t>60</a:t>
            </a:r>
            <a:r>
              <a:rPr lang="en-US" altLang="en-US" sz="2000" baseline="30000">
                <a:solidFill>
                  <a:srgbClr val="0000CC"/>
                </a:solidFill>
                <a:latin typeface="Times New Roman" pitchFamily="18" charset="0"/>
              </a:rPr>
              <a:t>0</a:t>
            </a:r>
            <a:endParaRPr lang="en-US" altLang="en-US" sz="2000">
              <a:solidFill>
                <a:srgbClr val="0000CC"/>
              </a:solidFill>
              <a:latin typeface="Times New Roman" pitchFamily="18" charset="0"/>
            </a:endParaRPr>
          </a:p>
        </p:txBody>
      </p:sp>
      <p:sp>
        <p:nvSpPr>
          <p:cNvPr id="25126" name="Rectangle 1574"/>
          <p:cNvSpPr>
            <a:spLocks noChangeArrowheads="1"/>
          </p:cNvSpPr>
          <p:nvPr/>
        </p:nvSpPr>
        <p:spPr bwMode="auto">
          <a:xfrm>
            <a:off x="1404938" y="2803768"/>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rgbClr val="000000"/>
                </a:solidFill>
                <a:latin typeface="Times New Roman" pitchFamily="18" charset="0"/>
              </a:rPr>
              <a:t>•</a:t>
            </a:r>
          </a:p>
        </p:txBody>
      </p:sp>
      <p:sp>
        <p:nvSpPr>
          <p:cNvPr id="514" name="TextBox 513"/>
          <p:cNvSpPr txBox="1"/>
          <p:nvPr/>
        </p:nvSpPr>
        <p:spPr>
          <a:xfrm>
            <a:off x="357158" y="214290"/>
            <a:ext cx="7929618" cy="523220"/>
          </a:xfrm>
          <a:prstGeom prst="rect">
            <a:avLst/>
          </a:prstGeom>
          <a:solidFill>
            <a:srgbClr val="FFFF00"/>
          </a:solidFill>
        </p:spPr>
        <p:txBody>
          <a:bodyPr wrap="square" rtlCol="0">
            <a:spAutoFit/>
          </a:bodyPr>
          <a:lstStyle/>
          <a:p>
            <a:r>
              <a:rPr lang="en-US" sz="2800" dirty="0">
                <a:solidFill>
                  <a:srgbClr val="0000FF"/>
                </a:solidFill>
                <a:latin typeface="Times New Roman" pitchFamily="18" charset="0"/>
                <a:cs typeface="Times New Roman" pitchFamily="18" charset="0"/>
              </a:rPr>
              <a:t>Bài toán</a:t>
            </a:r>
            <a:r>
              <a:rPr lang="en-US" sz="2800" dirty="0">
                <a:latin typeface="Times New Roman" pitchFamily="18" charset="0"/>
                <a:cs typeface="Times New Roman" pitchFamily="18" charset="0"/>
              </a:rPr>
              <a:t>: Vẽ </a:t>
            </a:r>
            <a:r>
              <a:rPr lang="en-US" sz="2800" dirty="0">
                <a:latin typeface="Times New Roman" pitchFamily="18" charset="0"/>
                <a:cs typeface="Times New Roman" pitchFamily="18" charset="0"/>
                <a:sym typeface="Wingdings 3"/>
              </a:rPr>
              <a:t>ABC biết: BC = 4cm,             ,              </a:t>
            </a:r>
          </a:p>
        </p:txBody>
      </p:sp>
      <p:pic>
        <p:nvPicPr>
          <p:cNvPr id="515"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43604" y="285728"/>
            <a:ext cx="1085850" cy="428625"/>
          </a:xfrm>
          <a:prstGeom prst="rect">
            <a:avLst/>
          </a:prstGeom>
          <a:noFill/>
        </p:spPr>
      </p:pic>
      <p:pic>
        <p:nvPicPr>
          <p:cNvPr id="516"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77100" y="285728"/>
            <a:ext cx="1066800" cy="428625"/>
          </a:xfrm>
          <a:prstGeom prst="rect">
            <a:avLst/>
          </a:prstGeom>
          <a:noFill/>
        </p:spPr>
      </p:pic>
      <p:sp>
        <p:nvSpPr>
          <p:cNvPr id="471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7"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786974" y="3357562"/>
            <a:ext cx="3105150" cy="428625"/>
          </a:xfrm>
          <a:prstGeom prst="rect">
            <a:avLst/>
          </a:prstGeom>
          <a:noFill/>
        </p:spPr>
      </p:pic>
      <p:sp>
        <p:nvSpPr>
          <p:cNvPr id="47109" name="Rectangle 5"/>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Footer Placeholder 18"/>
          <p:cNvSpPr>
            <a:spLocks noGrp="1"/>
          </p:cNvSpPr>
          <p:nvPr>
            <p:ph type="ftr" sz="quarter" idx="11"/>
          </p:nvPr>
        </p:nvSpPr>
        <p:spPr>
          <a:xfrm>
            <a:off x="3124199" y="6356350"/>
            <a:ext cx="3258121" cy="365125"/>
          </a:xfrm>
        </p:spPr>
        <p:txBody>
          <a:bodyPr/>
          <a:lstStyle/>
          <a:p>
            <a:r>
              <a:rPr lang="vi-VN" dirty="0"/>
              <a:t>Trường hợp bằng nhau thứ ba của tam giác góc - cạnh - góc</a:t>
            </a:r>
            <a:endParaRPr lang="en-US" dirty="0"/>
          </a:p>
        </p:txBody>
      </p:sp>
    </p:spTree>
    <p:extLst>
      <p:ext uri="{BB962C8B-B14F-4D97-AF65-F5344CB8AC3E}">
        <p14:creationId xmlns:p14="http://schemas.microsoft.com/office/powerpoint/2010/main" val="28866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29584 -0.00115 L -0.54584 -0.00115 " pathEditMode="relative" rAng="0" ptsTypes="AA">
                                      <p:cBhvr>
                                        <p:cTn id="6" dur="2000" fill="hold"/>
                                        <p:tgtEl>
                                          <p:spTgt spid="8227"/>
                                        </p:tgtEl>
                                        <p:attrNameLst>
                                          <p:attrName>ppt_x</p:attrName>
                                          <p:attrName>ppt_y</p:attrName>
                                        </p:attrNameLst>
                                      </p:cBhvr>
                                      <p:rCtr x="-125" y="0"/>
                                    </p:animMotion>
                                  </p:childTnLst>
                                </p:cTn>
                              </p:par>
                            </p:childTnLst>
                          </p:cTn>
                        </p:par>
                        <p:par>
                          <p:cTn id="7" fill="hold" nodeType="withGroup">
                            <p:stCondLst>
                              <p:cond delay="2000"/>
                            </p:stCondLst>
                            <p:childTnLst>
                              <p:par>
                                <p:cTn id="8" presetID="3" presetClass="entr" presetSubtype="10" fill="hold" nodeType="afterEffect">
                                  <p:stCondLst>
                                    <p:cond delay="0"/>
                                  </p:stCondLst>
                                  <p:childTnLst>
                                    <p:set>
                                      <p:cBhvr>
                                        <p:cTn id="9" dur="1" fill="hold">
                                          <p:stCondLst>
                                            <p:cond delay="0"/>
                                          </p:stCondLst>
                                        </p:cTn>
                                        <p:tgtEl>
                                          <p:spTgt spid="8228"/>
                                        </p:tgtEl>
                                        <p:attrNameLst>
                                          <p:attrName>style.visibility</p:attrName>
                                        </p:attrNameLst>
                                      </p:cBhvr>
                                      <p:to>
                                        <p:strVal val="visible"/>
                                      </p:to>
                                    </p:set>
                                    <p:animEffect transition="in" filter="blinds(horizontal)">
                                      <p:cBhvr>
                                        <p:cTn id="10" dur="500"/>
                                        <p:tgtEl>
                                          <p:spTgt spid="8228"/>
                                        </p:tgtEl>
                                      </p:cBhvr>
                                    </p:animEffect>
                                  </p:childTnLst>
                                </p:cTn>
                              </p:par>
                            </p:childTnLst>
                          </p:cTn>
                        </p:par>
                        <p:par>
                          <p:cTn id="11" fill="hold" nodeType="afterGroup">
                            <p:stCondLst>
                              <p:cond delay="2500"/>
                            </p:stCondLst>
                            <p:childTnLst>
                              <p:par>
                                <p:cTn id="12" presetID="56" presetClass="path" presetSubtype="0" accel="50000" decel="50000" fill="hold" nodeType="afterEffect">
                                  <p:stCondLst>
                                    <p:cond delay="0"/>
                                  </p:stCondLst>
                                  <p:childTnLst>
                                    <p:animMotion origin="layout" path="M 2.77778E-6 -3.33333E-6 L -0.00209 -0.11111 " pathEditMode="relative" rAng="0" ptsTypes="AA">
                                      <p:cBhvr>
                                        <p:cTn id="13" dur="1000" fill="hold"/>
                                        <p:tgtEl>
                                          <p:spTgt spid="8228"/>
                                        </p:tgtEl>
                                        <p:attrNameLst>
                                          <p:attrName>ppt_x</p:attrName>
                                          <p:attrName>ppt_y</p:attrName>
                                        </p:attrNameLst>
                                      </p:cBhvr>
                                      <p:rCtr x="-104" y="-5556"/>
                                    </p:animMotion>
                                  </p:childTnLst>
                                </p:cTn>
                              </p:par>
                            </p:childTnLst>
                          </p:cTn>
                        </p:par>
                        <p:par>
                          <p:cTn id="14" fill="hold" nodeType="afterGroup">
                            <p:stCondLst>
                              <p:cond delay="3500"/>
                            </p:stCondLst>
                            <p:childTnLst>
                              <p:par>
                                <p:cTn id="15" presetID="3" presetClass="entr" presetSubtype="10" fill="hold" grpId="0" nodeType="afterEffect">
                                  <p:stCondLst>
                                    <p:cond delay="0"/>
                                  </p:stCondLst>
                                  <p:childTnLst>
                                    <p:set>
                                      <p:cBhvr>
                                        <p:cTn id="16" dur="1" fill="hold">
                                          <p:stCondLst>
                                            <p:cond delay="0"/>
                                          </p:stCondLst>
                                        </p:cTn>
                                        <p:tgtEl>
                                          <p:spTgt spid="8229"/>
                                        </p:tgtEl>
                                        <p:attrNameLst>
                                          <p:attrName>style.visibility</p:attrName>
                                        </p:attrNameLst>
                                      </p:cBhvr>
                                      <p:to>
                                        <p:strVal val="visible"/>
                                      </p:to>
                                    </p:set>
                                    <p:animEffect transition="in" filter="blinds(horizontal)">
                                      <p:cBhvr>
                                        <p:cTn id="17" dur="500"/>
                                        <p:tgtEl>
                                          <p:spTgt spid="8229"/>
                                        </p:tgtEl>
                                      </p:cBhvr>
                                    </p:animEffect>
                                  </p:childTnLst>
                                </p:cTn>
                              </p:par>
                            </p:childTnLst>
                          </p:cTn>
                        </p:par>
                        <p:par>
                          <p:cTn id="18" fill="hold" nodeType="afterGroup">
                            <p:stCondLst>
                              <p:cond delay="4000"/>
                            </p:stCondLst>
                            <p:childTnLst>
                              <p:par>
                                <p:cTn id="19" presetID="63" presetClass="path" presetSubtype="0" accel="50000" decel="50000" fill="hold" grpId="1" nodeType="afterEffect">
                                  <p:stCondLst>
                                    <p:cond delay="0"/>
                                  </p:stCondLst>
                                  <p:childTnLst>
                                    <p:animMotion origin="layout" path="M -0.00833 0.00439 L 0.2375 -0.0044 " pathEditMode="relative" rAng="0" ptsTypes="AA">
                                      <p:cBhvr>
                                        <p:cTn id="20" dur="2000" fill="hold"/>
                                        <p:tgtEl>
                                          <p:spTgt spid="8229"/>
                                        </p:tgtEl>
                                        <p:attrNameLst>
                                          <p:attrName>ppt_x</p:attrName>
                                          <p:attrName>ppt_y</p:attrName>
                                        </p:attrNameLst>
                                      </p:cBhvr>
                                      <p:rCtr x="12292" y="-439"/>
                                    </p:animMotion>
                                  </p:childTnLst>
                                </p:cTn>
                              </p:par>
                              <p:par>
                                <p:cTn id="21" presetID="18" presetClass="entr" presetSubtype="6" fill="hold" grpId="0" nodeType="withEffect">
                                  <p:stCondLst>
                                    <p:cond delay="0"/>
                                  </p:stCondLst>
                                  <p:childTnLst>
                                    <p:set>
                                      <p:cBhvr>
                                        <p:cTn id="22" dur="1" fill="hold">
                                          <p:stCondLst>
                                            <p:cond delay="0"/>
                                          </p:stCondLst>
                                        </p:cTn>
                                        <p:tgtEl>
                                          <p:spTgt spid="8230"/>
                                        </p:tgtEl>
                                        <p:attrNameLst>
                                          <p:attrName>style.visibility</p:attrName>
                                        </p:attrNameLst>
                                      </p:cBhvr>
                                      <p:to>
                                        <p:strVal val="visible"/>
                                      </p:to>
                                    </p:set>
                                    <p:animEffect transition="in" filter="strips(downRight)">
                                      <p:cBhvr>
                                        <p:cTn id="23" dur="2000"/>
                                        <p:tgtEl>
                                          <p:spTgt spid="8230"/>
                                        </p:tgtEl>
                                      </p:cBhvr>
                                    </p:animEffect>
                                  </p:childTnLst>
                                </p:cTn>
                              </p:par>
                            </p:childTnLst>
                          </p:cTn>
                        </p:par>
                        <p:par>
                          <p:cTn id="24" fill="hold" nodeType="afterGroup">
                            <p:stCondLst>
                              <p:cond delay="6000"/>
                            </p:stCondLst>
                            <p:childTnLst>
                              <p:par>
                                <p:cTn id="25" presetID="5" presetClass="exit" presetSubtype="10" fill="hold" nodeType="afterEffect">
                                  <p:stCondLst>
                                    <p:cond delay="0"/>
                                  </p:stCondLst>
                                  <p:childTnLst>
                                    <p:animEffect transition="out" filter="checkerboard(across)">
                                      <p:cBhvr>
                                        <p:cTn id="26" dur="1000"/>
                                        <p:tgtEl>
                                          <p:spTgt spid="8228"/>
                                        </p:tgtEl>
                                      </p:cBhvr>
                                    </p:animEffect>
                                    <p:set>
                                      <p:cBhvr>
                                        <p:cTn id="27" dur="1" fill="hold">
                                          <p:stCondLst>
                                            <p:cond delay="999"/>
                                          </p:stCondLst>
                                        </p:cTn>
                                        <p:tgtEl>
                                          <p:spTgt spid="8228"/>
                                        </p:tgtEl>
                                        <p:attrNameLst>
                                          <p:attrName>style.visibility</p:attrName>
                                        </p:attrNameLst>
                                      </p:cBhvr>
                                      <p:to>
                                        <p:strVal val="hidden"/>
                                      </p:to>
                                    </p:set>
                                  </p:childTnLst>
                                </p:cTn>
                              </p:par>
                            </p:childTnLst>
                          </p:cTn>
                        </p:par>
                        <p:par>
                          <p:cTn id="28" fill="hold" nodeType="afterGroup">
                            <p:stCondLst>
                              <p:cond delay="7000"/>
                            </p:stCondLst>
                            <p:childTnLst>
                              <p:par>
                                <p:cTn id="29" presetID="3" presetClass="exit" presetSubtype="10" fill="hold" grpId="2" nodeType="afterEffect">
                                  <p:stCondLst>
                                    <p:cond delay="0"/>
                                  </p:stCondLst>
                                  <p:childTnLst>
                                    <p:animEffect transition="out" filter="blinds(horizontal)">
                                      <p:cBhvr>
                                        <p:cTn id="30" dur="500"/>
                                        <p:tgtEl>
                                          <p:spTgt spid="8229"/>
                                        </p:tgtEl>
                                      </p:cBhvr>
                                    </p:animEffect>
                                    <p:set>
                                      <p:cBhvr>
                                        <p:cTn id="31" dur="1" fill="hold">
                                          <p:stCondLst>
                                            <p:cond delay="499"/>
                                          </p:stCondLst>
                                        </p:cTn>
                                        <p:tgtEl>
                                          <p:spTgt spid="8229"/>
                                        </p:tgtEl>
                                        <p:attrNameLst>
                                          <p:attrName>style.visibility</p:attrName>
                                        </p:attrNameLst>
                                      </p:cBhvr>
                                      <p:to>
                                        <p:strVal val="hidden"/>
                                      </p:to>
                                    </p:set>
                                  </p:childTnLst>
                                </p:cTn>
                              </p:par>
                              <p:par>
                                <p:cTn id="32" presetID="4" presetClass="entr" presetSubtype="16" fill="hold" nodeType="withEffect">
                                  <p:stCondLst>
                                    <p:cond delay="0"/>
                                  </p:stCondLst>
                                  <p:childTnLst>
                                    <p:set>
                                      <p:cBhvr>
                                        <p:cTn id="33" dur="1" fill="hold">
                                          <p:stCondLst>
                                            <p:cond delay="0"/>
                                          </p:stCondLst>
                                        </p:cTn>
                                        <p:tgtEl>
                                          <p:spTgt spid="8231"/>
                                        </p:tgtEl>
                                        <p:attrNameLst>
                                          <p:attrName>style.visibility</p:attrName>
                                        </p:attrNameLst>
                                      </p:cBhvr>
                                      <p:to>
                                        <p:strVal val="visible"/>
                                      </p:to>
                                    </p:set>
                                    <p:animEffect transition="in" filter="box(in)">
                                      <p:cBhvr>
                                        <p:cTn id="34" dur="500"/>
                                        <p:tgtEl>
                                          <p:spTgt spid="8231"/>
                                        </p:tgtEl>
                                      </p:cBhvr>
                                    </p:animEffect>
                                  </p:childTnLst>
                                </p:cTn>
                              </p:par>
                              <p:par>
                                <p:cTn id="35" presetID="4" presetClass="entr" presetSubtype="16" fill="hold" nodeType="withEffect">
                                  <p:stCondLst>
                                    <p:cond delay="0"/>
                                  </p:stCondLst>
                                  <p:childTnLst>
                                    <p:set>
                                      <p:cBhvr>
                                        <p:cTn id="36" dur="1" fill="hold">
                                          <p:stCondLst>
                                            <p:cond delay="0"/>
                                          </p:stCondLst>
                                        </p:cTn>
                                        <p:tgtEl>
                                          <p:spTgt spid="8232"/>
                                        </p:tgtEl>
                                        <p:attrNameLst>
                                          <p:attrName>style.visibility</p:attrName>
                                        </p:attrNameLst>
                                      </p:cBhvr>
                                      <p:to>
                                        <p:strVal val="visible"/>
                                      </p:to>
                                    </p:set>
                                    <p:animEffect transition="in" filter="box(in)">
                                      <p:cBhvr>
                                        <p:cTn id="37" dur="500"/>
                                        <p:tgtEl>
                                          <p:spTgt spid="8232"/>
                                        </p:tgtEl>
                                      </p:cBhvr>
                                    </p:animEffect>
                                  </p:childTnLst>
                                </p:cTn>
                              </p:par>
                              <p:par>
                                <p:cTn id="38" presetID="3" presetClass="entr" presetSubtype="10" fill="hold" nodeType="withEffect">
                                  <p:stCondLst>
                                    <p:cond delay="0"/>
                                  </p:stCondLst>
                                  <p:childTnLst>
                                    <p:set>
                                      <p:cBhvr>
                                        <p:cTn id="39" dur="1" fill="hold">
                                          <p:stCondLst>
                                            <p:cond delay="0"/>
                                          </p:stCondLst>
                                        </p:cTn>
                                        <p:tgtEl>
                                          <p:spTgt spid="8233"/>
                                        </p:tgtEl>
                                        <p:attrNameLst>
                                          <p:attrName>style.visibility</p:attrName>
                                        </p:attrNameLst>
                                      </p:cBhvr>
                                      <p:to>
                                        <p:strVal val="visible"/>
                                      </p:to>
                                    </p:set>
                                    <p:animEffect transition="in" filter="blinds(horizontal)">
                                      <p:cBhvr>
                                        <p:cTn id="40" dur="500"/>
                                        <p:tgtEl>
                                          <p:spTgt spid="8233"/>
                                        </p:tgtEl>
                                      </p:cBhvr>
                                    </p:animEffect>
                                  </p:childTnLst>
                                </p:cTn>
                              </p:par>
                            </p:childTnLst>
                          </p:cTn>
                        </p:par>
                        <p:par>
                          <p:cTn id="41" fill="hold">
                            <p:stCondLst>
                              <p:cond delay="7500"/>
                            </p:stCondLst>
                            <p:childTnLst>
                              <p:par>
                                <p:cTn id="42" presetID="35" presetClass="path" presetSubtype="0" accel="50000" decel="50000" fill="hold" nodeType="afterEffect">
                                  <p:stCondLst>
                                    <p:cond delay="0"/>
                                  </p:stCondLst>
                                  <p:childTnLst>
                                    <p:animMotion origin="layout" path="M -0.25191 -0.04185 L -0.50191 -0.04185 " pathEditMode="relative" rAng="0" ptsTypes="AA">
                                      <p:cBhvr>
                                        <p:cTn id="43" dur="2000" fill="hold"/>
                                        <p:tgtEl>
                                          <p:spTgt spid="47107"/>
                                        </p:tgtEl>
                                        <p:attrNameLst>
                                          <p:attrName>ppt_x</p:attrName>
                                          <p:attrName>ppt_y</p:attrName>
                                        </p:attrNameLst>
                                      </p:cBhvr>
                                      <p:rCtr x="-125" y="0"/>
                                    </p:animMotion>
                                  </p:childTnLst>
                                </p:cTn>
                              </p:par>
                              <p:par>
                                <p:cTn id="44" presetID="35" presetClass="path" presetSubtype="0" accel="50000" decel="50000" fill="hold" nodeType="withEffect">
                                  <p:stCondLst>
                                    <p:cond delay="0"/>
                                  </p:stCondLst>
                                  <p:childTnLst>
                                    <p:animMotion origin="layout" path="M -0.30296 -0.01781 L -0.55296 -0.01781 " pathEditMode="relative" rAng="0" ptsTypes="AA">
                                      <p:cBhvr>
                                        <p:cTn id="45" dur="2000" fill="hold"/>
                                        <p:tgtEl>
                                          <p:spTgt spid="6472"/>
                                        </p:tgtEl>
                                        <p:attrNameLst>
                                          <p:attrName>ppt_x</p:attrName>
                                          <p:attrName>ppt_y</p:attrName>
                                        </p:attrNameLst>
                                      </p:cBhvr>
                                      <p:rCtr x="-125" y="0"/>
                                    </p:animMotion>
                                  </p:childTnLst>
                                </p:cTn>
                              </p:par>
                            </p:childTnLst>
                          </p:cTn>
                        </p:par>
                        <p:par>
                          <p:cTn id="46" fill="hold" nodeType="withGroup">
                            <p:stCondLst>
                              <p:cond delay="9500"/>
                            </p:stCondLst>
                            <p:childTnLst>
                              <p:par>
                                <p:cTn id="47" presetID="3" presetClass="entr" presetSubtype="1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8" presetClass="emph" presetSubtype="0" fill="hold" nodeType="withEffect">
                                  <p:stCondLst>
                                    <p:cond delay="0"/>
                                  </p:stCondLst>
                                  <p:childTnLst>
                                    <p:animRot by="-4200000">
                                      <p:cBhvr>
                                        <p:cTn id="51" dur="1000" fill="hold"/>
                                        <p:tgtEl>
                                          <p:spTgt spid="2"/>
                                        </p:tgtEl>
                                        <p:attrNameLst>
                                          <p:attrName>r</p:attrName>
                                        </p:attrNameLst>
                                      </p:cBhvr>
                                    </p:animRot>
                                  </p:childTnLst>
                                </p:cTn>
                              </p:par>
                              <p:par>
                                <p:cTn id="52" presetID="56" presetClass="path" presetSubtype="0" accel="50000" decel="50000" fill="hold" nodeType="withEffect">
                                  <p:stCondLst>
                                    <p:cond delay="0"/>
                                  </p:stCondLst>
                                  <p:childTnLst>
                                    <p:animMotion origin="layout" path="M 0.01719 -0.22341 L -0.16267 -0.0118 " pathEditMode="relative" rAng="0" ptsTypes="AA">
                                      <p:cBhvr>
                                        <p:cTn id="53" dur="1000" fill="hold"/>
                                        <p:tgtEl>
                                          <p:spTgt spid="2"/>
                                        </p:tgtEl>
                                        <p:attrNameLst>
                                          <p:attrName>ppt_x</p:attrName>
                                          <p:attrName>ppt_y</p:attrName>
                                        </p:attrNameLst>
                                      </p:cBhvr>
                                      <p:rCtr x="-8993" y="10569"/>
                                    </p:animMotion>
                                  </p:childTnLst>
                                </p:cTn>
                              </p:par>
                            </p:childTnLst>
                          </p:cTn>
                        </p:par>
                        <p:par>
                          <p:cTn id="54" fill="hold" nodeType="afterGroup">
                            <p:stCondLst>
                              <p:cond delay="10500"/>
                            </p:stCondLst>
                            <p:childTnLst>
                              <p:par>
                                <p:cTn id="55" presetID="4" presetClass="entr" presetSubtype="16" fill="hold" nodeType="afterEffect">
                                  <p:stCondLst>
                                    <p:cond delay="0"/>
                                  </p:stCondLst>
                                  <p:childTnLst>
                                    <p:set>
                                      <p:cBhvr>
                                        <p:cTn id="56" dur="1" fill="hold">
                                          <p:stCondLst>
                                            <p:cond delay="0"/>
                                          </p:stCondLst>
                                        </p:cTn>
                                        <p:tgtEl>
                                          <p:spTgt spid="8711"/>
                                        </p:tgtEl>
                                        <p:attrNameLst>
                                          <p:attrName>style.visibility</p:attrName>
                                        </p:attrNameLst>
                                      </p:cBhvr>
                                      <p:to>
                                        <p:strVal val="visible"/>
                                      </p:to>
                                    </p:set>
                                    <p:animEffect transition="in" filter="box(in)">
                                      <p:cBhvr>
                                        <p:cTn id="57" dur="500"/>
                                        <p:tgtEl>
                                          <p:spTgt spid="8711"/>
                                        </p:tgtEl>
                                      </p:cBhvr>
                                    </p:animEffect>
                                  </p:childTnLst>
                                </p:cTn>
                              </p:par>
                            </p:childTnLst>
                          </p:cTn>
                        </p:par>
                        <p:par>
                          <p:cTn id="58" fill="hold" nodeType="afterGroup">
                            <p:stCondLst>
                              <p:cond delay="11000"/>
                            </p:stCondLst>
                            <p:childTnLst>
                              <p:par>
                                <p:cTn id="59" presetID="63" presetClass="path" presetSubtype="0" accel="50000" decel="50000" fill="hold" grpId="1" nodeType="afterEffect">
                                  <p:stCondLst>
                                    <p:cond delay="0"/>
                                  </p:stCondLst>
                                  <p:childTnLst>
                                    <p:animMotion origin="layout" path="M 0.01667 0.00671 L -0.025 0.05116 " pathEditMode="relative" rAng="0" ptsTypes="AA">
                                      <p:cBhvr>
                                        <p:cTn id="60" dur="1000" fill="hold"/>
                                        <p:tgtEl>
                                          <p:spTgt spid="8711"/>
                                        </p:tgtEl>
                                        <p:attrNameLst>
                                          <p:attrName>ppt_x</p:attrName>
                                          <p:attrName>ppt_y</p:attrName>
                                        </p:attrNameLst>
                                      </p:cBhvr>
                                      <p:rCtr x="-2083" y="2222"/>
                                    </p:animMotion>
                                  </p:childTnLst>
                                </p:cTn>
                              </p:par>
                            </p:childTnLst>
                          </p:cTn>
                        </p:par>
                        <p:par>
                          <p:cTn id="61" fill="hold" nodeType="afterGroup">
                            <p:stCondLst>
                              <p:cond delay="12000"/>
                            </p:stCondLst>
                            <p:childTnLst>
                              <p:par>
                                <p:cTn id="62" presetID="4" presetClass="entr" presetSubtype="16" fill="hold" grpId="0" nodeType="afterEffect">
                                  <p:stCondLst>
                                    <p:cond delay="0"/>
                                  </p:stCondLst>
                                  <p:childTnLst>
                                    <p:set>
                                      <p:cBhvr>
                                        <p:cTn id="63" dur="1" fill="hold">
                                          <p:stCondLst>
                                            <p:cond delay="0"/>
                                          </p:stCondLst>
                                        </p:cTn>
                                        <p:tgtEl>
                                          <p:spTgt spid="8461"/>
                                        </p:tgtEl>
                                        <p:attrNameLst>
                                          <p:attrName>style.visibility</p:attrName>
                                        </p:attrNameLst>
                                      </p:cBhvr>
                                      <p:to>
                                        <p:strVal val="visible"/>
                                      </p:to>
                                    </p:set>
                                    <p:animEffect transition="in" filter="box(in)">
                                      <p:cBhvr>
                                        <p:cTn id="64" dur="500"/>
                                        <p:tgtEl>
                                          <p:spTgt spid="8461"/>
                                        </p:tgtEl>
                                      </p:cBhvr>
                                    </p:animEffect>
                                  </p:childTnLst>
                                </p:cTn>
                              </p:par>
                            </p:childTnLst>
                          </p:cTn>
                        </p:par>
                        <p:par>
                          <p:cTn id="65" fill="hold" nodeType="afterGroup">
                            <p:stCondLst>
                              <p:cond delay="12500"/>
                            </p:stCondLst>
                            <p:childTnLst>
                              <p:par>
                                <p:cTn id="66" presetID="4" presetClass="exit" presetSubtype="16" fill="hold" nodeType="afterEffect">
                                  <p:stCondLst>
                                    <p:cond delay="0"/>
                                  </p:stCondLst>
                                  <p:childTnLst>
                                    <p:animEffect transition="out" filter="box(in)">
                                      <p:cBhvr>
                                        <p:cTn id="67" dur="2000"/>
                                        <p:tgtEl>
                                          <p:spTgt spid="2"/>
                                        </p:tgtEl>
                                      </p:cBhvr>
                                    </p:animEffect>
                                    <p:set>
                                      <p:cBhvr>
                                        <p:cTn id="68" dur="1" fill="hold">
                                          <p:stCondLst>
                                            <p:cond delay="1999"/>
                                          </p:stCondLst>
                                        </p:cTn>
                                        <p:tgtEl>
                                          <p:spTgt spid="2"/>
                                        </p:tgtEl>
                                        <p:attrNameLst>
                                          <p:attrName>style.visibility</p:attrName>
                                        </p:attrNameLst>
                                      </p:cBhvr>
                                      <p:to>
                                        <p:strVal val="hidden"/>
                                      </p:to>
                                    </p:set>
                                  </p:childTnLst>
                                </p:cTn>
                              </p:par>
                            </p:childTnLst>
                          </p:cTn>
                        </p:par>
                        <p:par>
                          <p:cTn id="69" fill="hold" nodeType="afterGroup">
                            <p:stCondLst>
                              <p:cond delay="14500"/>
                            </p:stCondLst>
                            <p:childTnLst>
                              <p:par>
                                <p:cTn id="70" presetID="8" presetClass="exit" presetSubtype="16" fill="hold" grpId="0" nodeType="afterEffect">
                                  <p:stCondLst>
                                    <p:cond delay="0"/>
                                  </p:stCondLst>
                                  <p:childTnLst>
                                    <p:animEffect transition="out" filter="diamond(in)">
                                      <p:cBhvr>
                                        <p:cTn id="71" dur="2000"/>
                                        <p:tgtEl>
                                          <p:spTgt spid="8711"/>
                                        </p:tgtEl>
                                      </p:cBhvr>
                                    </p:animEffect>
                                    <p:set>
                                      <p:cBhvr>
                                        <p:cTn id="72" dur="1" fill="hold">
                                          <p:stCondLst>
                                            <p:cond delay="1999"/>
                                          </p:stCondLst>
                                        </p:cTn>
                                        <p:tgtEl>
                                          <p:spTgt spid="8711"/>
                                        </p:tgtEl>
                                        <p:attrNameLst>
                                          <p:attrName>style.visibility</p:attrName>
                                        </p:attrNameLst>
                                      </p:cBhvr>
                                      <p:to>
                                        <p:strVal val="hidden"/>
                                      </p:to>
                                    </p:set>
                                  </p:childTnLst>
                                </p:cTn>
                              </p:par>
                            </p:childTnLst>
                          </p:cTn>
                        </p:par>
                        <p:par>
                          <p:cTn id="73" fill="hold" nodeType="afterGroup">
                            <p:stCondLst>
                              <p:cond delay="16500"/>
                            </p:stCondLst>
                            <p:childTnLst>
                              <p:par>
                                <p:cTn id="74" presetID="1" presetClass="entr" presetSubtype="0" fill="hold" nodeType="afterEffect">
                                  <p:stCondLst>
                                    <p:cond delay="0"/>
                                  </p:stCondLst>
                                  <p:childTnLst>
                                    <p:set>
                                      <p:cBhvr>
                                        <p:cTn id="75" dur="1" fill="hold">
                                          <p:stCondLst>
                                            <p:cond delay="0"/>
                                          </p:stCondLst>
                                        </p:cTn>
                                        <p:tgtEl>
                                          <p:spTgt spid="8478"/>
                                        </p:tgtEl>
                                        <p:attrNameLst>
                                          <p:attrName>style.visibility</p:attrName>
                                        </p:attrNameLst>
                                      </p:cBhvr>
                                      <p:to>
                                        <p:strVal val="visible"/>
                                      </p:to>
                                    </p:set>
                                  </p:childTnLst>
                                </p:cTn>
                              </p:par>
                              <p:par>
                                <p:cTn id="76" presetID="49" presetClass="path" presetSubtype="0" accel="50000" decel="50000" fill="hold" nodeType="withEffect">
                                  <p:stCondLst>
                                    <p:cond delay="0"/>
                                  </p:stCondLst>
                                  <p:childTnLst>
                                    <p:animMotion origin="layout" path="M -0.08333 -0.41119 L -0.03663 -0.18039 " pathEditMode="relative" rAng="0" ptsTypes="AA">
                                      <p:cBhvr>
                                        <p:cTn id="77" dur="2000" fill="hold"/>
                                        <p:tgtEl>
                                          <p:spTgt spid="8478"/>
                                        </p:tgtEl>
                                        <p:attrNameLst>
                                          <p:attrName>ppt_x</p:attrName>
                                          <p:attrName>ppt_y</p:attrName>
                                        </p:attrNameLst>
                                      </p:cBhvr>
                                      <p:rCtr x="2326" y="11540"/>
                                    </p:animMotion>
                                  </p:childTnLst>
                                </p:cTn>
                              </p:par>
                              <p:par>
                                <p:cTn id="78" presetID="35" presetClass="path" presetSubtype="0" accel="50000" decel="50000" fill="hold" nodeType="withEffect">
                                  <p:stCondLst>
                                    <p:cond delay="0"/>
                                  </p:stCondLst>
                                  <p:childTnLst>
                                    <p:animMotion origin="layout" path="M 0.19323 -0.15819 L -0.08177 -0.15819 " pathEditMode="relative" rAng="0" ptsTypes="AA">
                                      <p:cBhvr>
                                        <p:cTn id="79" dur="2000" fill="hold"/>
                                        <p:tgtEl>
                                          <p:spTgt spid="8478"/>
                                        </p:tgtEl>
                                        <p:attrNameLst>
                                          <p:attrName>ppt_x</p:attrName>
                                          <p:attrName>ppt_y</p:attrName>
                                        </p:attrNameLst>
                                      </p:cBhvr>
                                      <p:rCtr x="-13750" y="0"/>
                                    </p:animMotion>
                                  </p:childTnLst>
                                </p:cTn>
                              </p:par>
                              <p:par>
                                <p:cTn id="80" presetID="8" presetClass="emph" presetSubtype="0" fill="hold" nodeType="withEffect">
                                  <p:stCondLst>
                                    <p:cond delay="0"/>
                                  </p:stCondLst>
                                  <p:childTnLst>
                                    <p:animRot by="-3480000">
                                      <p:cBhvr>
                                        <p:cTn id="81" dur="2000" fill="hold"/>
                                        <p:tgtEl>
                                          <p:spTgt spid="8478"/>
                                        </p:tgtEl>
                                        <p:attrNameLst>
                                          <p:attrName>r</p:attrName>
                                        </p:attrNameLst>
                                      </p:cBhvr>
                                    </p:animRot>
                                  </p:childTnLst>
                                </p:cTn>
                              </p:par>
                            </p:childTnLst>
                          </p:cTn>
                        </p:par>
                        <p:par>
                          <p:cTn id="82" fill="hold" nodeType="afterGroup">
                            <p:stCondLst>
                              <p:cond delay="18500"/>
                            </p:stCondLst>
                            <p:childTnLst>
                              <p:par>
                                <p:cTn id="83" presetID="3" presetClass="entr" presetSubtype="10" fill="hold" grpId="1" nodeType="afterEffect">
                                  <p:stCondLst>
                                    <p:cond delay="0"/>
                                  </p:stCondLst>
                                  <p:childTnLst>
                                    <p:set>
                                      <p:cBhvr>
                                        <p:cTn id="84" dur="1" fill="hold">
                                          <p:stCondLst>
                                            <p:cond delay="0"/>
                                          </p:stCondLst>
                                        </p:cTn>
                                        <p:tgtEl>
                                          <p:spTgt spid="8480"/>
                                        </p:tgtEl>
                                        <p:attrNameLst>
                                          <p:attrName>style.visibility</p:attrName>
                                        </p:attrNameLst>
                                      </p:cBhvr>
                                      <p:to>
                                        <p:strVal val="visible"/>
                                      </p:to>
                                    </p:set>
                                    <p:animEffect transition="in" filter="blinds(horizontal)">
                                      <p:cBhvr>
                                        <p:cTn id="85" dur="500"/>
                                        <p:tgtEl>
                                          <p:spTgt spid="8480"/>
                                        </p:tgtEl>
                                      </p:cBhvr>
                                    </p:animEffect>
                                  </p:childTnLst>
                                </p:cTn>
                              </p:par>
                            </p:childTnLst>
                          </p:cTn>
                        </p:par>
                        <p:par>
                          <p:cTn id="86" fill="hold" nodeType="afterGroup">
                            <p:stCondLst>
                              <p:cond delay="19000"/>
                            </p:stCondLst>
                            <p:childTnLst>
                              <p:par>
                                <p:cTn id="87" presetID="64" presetClass="path" presetSubtype="0" accel="50000" decel="50000" fill="hold" grpId="0" nodeType="afterEffect">
                                  <p:stCondLst>
                                    <p:cond delay="0"/>
                                  </p:stCondLst>
                                  <p:childTnLst>
                                    <p:animMotion origin="layout" path="M -0.01858 0.04467 L 0.12934 -0.26088 " pathEditMode="relative" rAng="0" ptsTypes="AA">
                                      <p:cBhvr>
                                        <p:cTn id="88" dur="2000" fill="hold"/>
                                        <p:tgtEl>
                                          <p:spTgt spid="8480"/>
                                        </p:tgtEl>
                                        <p:attrNameLst>
                                          <p:attrName>ppt_x</p:attrName>
                                          <p:attrName>ppt_y</p:attrName>
                                        </p:attrNameLst>
                                      </p:cBhvr>
                                      <p:rCtr x="7396" y="-15278"/>
                                    </p:animMotion>
                                  </p:childTnLst>
                                </p:cTn>
                              </p:par>
                              <p:par>
                                <p:cTn id="89" presetID="18" presetClass="entr" presetSubtype="9" fill="hold" grpId="0" nodeType="withEffect">
                                  <p:stCondLst>
                                    <p:cond delay="0"/>
                                  </p:stCondLst>
                                  <p:childTnLst>
                                    <p:set>
                                      <p:cBhvr>
                                        <p:cTn id="90" dur="1" fill="hold">
                                          <p:stCondLst>
                                            <p:cond delay="0"/>
                                          </p:stCondLst>
                                        </p:cTn>
                                        <p:tgtEl>
                                          <p:spTgt spid="8462"/>
                                        </p:tgtEl>
                                        <p:attrNameLst>
                                          <p:attrName>style.visibility</p:attrName>
                                        </p:attrNameLst>
                                      </p:cBhvr>
                                      <p:to>
                                        <p:strVal val="visible"/>
                                      </p:to>
                                    </p:set>
                                    <p:animEffect transition="in" filter="strips(upLeft)">
                                      <p:cBhvr>
                                        <p:cTn id="91" dur="2000"/>
                                        <p:tgtEl>
                                          <p:spTgt spid="8462"/>
                                        </p:tgtEl>
                                      </p:cBhvr>
                                    </p:animEffect>
                                  </p:childTnLst>
                                </p:cTn>
                              </p:par>
                            </p:childTnLst>
                          </p:cTn>
                        </p:par>
                        <p:par>
                          <p:cTn id="92" fill="hold" nodeType="afterGroup">
                            <p:stCondLst>
                              <p:cond delay="21000"/>
                            </p:stCondLst>
                            <p:childTnLst>
                              <p:par>
                                <p:cTn id="93" presetID="3" presetClass="exit" presetSubtype="10" fill="hold" grpId="2" nodeType="afterEffect">
                                  <p:stCondLst>
                                    <p:cond delay="0"/>
                                  </p:stCondLst>
                                  <p:childTnLst>
                                    <p:animEffect transition="out" filter="blinds(horizontal)">
                                      <p:cBhvr>
                                        <p:cTn id="94" dur="2000"/>
                                        <p:tgtEl>
                                          <p:spTgt spid="8480"/>
                                        </p:tgtEl>
                                      </p:cBhvr>
                                    </p:animEffect>
                                    <p:set>
                                      <p:cBhvr>
                                        <p:cTn id="95" dur="1" fill="hold">
                                          <p:stCondLst>
                                            <p:cond delay="1999"/>
                                          </p:stCondLst>
                                        </p:cTn>
                                        <p:tgtEl>
                                          <p:spTgt spid="8480"/>
                                        </p:tgtEl>
                                        <p:attrNameLst>
                                          <p:attrName>style.visibility</p:attrName>
                                        </p:attrNameLst>
                                      </p:cBhvr>
                                      <p:to>
                                        <p:strVal val="hidden"/>
                                      </p:to>
                                    </p:set>
                                  </p:childTnLst>
                                </p:cTn>
                              </p:par>
                              <p:par>
                                <p:cTn id="96" presetID="5" presetClass="exit" presetSubtype="10" fill="hold" grpId="1" nodeType="withEffect">
                                  <p:stCondLst>
                                    <p:cond delay="0"/>
                                  </p:stCondLst>
                                  <p:childTnLst>
                                    <p:animEffect transition="out" filter="checkerboard(across)">
                                      <p:cBhvr>
                                        <p:cTn id="97" dur="1000"/>
                                        <p:tgtEl>
                                          <p:spTgt spid="8461"/>
                                        </p:tgtEl>
                                      </p:cBhvr>
                                    </p:animEffect>
                                    <p:set>
                                      <p:cBhvr>
                                        <p:cTn id="98" dur="1" fill="hold">
                                          <p:stCondLst>
                                            <p:cond delay="999"/>
                                          </p:stCondLst>
                                        </p:cTn>
                                        <p:tgtEl>
                                          <p:spTgt spid="8461"/>
                                        </p:tgtEl>
                                        <p:attrNameLst>
                                          <p:attrName>style.visibility</p:attrName>
                                        </p:attrNameLst>
                                      </p:cBhvr>
                                      <p:to>
                                        <p:strVal val="hidden"/>
                                      </p:to>
                                    </p:set>
                                  </p:childTnLst>
                                </p:cTn>
                              </p:par>
                            </p:childTnLst>
                          </p:cTn>
                        </p:par>
                        <p:par>
                          <p:cTn id="99" fill="hold" nodeType="afterGroup">
                            <p:stCondLst>
                              <p:cond delay="23000"/>
                            </p:stCondLst>
                            <p:childTnLst>
                              <p:par>
                                <p:cTn id="100" presetID="3" presetClass="exit" presetSubtype="10" fill="hold" nodeType="afterEffect">
                                  <p:stCondLst>
                                    <p:cond delay="0"/>
                                  </p:stCondLst>
                                  <p:childTnLst>
                                    <p:animEffect transition="out" filter="blinds(horizontal)">
                                      <p:cBhvr>
                                        <p:cTn id="101" dur="500"/>
                                        <p:tgtEl>
                                          <p:spTgt spid="8478"/>
                                        </p:tgtEl>
                                      </p:cBhvr>
                                    </p:animEffect>
                                    <p:set>
                                      <p:cBhvr>
                                        <p:cTn id="102" dur="1" fill="hold">
                                          <p:stCondLst>
                                            <p:cond delay="499"/>
                                          </p:stCondLst>
                                        </p:cTn>
                                        <p:tgtEl>
                                          <p:spTgt spid="8478"/>
                                        </p:tgtEl>
                                        <p:attrNameLst>
                                          <p:attrName>style.visibility</p:attrName>
                                        </p:attrNameLst>
                                      </p:cBhvr>
                                      <p:to>
                                        <p:strVal val="hidden"/>
                                      </p:to>
                                    </p:set>
                                  </p:childTnLst>
                                </p:cTn>
                              </p:par>
                            </p:childTnLst>
                          </p:cTn>
                        </p:par>
                        <p:par>
                          <p:cTn id="103" fill="hold" nodeType="afterGroup">
                            <p:stCondLst>
                              <p:cond delay="23500"/>
                            </p:stCondLst>
                            <p:childTnLst>
                              <p:par>
                                <p:cTn id="104" presetID="4" presetClass="entr" presetSubtype="16" fill="hold" grpId="0" nodeType="afterEffect">
                                  <p:stCondLst>
                                    <p:cond delay="0"/>
                                  </p:stCondLst>
                                  <p:childTnLst>
                                    <p:set>
                                      <p:cBhvr>
                                        <p:cTn id="105" dur="1" fill="hold">
                                          <p:stCondLst>
                                            <p:cond delay="0"/>
                                          </p:stCondLst>
                                        </p:cTn>
                                        <p:tgtEl>
                                          <p:spTgt spid="25125"/>
                                        </p:tgtEl>
                                        <p:attrNameLst>
                                          <p:attrName>style.visibility</p:attrName>
                                        </p:attrNameLst>
                                      </p:cBhvr>
                                      <p:to>
                                        <p:strVal val="visible"/>
                                      </p:to>
                                    </p:set>
                                    <p:animEffect transition="in" filter="box(in)">
                                      <p:cBhvr>
                                        <p:cTn id="106" dur="500"/>
                                        <p:tgtEl>
                                          <p:spTgt spid="25125"/>
                                        </p:tgtEl>
                                      </p:cBhvr>
                                    </p:animEffect>
                                  </p:childTnLst>
                                </p:cTn>
                              </p:par>
                            </p:childTnLst>
                          </p:cTn>
                        </p:par>
                        <p:par>
                          <p:cTn id="107" fill="hold" nodeType="afterGroup">
                            <p:stCondLst>
                              <p:cond delay="24000"/>
                            </p:stCondLst>
                            <p:childTnLst>
                              <p:par>
                                <p:cTn id="108" presetID="3" presetClass="entr" presetSubtype="10"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linds(horizontal)">
                                      <p:cBhvr>
                                        <p:cTn id="110" dur="500"/>
                                        <p:tgtEl>
                                          <p:spTgt spid="11"/>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8712"/>
                                        </p:tgtEl>
                                        <p:attrNameLst>
                                          <p:attrName>style.visibility</p:attrName>
                                        </p:attrNameLst>
                                      </p:cBhvr>
                                      <p:to>
                                        <p:strVal val="visible"/>
                                      </p:to>
                                    </p:set>
                                    <p:anim calcmode="lin" valueType="num">
                                      <p:cBhvr>
                                        <p:cTn id="113" dur="500" fill="hold"/>
                                        <p:tgtEl>
                                          <p:spTgt spid="8712"/>
                                        </p:tgtEl>
                                        <p:attrNameLst>
                                          <p:attrName>ppt_w</p:attrName>
                                        </p:attrNameLst>
                                      </p:cBhvr>
                                      <p:tavLst>
                                        <p:tav tm="0">
                                          <p:val>
                                            <p:fltVal val="0"/>
                                          </p:val>
                                        </p:tav>
                                        <p:tav tm="100000">
                                          <p:val>
                                            <p:strVal val="#ppt_w"/>
                                          </p:val>
                                        </p:tav>
                                      </p:tavLst>
                                    </p:anim>
                                    <p:anim calcmode="lin" valueType="num">
                                      <p:cBhvr>
                                        <p:cTn id="114" dur="500" fill="hold"/>
                                        <p:tgtEl>
                                          <p:spTgt spid="8712"/>
                                        </p:tgtEl>
                                        <p:attrNameLst>
                                          <p:attrName>ppt_h</p:attrName>
                                        </p:attrNameLst>
                                      </p:cBhvr>
                                      <p:tavLst>
                                        <p:tav tm="0">
                                          <p:val>
                                            <p:fltVal val="0"/>
                                          </p:val>
                                        </p:tav>
                                        <p:tav tm="100000">
                                          <p:val>
                                            <p:strVal val="#ppt_h"/>
                                          </p:val>
                                        </p:tav>
                                      </p:tavLst>
                                    </p:anim>
                                    <p:animEffect transition="in" filter="fade">
                                      <p:cBhvr>
                                        <p:cTn id="115" dur="500"/>
                                        <p:tgtEl>
                                          <p:spTgt spid="8712"/>
                                        </p:tgtEl>
                                      </p:cBhvr>
                                    </p:animEffect>
                                  </p:childTnLst>
                                </p:cTn>
                              </p:par>
                            </p:childTnLst>
                          </p:cTn>
                        </p:par>
                        <p:par>
                          <p:cTn id="116" fill="hold" nodeType="afterGroup">
                            <p:stCondLst>
                              <p:cond delay="24500"/>
                            </p:stCondLst>
                            <p:childTnLst>
                              <p:par>
                                <p:cTn id="117" presetID="56" presetClass="path" presetSubtype="0" accel="50000" decel="50000" fill="hold" nodeType="afterEffect">
                                  <p:stCondLst>
                                    <p:cond delay="0"/>
                                  </p:stCondLst>
                                  <p:childTnLst>
                                    <p:animMotion origin="layout" path="M 2.5E-6 -5.78035E-8 L -0.38334 0.16948 " pathEditMode="relative" rAng="0" ptsTypes="AA">
                                      <p:cBhvr>
                                        <p:cTn id="118" dur="2000" fill="hold"/>
                                        <p:tgtEl>
                                          <p:spTgt spid="11"/>
                                        </p:tgtEl>
                                        <p:attrNameLst>
                                          <p:attrName>ppt_x</p:attrName>
                                          <p:attrName>ppt_y</p:attrName>
                                        </p:attrNameLst>
                                      </p:cBhvr>
                                      <p:rCtr x="-19167" y="8462"/>
                                    </p:animMotion>
                                  </p:childTnLst>
                                </p:cTn>
                              </p:par>
                            </p:childTnLst>
                          </p:cTn>
                        </p:par>
                        <p:par>
                          <p:cTn id="119" fill="hold" nodeType="afterGroup">
                            <p:stCondLst>
                              <p:cond delay="26500"/>
                            </p:stCondLst>
                            <p:childTnLst>
                              <p:par>
                                <p:cTn id="120" presetID="1" presetClass="entr" presetSubtype="0" fill="hold" grpId="1" nodeType="afterEffect">
                                  <p:stCondLst>
                                    <p:cond delay="0"/>
                                  </p:stCondLst>
                                  <p:childTnLst>
                                    <p:set>
                                      <p:cBhvr>
                                        <p:cTn id="121" dur="1" fill="hold">
                                          <p:stCondLst>
                                            <p:cond delay="0"/>
                                          </p:stCondLst>
                                        </p:cTn>
                                        <p:tgtEl>
                                          <p:spTgt spid="8710"/>
                                        </p:tgtEl>
                                        <p:attrNameLst>
                                          <p:attrName>style.visibility</p:attrName>
                                        </p:attrNameLst>
                                      </p:cBhvr>
                                      <p:to>
                                        <p:strVal val="visible"/>
                                      </p:to>
                                    </p:set>
                                  </p:childTnLst>
                                </p:cTn>
                              </p:par>
                            </p:childTnLst>
                          </p:cTn>
                        </p:par>
                        <p:par>
                          <p:cTn id="122" fill="hold" nodeType="afterGroup">
                            <p:stCondLst>
                              <p:cond delay="26500"/>
                            </p:stCondLst>
                            <p:childTnLst>
                              <p:par>
                                <p:cTn id="123" presetID="63" presetClass="path" presetSubtype="0" accel="50000" decel="50000" fill="hold" grpId="2" nodeType="afterEffect">
                                  <p:stCondLst>
                                    <p:cond delay="0"/>
                                  </p:stCondLst>
                                  <p:childTnLst>
                                    <p:animMotion origin="layout" path="M 0.02916 0.00671 L -0.025 0.0511 " pathEditMode="relative" rAng="0" ptsTypes="AA">
                                      <p:cBhvr>
                                        <p:cTn id="124" dur="1000" fill="hold"/>
                                        <p:tgtEl>
                                          <p:spTgt spid="8710"/>
                                        </p:tgtEl>
                                        <p:attrNameLst>
                                          <p:attrName>ppt_x</p:attrName>
                                          <p:attrName>ppt_y</p:attrName>
                                        </p:attrNameLst>
                                      </p:cBhvr>
                                      <p:rCtr x="-2708" y="2220"/>
                                    </p:animMotion>
                                  </p:childTnLst>
                                </p:cTn>
                              </p:par>
                            </p:childTnLst>
                          </p:cTn>
                        </p:par>
                        <p:par>
                          <p:cTn id="125" fill="hold" nodeType="afterGroup">
                            <p:stCondLst>
                              <p:cond delay="27500"/>
                            </p:stCondLst>
                            <p:childTnLst>
                              <p:par>
                                <p:cTn id="126" presetID="4" presetClass="entr" presetSubtype="16" fill="hold" grpId="0" nodeType="afterEffect">
                                  <p:stCondLst>
                                    <p:cond delay="0"/>
                                  </p:stCondLst>
                                  <p:childTnLst>
                                    <p:set>
                                      <p:cBhvr>
                                        <p:cTn id="127" dur="1" fill="hold">
                                          <p:stCondLst>
                                            <p:cond delay="0"/>
                                          </p:stCondLst>
                                        </p:cTn>
                                        <p:tgtEl>
                                          <p:spTgt spid="8708"/>
                                        </p:tgtEl>
                                        <p:attrNameLst>
                                          <p:attrName>style.visibility</p:attrName>
                                        </p:attrNameLst>
                                      </p:cBhvr>
                                      <p:to>
                                        <p:strVal val="visible"/>
                                      </p:to>
                                    </p:set>
                                    <p:animEffect transition="in" filter="box(in)">
                                      <p:cBhvr>
                                        <p:cTn id="128" dur="500"/>
                                        <p:tgtEl>
                                          <p:spTgt spid="8708"/>
                                        </p:tgtEl>
                                      </p:cBhvr>
                                    </p:animEffect>
                                  </p:childTnLst>
                                </p:cTn>
                              </p:par>
                            </p:childTnLst>
                          </p:cTn>
                        </p:par>
                        <p:par>
                          <p:cTn id="129" fill="hold" nodeType="afterGroup">
                            <p:stCondLst>
                              <p:cond delay="28000"/>
                            </p:stCondLst>
                            <p:childTnLst>
                              <p:par>
                                <p:cTn id="130" presetID="8" presetClass="exit" presetSubtype="16" fill="hold" grpId="0" nodeType="afterEffect">
                                  <p:stCondLst>
                                    <p:cond delay="0"/>
                                  </p:stCondLst>
                                  <p:childTnLst>
                                    <p:animEffect transition="out" filter="diamond(in)">
                                      <p:cBhvr>
                                        <p:cTn id="131" dur="2000"/>
                                        <p:tgtEl>
                                          <p:spTgt spid="8710"/>
                                        </p:tgtEl>
                                      </p:cBhvr>
                                    </p:animEffect>
                                    <p:set>
                                      <p:cBhvr>
                                        <p:cTn id="132" dur="1" fill="hold">
                                          <p:stCondLst>
                                            <p:cond delay="1999"/>
                                          </p:stCondLst>
                                        </p:cTn>
                                        <p:tgtEl>
                                          <p:spTgt spid="8710"/>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11"/>
                                        </p:tgtEl>
                                        <p:attrNameLst>
                                          <p:attrName>ppt_x</p:attrName>
                                        </p:attrNameLst>
                                      </p:cBhvr>
                                      <p:tavLst>
                                        <p:tav tm="0">
                                          <p:val>
                                            <p:strVal val="ppt_x"/>
                                          </p:val>
                                        </p:tav>
                                        <p:tav tm="100000">
                                          <p:val>
                                            <p:strVal val="ppt_x"/>
                                          </p:val>
                                        </p:tav>
                                      </p:tavLst>
                                    </p:anim>
                                    <p:anim calcmode="lin" valueType="num">
                                      <p:cBhvr additive="base">
                                        <p:cTn id="135" dur="500"/>
                                        <p:tgtEl>
                                          <p:spTgt spid="11"/>
                                        </p:tgtEl>
                                        <p:attrNameLst>
                                          <p:attrName>ppt_y</p:attrName>
                                        </p:attrNameLst>
                                      </p:cBhvr>
                                      <p:tavLst>
                                        <p:tav tm="0">
                                          <p:val>
                                            <p:strVal val="ppt_y"/>
                                          </p:val>
                                        </p:tav>
                                        <p:tav tm="100000">
                                          <p:val>
                                            <p:strVal val="1+ppt_h/2"/>
                                          </p:val>
                                        </p:tav>
                                      </p:tavLst>
                                    </p:anim>
                                    <p:set>
                                      <p:cBhvr>
                                        <p:cTn id="136" dur="1" fill="hold">
                                          <p:stCondLst>
                                            <p:cond delay="499"/>
                                          </p:stCondLst>
                                        </p:cTn>
                                        <p:tgtEl>
                                          <p:spTgt spid="11"/>
                                        </p:tgtEl>
                                        <p:attrNameLst>
                                          <p:attrName>style.visibility</p:attrName>
                                        </p:attrNameLst>
                                      </p:cBhvr>
                                      <p:to>
                                        <p:strVal val="hidden"/>
                                      </p:to>
                                    </p:set>
                                  </p:childTnLst>
                                </p:cTn>
                              </p:par>
                            </p:childTnLst>
                          </p:cTn>
                        </p:par>
                        <p:par>
                          <p:cTn id="137" fill="hold" nodeType="afterGroup">
                            <p:stCondLst>
                              <p:cond delay="30000"/>
                            </p:stCondLst>
                            <p:childTnLst>
                              <p:par>
                                <p:cTn id="138" presetID="1" presetClass="entr" presetSubtype="0" fill="hold" nodeType="afterEffect">
                                  <p:stCondLst>
                                    <p:cond delay="0"/>
                                  </p:stCondLst>
                                  <p:childTnLst>
                                    <p:set>
                                      <p:cBhvr>
                                        <p:cTn id="139" dur="1" fill="hold">
                                          <p:stCondLst>
                                            <p:cond delay="0"/>
                                          </p:stCondLst>
                                        </p:cTn>
                                        <p:tgtEl>
                                          <p:spTgt spid="8745"/>
                                        </p:tgtEl>
                                        <p:attrNameLst>
                                          <p:attrName>style.visibility</p:attrName>
                                        </p:attrNameLst>
                                      </p:cBhvr>
                                      <p:to>
                                        <p:strVal val="visible"/>
                                      </p:to>
                                    </p:set>
                                  </p:childTnLst>
                                </p:cTn>
                              </p:par>
                              <p:par>
                                <p:cTn id="140" presetID="49" presetClass="path" presetSubtype="0" accel="50000" decel="50000" fill="hold" nodeType="withEffect">
                                  <p:stCondLst>
                                    <p:cond delay="0"/>
                                  </p:stCondLst>
                                  <p:childTnLst>
                                    <p:animMotion origin="layout" path="M -0.01875 0.01318 L 0.07292 0.41281 " pathEditMode="relative" rAng="0" ptsTypes="AA">
                                      <p:cBhvr>
                                        <p:cTn id="141" dur="2000" fill="hold"/>
                                        <p:tgtEl>
                                          <p:spTgt spid="8745"/>
                                        </p:tgtEl>
                                        <p:attrNameLst>
                                          <p:attrName>ppt_x</p:attrName>
                                          <p:attrName>ppt_y</p:attrName>
                                        </p:attrNameLst>
                                      </p:cBhvr>
                                      <p:rCtr x="4583" y="19981"/>
                                    </p:animMotion>
                                  </p:childTnLst>
                                </p:cTn>
                              </p:par>
                              <p:par>
                                <p:cTn id="142" presetID="35" presetClass="path" presetSubtype="0" accel="50000" decel="50000" fill="hold" nodeType="withEffect">
                                  <p:stCondLst>
                                    <p:cond delay="0"/>
                                  </p:stCondLst>
                                  <p:childTnLst>
                                    <p:animMotion origin="layout" path="M 0.02865 0.41281 L -0.24635 0.41281 " pathEditMode="relative" rAng="0" ptsTypes="AA">
                                      <p:cBhvr>
                                        <p:cTn id="143" dur="2000" fill="hold"/>
                                        <p:tgtEl>
                                          <p:spTgt spid="8745"/>
                                        </p:tgtEl>
                                        <p:attrNameLst>
                                          <p:attrName>ppt_x</p:attrName>
                                          <p:attrName>ppt_y</p:attrName>
                                        </p:attrNameLst>
                                      </p:cBhvr>
                                      <p:rCtr x="-13750" y="0"/>
                                    </p:animMotion>
                                  </p:childTnLst>
                                </p:cTn>
                              </p:par>
                              <p:par>
                                <p:cTn id="144" presetID="8" presetClass="emph" presetSubtype="0" fill="hold" nodeType="withEffect">
                                  <p:stCondLst>
                                    <p:cond delay="0"/>
                                  </p:stCondLst>
                                  <p:childTnLst>
                                    <p:animRot by="2400000">
                                      <p:cBhvr>
                                        <p:cTn id="145" dur="2000" fill="hold"/>
                                        <p:tgtEl>
                                          <p:spTgt spid="8745"/>
                                        </p:tgtEl>
                                        <p:attrNameLst>
                                          <p:attrName>r</p:attrName>
                                        </p:attrNameLst>
                                      </p:cBhvr>
                                    </p:animRot>
                                  </p:childTnLst>
                                </p:cTn>
                              </p:par>
                            </p:childTnLst>
                          </p:cTn>
                        </p:par>
                        <p:par>
                          <p:cTn id="146" fill="hold" nodeType="afterGroup">
                            <p:stCondLst>
                              <p:cond delay="32000"/>
                            </p:stCondLst>
                            <p:childTnLst>
                              <p:par>
                                <p:cTn id="147" presetID="3" presetClass="entr" presetSubtype="10" fill="hold" nodeType="afterEffect">
                                  <p:stCondLst>
                                    <p:cond delay="0"/>
                                  </p:stCondLst>
                                  <p:childTnLst>
                                    <p:set>
                                      <p:cBhvr>
                                        <p:cTn id="148" dur="1" fill="hold">
                                          <p:stCondLst>
                                            <p:cond delay="0"/>
                                          </p:stCondLst>
                                        </p:cTn>
                                        <p:tgtEl>
                                          <p:spTgt spid="8744"/>
                                        </p:tgtEl>
                                        <p:attrNameLst>
                                          <p:attrName>style.visibility</p:attrName>
                                        </p:attrNameLst>
                                      </p:cBhvr>
                                      <p:to>
                                        <p:strVal val="visible"/>
                                      </p:to>
                                    </p:set>
                                    <p:animEffect transition="in" filter="blinds(horizontal)">
                                      <p:cBhvr>
                                        <p:cTn id="149" dur="500"/>
                                        <p:tgtEl>
                                          <p:spTgt spid="8744"/>
                                        </p:tgtEl>
                                      </p:cBhvr>
                                    </p:animEffect>
                                  </p:childTnLst>
                                </p:cTn>
                              </p:par>
                            </p:childTnLst>
                          </p:cTn>
                        </p:par>
                        <p:par>
                          <p:cTn id="150" fill="hold" nodeType="afterGroup">
                            <p:stCondLst>
                              <p:cond delay="32500"/>
                            </p:stCondLst>
                            <p:childTnLst>
                              <p:par>
                                <p:cTn id="151" presetID="49" presetClass="path" presetSubtype="0" accel="50000" decel="50000" fill="hold" nodeType="afterEffect">
                                  <p:stCondLst>
                                    <p:cond delay="0"/>
                                  </p:stCondLst>
                                  <p:childTnLst>
                                    <p:animMotion origin="layout" path="M -0.00833 -0.00833 L 0.225 0.24462 " pathEditMode="relative" rAng="0" ptsTypes="AA">
                                      <p:cBhvr>
                                        <p:cTn id="152" dur="2000" fill="hold"/>
                                        <p:tgtEl>
                                          <p:spTgt spid="8744"/>
                                        </p:tgtEl>
                                        <p:attrNameLst>
                                          <p:attrName>ppt_x</p:attrName>
                                          <p:attrName>ppt_y</p:attrName>
                                        </p:attrNameLst>
                                      </p:cBhvr>
                                      <p:rCtr x="11667" y="12647"/>
                                    </p:animMotion>
                                  </p:childTnLst>
                                </p:cTn>
                              </p:par>
                              <p:par>
                                <p:cTn id="153" presetID="18" presetClass="entr" presetSubtype="6" fill="hold" grpId="0" nodeType="withEffect">
                                  <p:stCondLst>
                                    <p:cond delay="0"/>
                                  </p:stCondLst>
                                  <p:childTnLst>
                                    <p:set>
                                      <p:cBhvr>
                                        <p:cTn id="154" dur="1" fill="hold">
                                          <p:stCondLst>
                                            <p:cond delay="0"/>
                                          </p:stCondLst>
                                        </p:cTn>
                                        <p:tgtEl>
                                          <p:spTgt spid="8709"/>
                                        </p:tgtEl>
                                        <p:attrNameLst>
                                          <p:attrName>style.visibility</p:attrName>
                                        </p:attrNameLst>
                                      </p:cBhvr>
                                      <p:to>
                                        <p:strVal val="visible"/>
                                      </p:to>
                                    </p:set>
                                    <p:animEffect transition="in" filter="strips(downRight)">
                                      <p:cBhvr>
                                        <p:cTn id="155" dur="2000"/>
                                        <p:tgtEl>
                                          <p:spTgt spid="8709"/>
                                        </p:tgtEl>
                                      </p:cBhvr>
                                    </p:animEffect>
                                  </p:childTnLst>
                                </p:cTn>
                              </p:par>
                              <p:par>
                                <p:cTn id="156" presetID="3" presetClass="exit" presetSubtype="10" fill="hold" grpId="0" nodeType="withEffect">
                                  <p:stCondLst>
                                    <p:cond delay="0"/>
                                  </p:stCondLst>
                                  <p:childTnLst>
                                    <p:animEffect transition="out" filter="blinds(horizontal)">
                                      <p:cBhvr>
                                        <p:cTn id="157" dur="3000"/>
                                        <p:tgtEl>
                                          <p:spTgt spid="8744"/>
                                        </p:tgtEl>
                                      </p:cBhvr>
                                    </p:animEffect>
                                    <p:set>
                                      <p:cBhvr>
                                        <p:cTn id="158" dur="1" fill="hold">
                                          <p:stCondLst>
                                            <p:cond delay="2999"/>
                                          </p:stCondLst>
                                        </p:cTn>
                                        <p:tgtEl>
                                          <p:spTgt spid="8744"/>
                                        </p:tgtEl>
                                        <p:attrNameLst>
                                          <p:attrName>style.visibility</p:attrName>
                                        </p:attrNameLst>
                                      </p:cBhvr>
                                      <p:to>
                                        <p:strVal val="hidden"/>
                                      </p:to>
                                    </p:set>
                                  </p:childTnLst>
                                </p:cTn>
                              </p:par>
                            </p:childTnLst>
                          </p:cTn>
                        </p:par>
                        <p:par>
                          <p:cTn id="159" fill="hold" nodeType="afterGroup">
                            <p:stCondLst>
                              <p:cond delay="35500"/>
                            </p:stCondLst>
                            <p:childTnLst>
                              <p:par>
                                <p:cTn id="160" presetID="4" presetClass="exit" presetSubtype="16" fill="hold" nodeType="afterEffect">
                                  <p:stCondLst>
                                    <p:cond delay="0"/>
                                  </p:stCondLst>
                                  <p:childTnLst>
                                    <p:animEffect transition="out" filter="box(in)">
                                      <p:cBhvr>
                                        <p:cTn id="161" dur="500"/>
                                        <p:tgtEl>
                                          <p:spTgt spid="8745"/>
                                        </p:tgtEl>
                                      </p:cBhvr>
                                    </p:animEffect>
                                    <p:set>
                                      <p:cBhvr>
                                        <p:cTn id="162" dur="1" fill="hold">
                                          <p:stCondLst>
                                            <p:cond delay="499"/>
                                          </p:stCondLst>
                                        </p:cTn>
                                        <p:tgtEl>
                                          <p:spTgt spid="8745"/>
                                        </p:tgtEl>
                                        <p:attrNameLst>
                                          <p:attrName>style.visibility</p:attrName>
                                        </p:attrNameLst>
                                      </p:cBhvr>
                                      <p:to>
                                        <p:strVal val="hidden"/>
                                      </p:to>
                                    </p:set>
                                  </p:childTnLst>
                                </p:cTn>
                              </p:par>
                              <p:par>
                                <p:cTn id="163" presetID="4" presetClass="exit" presetSubtype="16" fill="hold" nodeType="withEffect">
                                  <p:stCondLst>
                                    <p:cond delay="0"/>
                                  </p:stCondLst>
                                  <p:childTnLst>
                                    <p:animEffect transition="out" filter="box(in)">
                                      <p:cBhvr>
                                        <p:cTn id="164" dur="500"/>
                                        <p:tgtEl>
                                          <p:spTgt spid="8708"/>
                                        </p:tgtEl>
                                      </p:cBhvr>
                                    </p:animEffect>
                                    <p:set>
                                      <p:cBhvr>
                                        <p:cTn id="165" dur="1" fill="hold">
                                          <p:stCondLst>
                                            <p:cond delay="499"/>
                                          </p:stCondLst>
                                        </p:cTn>
                                        <p:tgtEl>
                                          <p:spTgt spid="8708"/>
                                        </p:tgtEl>
                                        <p:attrNameLst>
                                          <p:attrName>style.visibility</p:attrName>
                                        </p:attrNameLst>
                                      </p:cBhvr>
                                      <p:to>
                                        <p:strVal val="hidden"/>
                                      </p:to>
                                    </p:set>
                                  </p:childTnLst>
                                </p:cTn>
                              </p:par>
                            </p:childTnLst>
                          </p:cTn>
                        </p:par>
                        <p:par>
                          <p:cTn id="166" fill="hold" nodeType="afterGroup">
                            <p:stCondLst>
                              <p:cond delay="36000"/>
                            </p:stCondLst>
                            <p:childTnLst>
                              <p:par>
                                <p:cTn id="167" presetID="53" presetClass="entr" presetSubtype="0" fill="hold" nodeType="afterEffect">
                                  <p:stCondLst>
                                    <p:cond delay="0"/>
                                  </p:stCondLst>
                                  <p:childTnLst>
                                    <p:set>
                                      <p:cBhvr>
                                        <p:cTn id="168" dur="1" fill="hold">
                                          <p:stCondLst>
                                            <p:cond delay="0"/>
                                          </p:stCondLst>
                                        </p:cTn>
                                        <p:tgtEl>
                                          <p:spTgt spid="8713"/>
                                        </p:tgtEl>
                                        <p:attrNameLst>
                                          <p:attrName>style.visibility</p:attrName>
                                        </p:attrNameLst>
                                      </p:cBhvr>
                                      <p:to>
                                        <p:strVal val="visible"/>
                                      </p:to>
                                    </p:set>
                                    <p:anim calcmode="lin" valueType="num">
                                      <p:cBhvr>
                                        <p:cTn id="169" dur="1000" fill="hold"/>
                                        <p:tgtEl>
                                          <p:spTgt spid="8713"/>
                                        </p:tgtEl>
                                        <p:attrNameLst>
                                          <p:attrName>ppt_w</p:attrName>
                                        </p:attrNameLst>
                                      </p:cBhvr>
                                      <p:tavLst>
                                        <p:tav tm="0">
                                          <p:val>
                                            <p:fltVal val="0"/>
                                          </p:val>
                                        </p:tav>
                                        <p:tav tm="100000">
                                          <p:val>
                                            <p:strVal val="#ppt_w"/>
                                          </p:val>
                                        </p:tav>
                                      </p:tavLst>
                                    </p:anim>
                                    <p:anim calcmode="lin" valueType="num">
                                      <p:cBhvr>
                                        <p:cTn id="170" dur="1000" fill="hold"/>
                                        <p:tgtEl>
                                          <p:spTgt spid="8713"/>
                                        </p:tgtEl>
                                        <p:attrNameLst>
                                          <p:attrName>ppt_h</p:attrName>
                                        </p:attrNameLst>
                                      </p:cBhvr>
                                      <p:tavLst>
                                        <p:tav tm="0">
                                          <p:val>
                                            <p:fltVal val="0"/>
                                          </p:val>
                                        </p:tav>
                                        <p:tav tm="100000">
                                          <p:val>
                                            <p:strVal val="#ppt_h"/>
                                          </p:val>
                                        </p:tav>
                                      </p:tavLst>
                                    </p:anim>
                                    <p:animEffect transition="in" filter="fade">
                                      <p:cBhvr>
                                        <p:cTn id="171" dur="1000"/>
                                        <p:tgtEl>
                                          <p:spTgt spid="8713"/>
                                        </p:tgtEl>
                                      </p:cBhvr>
                                    </p:animEffect>
                                  </p:childTnLst>
                                </p:cTn>
                              </p:par>
                              <p:par>
                                <p:cTn id="172" presetID="3" presetClass="entr" presetSubtype="10" fill="hold" nodeType="withEffect">
                                  <p:stCondLst>
                                    <p:cond delay="0"/>
                                  </p:stCondLst>
                                  <p:childTnLst>
                                    <p:set>
                                      <p:cBhvr>
                                        <p:cTn id="173" dur="1" fill="hold">
                                          <p:stCondLst>
                                            <p:cond delay="0"/>
                                          </p:stCondLst>
                                        </p:cTn>
                                        <p:tgtEl>
                                          <p:spTgt spid="25124"/>
                                        </p:tgtEl>
                                        <p:attrNameLst>
                                          <p:attrName>style.visibility</p:attrName>
                                        </p:attrNameLst>
                                      </p:cBhvr>
                                      <p:to>
                                        <p:strVal val="visible"/>
                                      </p:to>
                                    </p:set>
                                    <p:animEffect transition="in" filter="blinds(horizontal)">
                                      <p:cBhvr>
                                        <p:cTn id="174" dur="500"/>
                                        <p:tgtEl>
                                          <p:spTgt spid="25124"/>
                                        </p:tgtEl>
                                      </p:cBhvr>
                                    </p:animEffect>
                                  </p:childTnLst>
                                </p:cTn>
                              </p:par>
                            </p:childTnLst>
                          </p:cTn>
                        </p:par>
                        <p:par>
                          <p:cTn id="175" fill="hold" nodeType="withGroup">
                            <p:stCondLst>
                              <p:cond delay="37000"/>
                            </p:stCondLst>
                            <p:childTnLst>
                              <p:par>
                                <p:cTn id="176" presetID="35" presetClass="path" presetSubtype="0" accel="50000" decel="50000" fill="hold" grpId="0" nodeType="afterEffect">
                                  <p:stCondLst>
                                    <p:cond delay="0"/>
                                  </p:stCondLst>
                                  <p:childTnLst>
                                    <p:animMotion origin="layout" path="M -0.30416 -0.04232 L -0.55416 -0.04232 " pathEditMode="relative" rAng="0" ptsTypes="AA">
                                      <p:cBhvr>
                                        <p:cTn id="177" dur="2000" fill="hold"/>
                                        <p:tgtEl>
                                          <p:spTgt spid="8715"/>
                                        </p:tgtEl>
                                        <p:attrNameLst>
                                          <p:attrName>ppt_x</p:attrName>
                                          <p:attrName>ppt_y</p:attrName>
                                        </p:attrNameLst>
                                      </p:cBhvr>
                                      <p:rCtr x="-12500" y="0"/>
                                    </p:animMotion>
                                  </p:childTnLst>
                                </p:cTn>
                              </p:par>
                              <p:par>
                                <p:cTn id="178" presetID="8" presetClass="entr" presetSubtype="16" fill="hold" nodeType="withEffect">
                                  <p:stCondLst>
                                    <p:cond delay="0"/>
                                  </p:stCondLst>
                                  <p:childTnLst>
                                    <p:set>
                                      <p:cBhvr>
                                        <p:cTn id="179" dur="1" fill="hold">
                                          <p:stCondLst>
                                            <p:cond delay="0"/>
                                          </p:stCondLst>
                                        </p:cTn>
                                        <p:tgtEl>
                                          <p:spTgt spid="25126">
                                            <p:txEl>
                                              <p:pRg st="0" end="0"/>
                                            </p:txEl>
                                          </p:spTgt>
                                        </p:tgtEl>
                                        <p:attrNameLst>
                                          <p:attrName>style.visibility</p:attrName>
                                        </p:attrNameLst>
                                      </p:cBhvr>
                                      <p:to>
                                        <p:strVal val="visible"/>
                                      </p:to>
                                    </p:set>
                                    <p:animEffect transition="in" filter="diamond(in)">
                                      <p:cBhvr>
                                        <p:cTn id="180" dur="2000"/>
                                        <p:tgtEl>
                                          <p:spTgt spid="25126">
                                            <p:txEl>
                                              <p:pRg st="0" end="0"/>
                                            </p:txEl>
                                          </p:spTgt>
                                        </p:tgtEl>
                                      </p:cBhvr>
                                    </p:animEffect>
                                  </p:childTnLst>
                                </p:cTn>
                              </p:par>
                            </p:childTnLst>
                          </p:cTn>
                        </p:par>
                        <p:par>
                          <p:cTn id="181" fill="hold" nodeType="afterGroup">
                            <p:stCondLst>
                              <p:cond delay="39000"/>
                            </p:stCondLst>
                            <p:childTnLst>
                              <p:par>
                                <p:cTn id="182" presetID="4" presetClass="entr" presetSubtype="32" fill="hold" grpId="0" nodeType="afterEffect">
                                  <p:stCondLst>
                                    <p:cond delay="0"/>
                                  </p:stCondLst>
                                  <p:childTnLst>
                                    <p:set>
                                      <p:cBhvr>
                                        <p:cTn id="183" dur="1" fill="hold">
                                          <p:stCondLst>
                                            <p:cond delay="0"/>
                                          </p:stCondLst>
                                        </p:cTn>
                                        <p:tgtEl>
                                          <p:spTgt spid="8714"/>
                                        </p:tgtEl>
                                        <p:attrNameLst>
                                          <p:attrName>style.visibility</p:attrName>
                                        </p:attrNameLst>
                                      </p:cBhvr>
                                      <p:to>
                                        <p:strVal val="visible"/>
                                      </p:to>
                                    </p:set>
                                    <p:animEffect transition="in" filter="box(out)">
                                      <p:cBhvr>
                                        <p:cTn id="184" dur="3000"/>
                                        <p:tgtEl>
                                          <p:spTgt spid="8714"/>
                                        </p:tgtEl>
                                      </p:cBhvr>
                                    </p:animEffect>
                                  </p:childTnLst>
                                  <p:subTnLst>
                                    <p:animClr clrSpc="rgb" dir="cw">
                                      <p:cBhvr override="childStyle">
                                        <p:cTn dur="1" fill="hold" display="0" masterRel="nextClick" afterEffect="1"/>
                                        <p:tgtEl>
                                          <p:spTgt spid="8714"/>
                                        </p:tgtEl>
                                        <p:attrNameLst>
                                          <p:attrName>ppt_c</p:attrName>
                                        </p:attrNameLst>
                                      </p:cBhvr>
                                      <p:to>
                                        <a:srgbClr val="CC0000"/>
                                      </p:to>
                                    </p:animClr>
                                  </p:subTnLst>
                                </p:cTn>
                              </p:par>
                              <p:par>
                                <p:cTn id="185" presetID="18" presetClass="entr" presetSubtype="6" fill="hold" grpId="0" nodeType="withEffect">
                                  <p:stCondLst>
                                    <p:cond delay="0"/>
                                  </p:stCondLst>
                                  <p:childTnLst>
                                    <p:set>
                                      <p:cBhvr>
                                        <p:cTn id="186" dur="1" fill="hold">
                                          <p:stCondLst>
                                            <p:cond delay="0"/>
                                          </p:stCondLst>
                                        </p:cTn>
                                        <p:tgtEl>
                                          <p:spTgt spid="8759"/>
                                        </p:tgtEl>
                                        <p:attrNameLst>
                                          <p:attrName>style.visibility</p:attrName>
                                        </p:attrNameLst>
                                      </p:cBhvr>
                                      <p:to>
                                        <p:strVal val="visible"/>
                                      </p:to>
                                    </p:set>
                                    <p:animEffect transition="in" filter="strips(downRight)">
                                      <p:cBhvr>
                                        <p:cTn id="187" dur="2000"/>
                                        <p:tgtEl>
                                          <p:spTgt spid="8759"/>
                                        </p:tgtEl>
                                      </p:cBhvr>
                                    </p:animEffect>
                                  </p:childTnLst>
                                </p:cTn>
                              </p:par>
                              <p:par>
                                <p:cTn id="188" presetID="4" presetClass="entr" presetSubtype="16" fill="hold" nodeType="withEffect">
                                  <p:stCondLst>
                                    <p:cond delay="0"/>
                                  </p:stCondLst>
                                  <p:childTnLst>
                                    <p:set>
                                      <p:cBhvr>
                                        <p:cTn id="189" dur="1" fill="hold">
                                          <p:stCondLst>
                                            <p:cond delay="0"/>
                                          </p:stCondLst>
                                        </p:cTn>
                                        <p:tgtEl>
                                          <p:spTgt spid="8760"/>
                                        </p:tgtEl>
                                        <p:attrNameLst>
                                          <p:attrName>style.visibility</p:attrName>
                                        </p:attrNameLst>
                                      </p:cBhvr>
                                      <p:to>
                                        <p:strVal val="visible"/>
                                      </p:to>
                                    </p:set>
                                    <p:animEffect transition="in" filter="box(in)">
                                      <p:cBhvr>
                                        <p:cTn id="190" dur="500"/>
                                        <p:tgtEl>
                                          <p:spTgt spid="8760"/>
                                        </p:tgtEl>
                                      </p:cBhvr>
                                    </p:animEffect>
                                  </p:childTnLst>
                                </p:cTn>
                              </p:par>
                              <p:par>
                                <p:cTn id="191" presetID="4" presetClass="entr" presetSubtype="16" fill="hold" nodeType="withEffect">
                                  <p:stCondLst>
                                    <p:cond delay="0"/>
                                  </p:stCondLst>
                                  <p:childTnLst>
                                    <p:set>
                                      <p:cBhvr>
                                        <p:cTn id="192" dur="1" fill="hold">
                                          <p:stCondLst>
                                            <p:cond delay="0"/>
                                          </p:stCondLst>
                                        </p:cTn>
                                        <p:tgtEl>
                                          <p:spTgt spid="8761"/>
                                        </p:tgtEl>
                                        <p:attrNameLst>
                                          <p:attrName>style.visibility</p:attrName>
                                        </p:attrNameLst>
                                      </p:cBhvr>
                                      <p:to>
                                        <p:strVal val="visible"/>
                                      </p:to>
                                    </p:set>
                                    <p:animEffect transition="in" filter="box(in)">
                                      <p:cBhvr>
                                        <p:cTn id="193" dur="500"/>
                                        <p:tgtEl>
                                          <p:spTgt spid="8761"/>
                                        </p:tgtEl>
                                      </p:cBhvr>
                                    </p:animEffect>
                                  </p:childTnLst>
                                </p:cTn>
                              </p:par>
                              <p:par>
                                <p:cTn id="194" presetID="3" presetClass="entr" presetSubtype="10" fill="hold" nodeType="withEffect">
                                  <p:stCondLst>
                                    <p:cond delay="0"/>
                                  </p:stCondLst>
                                  <p:childTnLst>
                                    <p:set>
                                      <p:cBhvr>
                                        <p:cTn id="195" dur="1" fill="hold">
                                          <p:stCondLst>
                                            <p:cond delay="0"/>
                                          </p:stCondLst>
                                        </p:cTn>
                                        <p:tgtEl>
                                          <p:spTgt spid="8762"/>
                                        </p:tgtEl>
                                        <p:attrNameLst>
                                          <p:attrName>style.visibility</p:attrName>
                                        </p:attrNameLst>
                                      </p:cBhvr>
                                      <p:to>
                                        <p:strVal val="visible"/>
                                      </p:to>
                                    </p:set>
                                    <p:animEffect transition="in" filter="blinds(horizontal)">
                                      <p:cBhvr>
                                        <p:cTn id="196" dur="500"/>
                                        <p:tgtEl>
                                          <p:spTgt spid="8762"/>
                                        </p:tgtEl>
                                      </p:cBhvr>
                                    </p:animEffect>
                                  </p:childTnLst>
                                </p:cTn>
                              </p:par>
                              <p:par>
                                <p:cTn id="197" presetID="18" presetClass="entr" presetSubtype="9" fill="hold" grpId="0" nodeType="withEffect">
                                  <p:stCondLst>
                                    <p:cond delay="0"/>
                                  </p:stCondLst>
                                  <p:childTnLst>
                                    <p:set>
                                      <p:cBhvr>
                                        <p:cTn id="198" dur="1" fill="hold">
                                          <p:stCondLst>
                                            <p:cond delay="0"/>
                                          </p:stCondLst>
                                        </p:cTn>
                                        <p:tgtEl>
                                          <p:spTgt spid="8991"/>
                                        </p:tgtEl>
                                        <p:attrNameLst>
                                          <p:attrName>style.visibility</p:attrName>
                                        </p:attrNameLst>
                                      </p:cBhvr>
                                      <p:to>
                                        <p:strVal val="visible"/>
                                      </p:to>
                                    </p:set>
                                    <p:animEffect transition="in" filter="strips(upLeft)">
                                      <p:cBhvr>
                                        <p:cTn id="199" dur="2000"/>
                                        <p:tgtEl>
                                          <p:spTgt spid="8991"/>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24585"/>
                                        </p:tgtEl>
                                        <p:attrNameLst>
                                          <p:attrName>style.visibility</p:attrName>
                                        </p:attrNameLst>
                                      </p:cBhvr>
                                      <p:to>
                                        <p:strVal val="visible"/>
                                      </p:to>
                                    </p:set>
                                    <p:anim calcmode="lin" valueType="num">
                                      <p:cBhvr>
                                        <p:cTn id="202" dur="500" fill="hold"/>
                                        <p:tgtEl>
                                          <p:spTgt spid="24585"/>
                                        </p:tgtEl>
                                        <p:attrNameLst>
                                          <p:attrName>ppt_w</p:attrName>
                                        </p:attrNameLst>
                                      </p:cBhvr>
                                      <p:tavLst>
                                        <p:tav tm="0">
                                          <p:val>
                                            <p:fltVal val="0"/>
                                          </p:val>
                                        </p:tav>
                                        <p:tav tm="100000">
                                          <p:val>
                                            <p:strVal val="#ppt_w"/>
                                          </p:val>
                                        </p:tav>
                                      </p:tavLst>
                                    </p:anim>
                                    <p:anim calcmode="lin" valueType="num">
                                      <p:cBhvr>
                                        <p:cTn id="203" dur="500" fill="hold"/>
                                        <p:tgtEl>
                                          <p:spTgt spid="24585"/>
                                        </p:tgtEl>
                                        <p:attrNameLst>
                                          <p:attrName>ppt_h</p:attrName>
                                        </p:attrNameLst>
                                      </p:cBhvr>
                                      <p:tavLst>
                                        <p:tav tm="0">
                                          <p:val>
                                            <p:fltVal val="0"/>
                                          </p:val>
                                        </p:tav>
                                        <p:tav tm="100000">
                                          <p:val>
                                            <p:strVal val="#ppt_h"/>
                                          </p:val>
                                        </p:tav>
                                      </p:tavLst>
                                    </p:anim>
                                    <p:animEffect transition="in" filter="fade">
                                      <p:cBhvr>
                                        <p:cTn id="204" dur="500"/>
                                        <p:tgtEl>
                                          <p:spTgt spid="24585"/>
                                        </p:tgtEl>
                                      </p:cBhvr>
                                    </p:animEffect>
                                  </p:childTnLst>
                                </p:cTn>
                              </p:par>
                              <p:par>
                                <p:cTn id="205" presetID="18" presetClass="entr" presetSubtype="6" fill="hold" grpId="0" nodeType="withEffect">
                                  <p:stCondLst>
                                    <p:cond delay="0"/>
                                  </p:stCondLst>
                                  <p:childTnLst>
                                    <p:set>
                                      <p:cBhvr>
                                        <p:cTn id="206" dur="1" fill="hold">
                                          <p:stCondLst>
                                            <p:cond delay="0"/>
                                          </p:stCondLst>
                                        </p:cTn>
                                        <p:tgtEl>
                                          <p:spTgt spid="24582"/>
                                        </p:tgtEl>
                                        <p:attrNameLst>
                                          <p:attrName>style.visibility</p:attrName>
                                        </p:attrNameLst>
                                      </p:cBhvr>
                                      <p:to>
                                        <p:strVal val="visible"/>
                                      </p:to>
                                    </p:set>
                                    <p:animEffect transition="in" filter="strips(downRight)">
                                      <p:cBhvr>
                                        <p:cTn id="207" dur="2000"/>
                                        <p:tgtEl>
                                          <p:spTgt spid="24582"/>
                                        </p:tgtEl>
                                      </p:cBhvr>
                                    </p:animEffect>
                                  </p:childTnLst>
                                </p:cTn>
                              </p:par>
                            </p:childTnLst>
                          </p:cTn>
                        </p:par>
                        <p:par>
                          <p:cTn id="208" fill="hold" nodeType="afterGroup">
                            <p:stCondLst>
                              <p:cond delay="42000"/>
                            </p:stCondLst>
                            <p:childTnLst>
                              <p:par>
                                <p:cTn id="209" presetID="53" presetClass="entr" presetSubtype="0" fill="hold" grpId="0" nodeType="afterEffect">
                                  <p:stCondLst>
                                    <p:cond delay="0"/>
                                  </p:stCondLst>
                                  <p:childTnLst>
                                    <p:set>
                                      <p:cBhvr>
                                        <p:cTn id="210" dur="1" fill="hold">
                                          <p:stCondLst>
                                            <p:cond delay="0"/>
                                          </p:stCondLst>
                                        </p:cTn>
                                        <p:tgtEl>
                                          <p:spTgt spid="24586"/>
                                        </p:tgtEl>
                                        <p:attrNameLst>
                                          <p:attrName>style.visibility</p:attrName>
                                        </p:attrNameLst>
                                      </p:cBhvr>
                                      <p:to>
                                        <p:strVal val="visible"/>
                                      </p:to>
                                    </p:set>
                                    <p:anim calcmode="lin" valueType="num">
                                      <p:cBhvr>
                                        <p:cTn id="211" dur="1000" fill="hold"/>
                                        <p:tgtEl>
                                          <p:spTgt spid="24586"/>
                                        </p:tgtEl>
                                        <p:attrNameLst>
                                          <p:attrName>ppt_w</p:attrName>
                                        </p:attrNameLst>
                                      </p:cBhvr>
                                      <p:tavLst>
                                        <p:tav tm="0">
                                          <p:val>
                                            <p:fltVal val="0"/>
                                          </p:val>
                                        </p:tav>
                                        <p:tav tm="100000">
                                          <p:val>
                                            <p:strVal val="#ppt_w"/>
                                          </p:val>
                                        </p:tav>
                                      </p:tavLst>
                                    </p:anim>
                                    <p:anim calcmode="lin" valueType="num">
                                      <p:cBhvr>
                                        <p:cTn id="212" dur="1000" fill="hold"/>
                                        <p:tgtEl>
                                          <p:spTgt spid="24586"/>
                                        </p:tgtEl>
                                        <p:attrNameLst>
                                          <p:attrName>ppt_h</p:attrName>
                                        </p:attrNameLst>
                                      </p:cBhvr>
                                      <p:tavLst>
                                        <p:tav tm="0">
                                          <p:val>
                                            <p:fltVal val="0"/>
                                          </p:val>
                                        </p:tav>
                                        <p:tav tm="100000">
                                          <p:val>
                                            <p:strVal val="#ppt_h"/>
                                          </p:val>
                                        </p:tav>
                                      </p:tavLst>
                                    </p:anim>
                                    <p:animEffect transition="in" filter="fade">
                                      <p:cBhvr>
                                        <p:cTn id="213" dur="1000"/>
                                        <p:tgtEl>
                                          <p:spTgt spid="24586"/>
                                        </p:tgtEl>
                                      </p:cBhvr>
                                    </p:animEffect>
                                  </p:childTnLst>
                                </p:cTn>
                              </p:par>
                            </p:childTnLst>
                          </p:cTn>
                        </p:par>
                        <p:par>
                          <p:cTn id="214" fill="hold" nodeType="afterGroup">
                            <p:stCondLst>
                              <p:cond delay="43000"/>
                            </p:stCondLst>
                            <p:childTnLst>
                              <p:par>
                                <p:cTn id="215" presetID="4" presetClass="entr" presetSubtype="32" fill="hold" grpId="0" nodeType="afterEffect">
                                  <p:stCondLst>
                                    <p:cond delay="0"/>
                                  </p:stCondLst>
                                  <p:childTnLst>
                                    <p:set>
                                      <p:cBhvr>
                                        <p:cTn id="216" dur="1" fill="hold">
                                          <p:stCondLst>
                                            <p:cond delay="0"/>
                                          </p:stCondLst>
                                        </p:cTn>
                                        <p:tgtEl>
                                          <p:spTgt spid="24587"/>
                                        </p:tgtEl>
                                        <p:attrNameLst>
                                          <p:attrName>style.visibility</p:attrName>
                                        </p:attrNameLst>
                                      </p:cBhvr>
                                      <p:to>
                                        <p:strVal val="visible"/>
                                      </p:to>
                                    </p:set>
                                    <p:animEffect transition="in" filter="box(out)">
                                      <p:cBhvr>
                                        <p:cTn id="217" dur="3000"/>
                                        <p:tgtEl>
                                          <p:spTgt spid="24587"/>
                                        </p:tgtEl>
                                      </p:cBhvr>
                                    </p:animEffect>
                                  </p:childTnLst>
                                  <p:subTnLst>
                                    <p:animClr clrSpc="rgb" dir="cw">
                                      <p:cBhvr override="childStyle">
                                        <p:cTn dur="1" fill="hold" display="0" masterRel="nextClick" afterEffect="1"/>
                                        <p:tgtEl>
                                          <p:spTgt spid="24587"/>
                                        </p:tgtEl>
                                        <p:attrNameLst>
                                          <p:attrName>ppt_c</p:attrName>
                                        </p:attrNameLst>
                                      </p:cBhvr>
                                      <p:to>
                                        <a:srgbClr val="CC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 grpId="0"/>
      <p:bldP spid="8710" grpId="0"/>
      <p:bldP spid="8710" grpId="1"/>
      <p:bldP spid="8710" grpId="2"/>
      <p:bldP spid="8227" grpId="0"/>
      <p:bldP spid="8229" grpId="0"/>
      <p:bldP spid="8229" grpId="1"/>
      <p:bldP spid="8229" grpId="2"/>
      <p:bldP spid="8230" grpId="0" animBg="1"/>
      <p:bldP spid="8461" grpId="0"/>
      <p:bldP spid="8461" grpId="1"/>
      <p:bldP spid="8462" grpId="0" animBg="1"/>
      <p:bldP spid="8480" grpId="0"/>
      <p:bldP spid="8480" grpId="1"/>
      <p:bldP spid="8480" grpId="2"/>
      <p:bldP spid="8708" grpId="0"/>
      <p:bldP spid="8709" grpId="0" animBg="1"/>
      <p:bldP spid="8711" grpId="0"/>
      <p:bldP spid="8711" grpId="1"/>
      <p:bldP spid="8712" grpId="0"/>
      <p:bldP spid="8714" grpId="0"/>
      <p:bldP spid="8715" grpId="0"/>
      <p:bldP spid="8759" grpId="0" animBg="1"/>
      <p:bldP spid="8991" grpId="0" animBg="1"/>
      <p:bldP spid="24582" grpId="0" animBg="1"/>
      <p:bldP spid="24585" grpId="0"/>
      <p:bldP spid="24586" grpId="0"/>
      <p:bldP spid="24587" grpId="0"/>
      <p:bldP spid="25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16398"/>
            <a:ext cx="8229600" cy="1928826"/>
          </a:xfrm>
        </p:spPr>
        <p:txBody>
          <a:bodyPr>
            <a:noAutofit/>
          </a:bodyPr>
          <a:lstStyle/>
          <a:p>
            <a:pPr algn="just"/>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b="1" u="sng" dirty="0">
                <a:solidFill>
                  <a:srgbClr val="FF0000"/>
                </a:solidFill>
                <a:latin typeface="Times New Roman" pitchFamily="18" charset="0"/>
                <a:cs typeface="Times New Roman" pitchFamily="18" charset="0"/>
              </a:rPr>
              <a:t/>
            </a:r>
            <a:br>
              <a:rPr lang="en-US" sz="2800" b="1" u="sng" dirty="0">
                <a:solidFill>
                  <a:srgbClr val="FF0000"/>
                </a:solidFill>
                <a:latin typeface="Times New Roman" pitchFamily="18" charset="0"/>
                <a:cs typeface="Times New Roman" pitchFamily="18" charset="0"/>
              </a:rPr>
            </a:br>
            <a:r>
              <a:rPr lang="en-US" sz="2800" dirty="0">
                <a:solidFill>
                  <a:srgbClr val="0000FF"/>
                </a:solidFill>
                <a:latin typeface="Times New Roman" pitchFamily="18" charset="0"/>
                <a:cs typeface="Times New Roman" pitchFamily="18" charset="0"/>
              </a:rPr>
              <a:t>Khi nói một cạnh và hai góc kề, ta hiểu hai góc này là hai góc ở vị trí kề cạnh đó</a:t>
            </a:r>
            <a:endParaRPr lang="en-US" sz="2800" b="1" dirty="0">
              <a:solidFill>
                <a:srgbClr val="0000FF"/>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520259"/>
            <a:ext cx="3305164" cy="365125"/>
          </a:xfrm>
        </p:spPr>
        <p:txBody>
          <a:bodyPr/>
          <a:lstStyle/>
          <a:p>
            <a:r>
              <a:rPr lang="vi-VN" dirty="0"/>
              <a:t>Trường hợp bằng nhau thứ ba của tam giác góc - cạnh - góc</a:t>
            </a:r>
            <a:endParaRPr lang="en-US" dirty="0"/>
          </a:p>
        </p:txBody>
      </p:sp>
      <p:sp>
        <p:nvSpPr>
          <p:cNvPr id="10" name="Arc 33"/>
          <p:cNvSpPr>
            <a:spLocks/>
          </p:cNvSpPr>
          <p:nvPr/>
        </p:nvSpPr>
        <p:spPr bwMode="auto">
          <a:xfrm>
            <a:off x="3143240" y="3659274"/>
            <a:ext cx="411163" cy="214314"/>
          </a:xfrm>
          <a:custGeom>
            <a:avLst/>
            <a:gdLst>
              <a:gd name="G0" fmla="+- 0 0 0"/>
              <a:gd name="G1" fmla="+- 20284 0 0"/>
              <a:gd name="G2" fmla="+- 21600 0 0"/>
              <a:gd name="T0" fmla="*/ 7425 w 21600"/>
              <a:gd name="T1" fmla="*/ 0 h 20284"/>
              <a:gd name="T2" fmla="*/ 21600 w 21600"/>
              <a:gd name="T3" fmla="*/ 20284 h 20284"/>
              <a:gd name="T4" fmla="*/ 0 w 21600"/>
              <a:gd name="T5" fmla="*/ 20284 h 20284"/>
            </a:gdLst>
            <a:ahLst/>
            <a:cxnLst>
              <a:cxn ang="0">
                <a:pos x="T0" y="T1"/>
              </a:cxn>
              <a:cxn ang="0">
                <a:pos x="T2" y="T3"/>
              </a:cxn>
              <a:cxn ang="0">
                <a:pos x="T4" y="T5"/>
              </a:cxn>
            </a:cxnLst>
            <a:rect l="0" t="0" r="r" b="b"/>
            <a:pathLst>
              <a:path w="21600" h="20284" fill="none" extrusionOk="0">
                <a:moveTo>
                  <a:pt x="7424" y="0"/>
                </a:moveTo>
                <a:cubicBezTo>
                  <a:pt x="15938" y="3116"/>
                  <a:pt x="21600" y="11217"/>
                  <a:pt x="21600" y="20284"/>
                </a:cubicBezTo>
              </a:path>
              <a:path w="21600" h="20284" stroke="0" extrusionOk="0">
                <a:moveTo>
                  <a:pt x="7424" y="0"/>
                </a:moveTo>
                <a:cubicBezTo>
                  <a:pt x="15938" y="3116"/>
                  <a:pt x="21600" y="11217"/>
                  <a:pt x="21600" y="20284"/>
                </a:cubicBezTo>
                <a:lnTo>
                  <a:pt x="0" y="20284"/>
                </a:lnTo>
                <a:close/>
              </a:path>
            </a:pathLst>
          </a:custGeom>
          <a:solidFill>
            <a:schemeClr val="hlink"/>
          </a:solidFill>
          <a:ln w="9525">
            <a:solidFill>
              <a:schemeClr val="tx1"/>
            </a:solidFill>
            <a:round/>
            <a:headEnd/>
            <a:tailEnd/>
          </a:ln>
          <a:effectLst/>
        </p:spPr>
        <p:txBody>
          <a:bodyPr wrap="none" anchor="ctr"/>
          <a:lstStyle/>
          <a:p>
            <a:endParaRPr lang="en-US"/>
          </a:p>
        </p:txBody>
      </p:sp>
      <p:sp>
        <p:nvSpPr>
          <p:cNvPr id="11" name="Arc 34"/>
          <p:cNvSpPr>
            <a:spLocks/>
          </p:cNvSpPr>
          <p:nvPr/>
        </p:nvSpPr>
        <p:spPr bwMode="auto">
          <a:xfrm flipH="1">
            <a:off x="5572132" y="3587836"/>
            <a:ext cx="752475" cy="282575"/>
          </a:xfrm>
          <a:custGeom>
            <a:avLst/>
            <a:gdLst>
              <a:gd name="G0" fmla="+- 0 0 0"/>
              <a:gd name="G1" fmla="+- 18324 0 0"/>
              <a:gd name="G2" fmla="+- 21600 0 0"/>
              <a:gd name="T0" fmla="*/ 11437 w 21600"/>
              <a:gd name="T1" fmla="*/ 0 h 18324"/>
              <a:gd name="T2" fmla="*/ 21600 w 21600"/>
              <a:gd name="T3" fmla="*/ 18233 h 18324"/>
              <a:gd name="T4" fmla="*/ 0 w 21600"/>
              <a:gd name="T5" fmla="*/ 18324 h 18324"/>
            </a:gdLst>
            <a:ahLst/>
            <a:cxnLst>
              <a:cxn ang="0">
                <a:pos x="T0" y="T1"/>
              </a:cxn>
              <a:cxn ang="0">
                <a:pos x="T2" y="T3"/>
              </a:cxn>
              <a:cxn ang="0">
                <a:pos x="T4" y="T5"/>
              </a:cxn>
            </a:cxnLst>
            <a:rect l="0" t="0" r="r" b="b"/>
            <a:pathLst>
              <a:path w="21600" h="18324" fill="none" extrusionOk="0">
                <a:moveTo>
                  <a:pt x="11436" y="0"/>
                </a:moveTo>
                <a:cubicBezTo>
                  <a:pt x="17731" y="3928"/>
                  <a:pt x="21568" y="10813"/>
                  <a:pt x="21599" y="18233"/>
                </a:cubicBezTo>
              </a:path>
              <a:path w="21600" h="18324" stroke="0" extrusionOk="0">
                <a:moveTo>
                  <a:pt x="11436" y="0"/>
                </a:moveTo>
                <a:cubicBezTo>
                  <a:pt x="17731" y="3928"/>
                  <a:pt x="21568" y="10813"/>
                  <a:pt x="21599" y="18233"/>
                </a:cubicBezTo>
                <a:lnTo>
                  <a:pt x="0" y="18324"/>
                </a:lnTo>
                <a:close/>
              </a:path>
            </a:pathLst>
          </a:custGeom>
          <a:solidFill>
            <a:srgbClr val="CC0099"/>
          </a:solidFill>
          <a:ln w="9525">
            <a:solidFill>
              <a:schemeClr val="tx1"/>
            </a:solidFill>
            <a:round/>
            <a:headEnd/>
            <a:tailEnd/>
          </a:ln>
          <a:effectLst/>
        </p:spPr>
        <p:txBody>
          <a:bodyPr wrap="none" anchor="ctr"/>
          <a:lstStyle/>
          <a:p>
            <a:endParaRPr lang="en-US"/>
          </a:p>
        </p:txBody>
      </p:sp>
      <p:sp>
        <p:nvSpPr>
          <p:cNvPr id="12" name="Arc 32"/>
          <p:cNvSpPr>
            <a:spLocks/>
          </p:cNvSpPr>
          <p:nvPr/>
        </p:nvSpPr>
        <p:spPr bwMode="auto">
          <a:xfrm rot="5996469">
            <a:off x="4114329" y="2123464"/>
            <a:ext cx="287547" cy="428414"/>
          </a:xfrm>
          <a:custGeom>
            <a:avLst/>
            <a:gdLst>
              <a:gd name="G0" fmla="+- 0 0 0"/>
              <a:gd name="G1" fmla="+- 17341 0 0"/>
              <a:gd name="G2" fmla="+- 21600 0 0"/>
              <a:gd name="T0" fmla="*/ 12879 w 21600"/>
              <a:gd name="T1" fmla="*/ 0 h 21853"/>
              <a:gd name="T2" fmla="*/ 21124 w 21600"/>
              <a:gd name="T3" fmla="*/ 21853 h 21853"/>
              <a:gd name="T4" fmla="*/ 0 w 21600"/>
              <a:gd name="T5" fmla="*/ 17341 h 21853"/>
            </a:gdLst>
            <a:ahLst/>
            <a:cxnLst>
              <a:cxn ang="0">
                <a:pos x="T0" y="T1"/>
              </a:cxn>
              <a:cxn ang="0">
                <a:pos x="T2" y="T3"/>
              </a:cxn>
              <a:cxn ang="0">
                <a:pos x="T4" y="T5"/>
              </a:cxn>
            </a:cxnLst>
            <a:rect l="0" t="0" r="r" b="b"/>
            <a:pathLst>
              <a:path w="21600" h="21853" fill="none" extrusionOk="0">
                <a:moveTo>
                  <a:pt x="12878" y="0"/>
                </a:moveTo>
                <a:cubicBezTo>
                  <a:pt x="18365" y="4075"/>
                  <a:pt x="21600" y="10506"/>
                  <a:pt x="21600" y="17341"/>
                </a:cubicBezTo>
                <a:cubicBezTo>
                  <a:pt x="21600" y="18857"/>
                  <a:pt x="21440" y="20369"/>
                  <a:pt x="21123" y="21852"/>
                </a:cubicBezTo>
              </a:path>
              <a:path w="21600" h="21853" stroke="0" extrusionOk="0">
                <a:moveTo>
                  <a:pt x="12878" y="0"/>
                </a:moveTo>
                <a:cubicBezTo>
                  <a:pt x="18365" y="4075"/>
                  <a:pt x="21600" y="10506"/>
                  <a:pt x="21600" y="17341"/>
                </a:cubicBezTo>
                <a:cubicBezTo>
                  <a:pt x="21600" y="18857"/>
                  <a:pt x="21440" y="20369"/>
                  <a:pt x="21123" y="21852"/>
                </a:cubicBezTo>
                <a:lnTo>
                  <a:pt x="0" y="17341"/>
                </a:lnTo>
                <a:close/>
              </a:path>
            </a:pathLst>
          </a:custGeom>
          <a:solidFill>
            <a:srgbClr val="000099"/>
          </a:solidFill>
          <a:ln w="0">
            <a:solidFill>
              <a:srgbClr val="000099"/>
            </a:solidFill>
            <a:round/>
            <a:headEnd/>
            <a:tailEnd/>
          </a:ln>
          <a:effectLst/>
        </p:spPr>
        <p:txBody>
          <a:bodyPr wrap="none" anchor="ctr"/>
          <a:lstStyle/>
          <a:p>
            <a:endParaRPr lang="en-US"/>
          </a:p>
        </p:txBody>
      </p:sp>
      <p:sp>
        <p:nvSpPr>
          <p:cNvPr id="13" name="TextBox 12"/>
          <p:cNvSpPr txBox="1"/>
          <p:nvPr/>
        </p:nvSpPr>
        <p:spPr>
          <a:xfrm>
            <a:off x="1785918" y="4850566"/>
            <a:ext cx="7072362"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Ta gọi góc B và góc C là hai góc kề cạnh BC</a:t>
            </a:r>
            <a:endParaRPr lang="en-US" sz="2800" dirty="0">
              <a:solidFill>
                <a:srgbClr val="FF0000"/>
              </a:solidFill>
            </a:endParaRPr>
          </a:p>
        </p:txBody>
      </p:sp>
      <p:cxnSp>
        <p:nvCxnSpPr>
          <p:cNvPr id="17" name="Straight Arrow Connector 16"/>
          <p:cNvCxnSpPr/>
          <p:nvPr/>
        </p:nvCxnSpPr>
        <p:spPr>
          <a:xfrm rot="16200000" flipH="1">
            <a:off x="3000364" y="4159340"/>
            <a:ext cx="857256" cy="14287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250661" y="4123621"/>
            <a:ext cx="857256" cy="35719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Arc 33"/>
          <p:cNvSpPr>
            <a:spLocks/>
          </p:cNvSpPr>
          <p:nvPr/>
        </p:nvSpPr>
        <p:spPr bwMode="auto">
          <a:xfrm>
            <a:off x="3143240" y="3659274"/>
            <a:ext cx="411163" cy="214314"/>
          </a:xfrm>
          <a:custGeom>
            <a:avLst/>
            <a:gdLst>
              <a:gd name="G0" fmla="+- 0 0 0"/>
              <a:gd name="G1" fmla="+- 20284 0 0"/>
              <a:gd name="G2" fmla="+- 21600 0 0"/>
              <a:gd name="T0" fmla="*/ 7425 w 21600"/>
              <a:gd name="T1" fmla="*/ 0 h 20284"/>
              <a:gd name="T2" fmla="*/ 21600 w 21600"/>
              <a:gd name="T3" fmla="*/ 20284 h 20284"/>
              <a:gd name="T4" fmla="*/ 0 w 21600"/>
              <a:gd name="T5" fmla="*/ 20284 h 20284"/>
            </a:gdLst>
            <a:ahLst/>
            <a:cxnLst>
              <a:cxn ang="0">
                <a:pos x="T0" y="T1"/>
              </a:cxn>
              <a:cxn ang="0">
                <a:pos x="T2" y="T3"/>
              </a:cxn>
              <a:cxn ang="0">
                <a:pos x="T4" y="T5"/>
              </a:cxn>
            </a:cxnLst>
            <a:rect l="0" t="0" r="r" b="b"/>
            <a:pathLst>
              <a:path w="21600" h="20284" fill="none" extrusionOk="0">
                <a:moveTo>
                  <a:pt x="7424" y="0"/>
                </a:moveTo>
                <a:cubicBezTo>
                  <a:pt x="15938" y="3116"/>
                  <a:pt x="21600" y="11217"/>
                  <a:pt x="21600" y="20284"/>
                </a:cubicBezTo>
              </a:path>
              <a:path w="21600" h="20284" stroke="0" extrusionOk="0">
                <a:moveTo>
                  <a:pt x="7424" y="0"/>
                </a:moveTo>
                <a:cubicBezTo>
                  <a:pt x="15938" y="3116"/>
                  <a:pt x="21600" y="11217"/>
                  <a:pt x="21600" y="20284"/>
                </a:cubicBezTo>
                <a:lnTo>
                  <a:pt x="0" y="20284"/>
                </a:lnTo>
                <a:close/>
              </a:path>
            </a:pathLst>
          </a:custGeom>
          <a:solidFill>
            <a:schemeClr val="hlink"/>
          </a:solidFill>
          <a:ln w="9525">
            <a:solidFill>
              <a:schemeClr val="tx1"/>
            </a:solidFill>
            <a:round/>
            <a:headEnd/>
            <a:tailEnd/>
          </a:ln>
          <a:effectLst/>
        </p:spPr>
        <p:txBody>
          <a:bodyPr wrap="none" anchor="ctr"/>
          <a:lstStyle/>
          <a:p>
            <a:endParaRPr lang="en-US"/>
          </a:p>
        </p:txBody>
      </p:sp>
      <p:sp>
        <p:nvSpPr>
          <p:cNvPr id="22" name="Arc 34"/>
          <p:cNvSpPr>
            <a:spLocks/>
          </p:cNvSpPr>
          <p:nvPr/>
        </p:nvSpPr>
        <p:spPr bwMode="auto">
          <a:xfrm flipH="1">
            <a:off x="5572132" y="3587836"/>
            <a:ext cx="714380" cy="285752"/>
          </a:xfrm>
          <a:custGeom>
            <a:avLst/>
            <a:gdLst>
              <a:gd name="G0" fmla="+- 0 0 0"/>
              <a:gd name="G1" fmla="+- 18324 0 0"/>
              <a:gd name="G2" fmla="+- 21600 0 0"/>
              <a:gd name="T0" fmla="*/ 11437 w 21600"/>
              <a:gd name="T1" fmla="*/ 0 h 18324"/>
              <a:gd name="T2" fmla="*/ 21600 w 21600"/>
              <a:gd name="T3" fmla="*/ 18233 h 18324"/>
              <a:gd name="T4" fmla="*/ 0 w 21600"/>
              <a:gd name="T5" fmla="*/ 18324 h 18324"/>
            </a:gdLst>
            <a:ahLst/>
            <a:cxnLst>
              <a:cxn ang="0">
                <a:pos x="T0" y="T1"/>
              </a:cxn>
              <a:cxn ang="0">
                <a:pos x="T2" y="T3"/>
              </a:cxn>
              <a:cxn ang="0">
                <a:pos x="T4" y="T5"/>
              </a:cxn>
            </a:cxnLst>
            <a:rect l="0" t="0" r="r" b="b"/>
            <a:pathLst>
              <a:path w="21600" h="18324" fill="none" extrusionOk="0">
                <a:moveTo>
                  <a:pt x="11436" y="0"/>
                </a:moveTo>
                <a:cubicBezTo>
                  <a:pt x="17731" y="3928"/>
                  <a:pt x="21568" y="10813"/>
                  <a:pt x="21599" y="18233"/>
                </a:cubicBezTo>
              </a:path>
              <a:path w="21600" h="18324" stroke="0" extrusionOk="0">
                <a:moveTo>
                  <a:pt x="11436" y="0"/>
                </a:moveTo>
                <a:cubicBezTo>
                  <a:pt x="17731" y="3928"/>
                  <a:pt x="21568" y="10813"/>
                  <a:pt x="21599" y="18233"/>
                </a:cubicBezTo>
                <a:lnTo>
                  <a:pt x="0" y="18324"/>
                </a:lnTo>
                <a:close/>
              </a:path>
            </a:pathLst>
          </a:custGeom>
          <a:solidFill>
            <a:srgbClr val="CC0099"/>
          </a:solidFill>
          <a:ln w="9525">
            <a:solidFill>
              <a:schemeClr val="tx1"/>
            </a:solidFill>
            <a:round/>
            <a:headEnd/>
            <a:tailEnd/>
          </a:ln>
          <a:effectLst/>
        </p:spPr>
        <p:txBody>
          <a:bodyPr wrap="none" anchor="ctr"/>
          <a:lstStyle/>
          <a:p>
            <a:endParaRPr lang="en-US"/>
          </a:p>
        </p:txBody>
      </p:sp>
      <p:sp>
        <p:nvSpPr>
          <p:cNvPr id="24" name="Arc 32"/>
          <p:cNvSpPr>
            <a:spLocks/>
          </p:cNvSpPr>
          <p:nvPr/>
        </p:nvSpPr>
        <p:spPr bwMode="auto">
          <a:xfrm rot="5996469">
            <a:off x="4094262" y="2111257"/>
            <a:ext cx="306126" cy="460538"/>
          </a:xfrm>
          <a:custGeom>
            <a:avLst/>
            <a:gdLst>
              <a:gd name="G0" fmla="+- 0 0 0"/>
              <a:gd name="G1" fmla="+- 17341 0 0"/>
              <a:gd name="G2" fmla="+- 21600 0 0"/>
              <a:gd name="T0" fmla="*/ 12879 w 21600"/>
              <a:gd name="T1" fmla="*/ 0 h 21853"/>
              <a:gd name="T2" fmla="*/ 21124 w 21600"/>
              <a:gd name="T3" fmla="*/ 21853 h 21853"/>
              <a:gd name="T4" fmla="*/ 0 w 21600"/>
              <a:gd name="T5" fmla="*/ 17341 h 21853"/>
            </a:gdLst>
            <a:ahLst/>
            <a:cxnLst>
              <a:cxn ang="0">
                <a:pos x="T0" y="T1"/>
              </a:cxn>
              <a:cxn ang="0">
                <a:pos x="T2" y="T3"/>
              </a:cxn>
              <a:cxn ang="0">
                <a:pos x="T4" y="T5"/>
              </a:cxn>
            </a:cxnLst>
            <a:rect l="0" t="0" r="r" b="b"/>
            <a:pathLst>
              <a:path w="21600" h="21853" fill="none" extrusionOk="0">
                <a:moveTo>
                  <a:pt x="12878" y="0"/>
                </a:moveTo>
                <a:cubicBezTo>
                  <a:pt x="18365" y="4075"/>
                  <a:pt x="21600" y="10506"/>
                  <a:pt x="21600" y="17341"/>
                </a:cubicBezTo>
                <a:cubicBezTo>
                  <a:pt x="21600" y="18857"/>
                  <a:pt x="21440" y="20369"/>
                  <a:pt x="21123" y="21852"/>
                </a:cubicBezTo>
              </a:path>
              <a:path w="21600" h="21853" stroke="0" extrusionOk="0">
                <a:moveTo>
                  <a:pt x="12878" y="0"/>
                </a:moveTo>
                <a:cubicBezTo>
                  <a:pt x="18365" y="4075"/>
                  <a:pt x="21600" y="10506"/>
                  <a:pt x="21600" y="17341"/>
                </a:cubicBezTo>
                <a:cubicBezTo>
                  <a:pt x="21600" y="18857"/>
                  <a:pt x="21440" y="20369"/>
                  <a:pt x="21123" y="21852"/>
                </a:cubicBezTo>
                <a:lnTo>
                  <a:pt x="0" y="17341"/>
                </a:lnTo>
                <a:close/>
              </a:path>
            </a:pathLst>
          </a:custGeom>
          <a:solidFill>
            <a:srgbClr val="000099"/>
          </a:solidFill>
          <a:ln w="0">
            <a:solidFill>
              <a:srgbClr val="000099"/>
            </a:solidFill>
            <a:round/>
            <a:headEnd/>
            <a:tailEnd/>
          </a:ln>
          <a:effectLst/>
        </p:spPr>
        <p:txBody>
          <a:bodyPr wrap="none" anchor="ctr"/>
          <a:lstStyle/>
          <a:p>
            <a:endParaRPr lang="en-US"/>
          </a:p>
        </p:txBody>
      </p:sp>
      <p:cxnSp>
        <p:nvCxnSpPr>
          <p:cNvPr id="34" name="Straight Connector 33"/>
          <p:cNvCxnSpPr>
            <a:endCxn id="21" idx="2"/>
          </p:cNvCxnSpPr>
          <p:nvPr/>
        </p:nvCxnSpPr>
        <p:spPr>
          <a:xfrm rot="5400000">
            <a:off x="2793408" y="2508907"/>
            <a:ext cx="1714514" cy="10148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43372" y="2159076"/>
            <a:ext cx="2143140" cy="171451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2844" y="4802282"/>
            <a:ext cx="2428892" cy="523220"/>
          </a:xfrm>
          <a:prstGeom prst="rect">
            <a:avLst/>
          </a:prstGeom>
          <a:noFill/>
        </p:spPr>
        <p:txBody>
          <a:bodyPr wrap="square" rtlCol="0">
            <a:spAutoFit/>
          </a:bodyPr>
          <a:lstStyle/>
          <a:p>
            <a:r>
              <a:rPr lang="en-US" sz="2800" b="1" u="sng" dirty="0">
                <a:solidFill>
                  <a:srgbClr val="FF0000"/>
                </a:solidFill>
                <a:latin typeface="Times New Roman" pitchFamily="18" charset="0"/>
                <a:cs typeface="Times New Roman" pitchFamily="18" charset="0"/>
              </a:rPr>
              <a:t>b) Lưu ý</a:t>
            </a:r>
            <a:r>
              <a:rPr lang="en-US" sz="2800" b="1" dirty="0">
                <a:solidFill>
                  <a:srgbClr val="FF0000"/>
                </a:solidFill>
                <a:latin typeface="Times New Roman" pitchFamily="18" charset="0"/>
                <a:cs typeface="Times New Roman" pitchFamily="18" charset="0"/>
              </a:rPr>
              <a:t> :</a:t>
            </a:r>
            <a:endParaRPr lang="en-US" sz="2800" dirty="0"/>
          </a:p>
        </p:txBody>
      </p:sp>
      <p:pic>
        <p:nvPicPr>
          <p:cNvPr id="93188" name="Picture 4"/>
          <p:cNvPicPr>
            <a:picLocks noChangeAspect="1" noChangeArrowheads="1"/>
          </p:cNvPicPr>
          <p:nvPr/>
        </p:nvPicPr>
        <p:blipFill>
          <a:blip r:embed="rId2"/>
          <a:srcRect/>
          <a:stretch>
            <a:fillRect/>
          </a:stretch>
        </p:blipFill>
        <p:spPr bwMode="auto">
          <a:xfrm>
            <a:off x="3000364" y="1916203"/>
            <a:ext cx="3429000" cy="2243137"/>
          </a:xfrm>
          <a:prstGeom prst="rect">
            <a:avLst/>
          </a:prstGeom>
          <a:noFill/>
          <a:ln w="9525">
            <a:noFill/>
            <a:miter lim="800000"/>
            <a:headEnd/>
            <a:tailEnd/>
          </a:ln>
          <a:effectLst/>
        </p:spPr>
      </p:pic>
      <p:sp>
        <p:nvSpPr>
          <p:cNvPr id="18" name="TextBox 17">
            <a:extLst>
              <a:ext uri="{FF2B5EF4-FFF2-40B4-BE49-F238E27FC236}">
                <a16:creationId xmlns:a16="http://schemas.microsoft.com/office/drawing/2014/main" xmlns="" id="{D88B3488-53DD-474B-B486-A3BEBFF82ABB}"/>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4" presetClass="exit" presetSubtype="16" fill="hold" nodeType="withEffect">
                                  <p:stCondLst>
                                    <p:cond delay="0"/>
                                  </p:stCondLst>
                                  <p:childTnLst>
                                    <p:animEffect transition="out" filter="box(in)">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ox(in)">
                                      <p:cBhvr>
                                        <p:cTn id="62" dur="500"/>
                                        <p:tgtEl>
                                          <p:spTgt spid="2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ox(i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checkerboard(across)">
                                      <p:cBhvr>
                                        <p:cTn id="81" dur="500"/>
                                        <p:tgtEl>
                                          <p:spTgt spid="24"/>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heckerboard(across)">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checkerboard(across)">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0" grpId="1" animBg="1"/>
      <p:bldP spid="11" grpId="0" animBg="1"/>
      <p:bldP spid="11" grpId="1" animBg="1"/>
      <p:bldP spid="12" grpId="0" animBg="1"/>
      <p:bldP spid="12" grpId="1" animBg="1"/>
      <p:bldP spid="13" grpId="0"/>
      <p:bldP spid="13" grpId="1"/>
      <p:bldP spid="21" grpId="0" animBg="1"/>
      <p:bldP spid="21" grpId="1" animBg="1"/>
      <p:bldP spid="22" grpId="0" animBg="1"/>
      <p:bldP spid="24" grpId="0"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858869"/>
            <a:ext cx="8229600" cy="1143000"/>
          </a:xfrm>
        </p:spPr>
        <p:txBody>
          <a:bodyPr>
            <a:normAutofit/>
          </a:bodyPr>
          <a:lstStyle/>
          <a:p>
            <a:pPr algn="l"/>
            <a:r>
              <a:rPr lang="en-US" sz="3200" b="1" u="sng" dirty="0">
                <a:solidFill>
                  <a:srgbClr val="FF0000"/>
                </a:solidFill>
                <a:latin typeface="Times New Roman" pitchFamily="18" charset="0"/>
                <a:cs typeface="Times New Roman" pitchFamily="18" charset="0"/>
              </a:rPr>
              <a:t>a) Tính chất:</a:t>
            </a:r>
          </a:p>
        </p:txBody>
      </p:sp>
      <p:sp>
        <p:nvSpPr>
          <p:cNvPr id="4" name="Footer Placeholder 3"/>
          <p:cNvSpPr>
            <a:spLocks noGrp="1"/>
          </p:cNvSpPr>
          <p:nvPr>
            <p:ph type="ftr" sz="quarter" idx="11"/>
          </p:nvPr>
        </p:nvSpPr>
        <p:spPr>
          <a:xfrm>
            <a:off x="3124200" y="6498448"/>
            <a:ext cx="3320008" cy="365125"/>
          </a:xfrm>
        </p:spPr>
        <p:txBody>
          <a:bodyPr/>
          <a:lstStyle/>
          <a:p>
            <a:r>
              <a:rPr lang="vi-VN" dirty="0"/>
              <a:t>Trường hợp bằng nhau thứ ba của tam giác góc - cạnh - góc</a:t>
            </a:r>
            <a:endParaRPr lang="en-US" dirty="0"/>
          </a:p>
        </p:txBody>
      </p:sp>
      <p:sp>
        <p:nvSpPr>
          <p:cNvPr id="5" name="TextBox 4"/>
          <p:cNvSpPr txBox="1"/>
          <p:nvPr/>
        </p:nvSpPr>
        <p:spPr>
          <a:xfrm>
            <a:off x="642910" y="3011468"/>
            <a:ext cx="8001056" cy="156966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Nếu </a:t>
            </a:r>
            <a:r>
              <a:rPr lang="en-US" sz="3200" b="1" i="1" dirty="0">
                <a:solidFill>
                  <a:srgbClr val="FF0000"/>
                </a:solidFill>
                <a:latin typeface="Times New Roman" pitchFamily="18" charset="0"/>
                <a:cs typeface="Times New Roman" pitchFamily="18" charset="0"/>
              </a:rPr>
              <a:t>một cạnh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hai góc kề </a:t>
            </a:r>
            <a:r>
              <a:rPr lang="en-US" sz="3200" dirty="0">
                <a:latin typeface="Times New Roman" pitchFamily="18" charset="0"/>
                <a:cs typeface="Times New Roman" pitchFamily="18" charset="0"/>
              </a:rPr>
              <a:t>của tam giác này bằng </a:t>
            </a:r>
            <a:r>
              <a:rPr lang="en-US" sz="3200" b="1" i="1" dirty="0">
                <a:solidFill>
                  <a:srgbClr val="FF0000"/>
                </a:solidFill>
                <a:latin typeface="Times New Roman" pitchFamily="18" charset="0"/>
                <a:cs typeface="Times New Roman" pitchFamily="18" charset="0"/>
              </a:rPr>
              <a:t>một cạnh </a:t>
            </a:r>
            <a:r>
              <a:rPr lang="en-US" sz="3200" dirty="0">
                <a:latin typeface="Times New Roman" pitchFamily="18" charset="0"/>
                <a:cs typeface="Times New Roman" pitchFamily="18" charset="0"/>
              </a:rPr>
              <a:t>và </a:t>
            </a:r>
            <a:r>
              <a:rPr lang="en-US" sz="3200" b="1" i="1" dirty="0">
                <a:solidFill>
                  <a:srgbClr val="FF0000"/>
                </a:solidFill>
                <a:latin typeface="Times New Roman" pitchFamily="18" charset="0"/>
                <a:cs typeface="Times New Roman" pitchFamily="18" charset="0"/>
              </a:rPr>
              <a:t>hai góc kề </a:t>
            </a:r>
            <a:r>
              <a:rPr lang="en-US" sz="3200" dirty="0">
                <a:latin typeface="Times New Roman" pitchFamily="18" charset="0"/>
                <a:cs typeface="Times New Roman" pitchFamily="18" charset="0"/>
              </a:rPr>
              <a:t>của tam giác kia thì hai tam giác đó bằng nhau.</a:t>
            </a:r>
          </a:p>
        </p:txBody>
      </p:sp>
      <p:sp>
        <p:nvSpPr>
          <p:cNvPr id="7" name="TextBox 6">
            <a:extLst>
              <a:ext uri="{FF2B5EF4-FFF2-40B4-BE49-F238E27FC236}">
                <a16:creationId xmlns:a16="http://schemas.microsoft.com/office/drawing/2014/main" xmlns="" id="{5B35A87A-384E-4E01-BD96-0D8869A5F636}"/>
              </a:ext>
            </a:extLst>
          </p:cNvPr>
          <p:cNvSpPr txBox="1"/>
          <p:nvPr/>
        </p:nvSpPr>
        <p:spPr>
          <a:xfrm>
            <a:off x="306986" y="1192187"/>
            <a:ext cx="7865413" cy="641266"/>
          </a:xfrm>
          <a:prstGeom prst="rect">
            <a:avLst/>
          </a:prstGeom>
          <a:noFill/>
        </p:spPr>
        <p:txBody>
          <a:bodyPr wrap="square">
            <a:spAutoFit/>
          </a:bodyPr>
          <a:lstStyle/>
          <a:p>
            <a:pPr algn="just">
              <a:lnSpc>
                <a:spcPct val="120000"/>
              </a:lnSpc>
              <a:spcAft>
                <a:spcPts val="1000"/>
              </a:spcAft>
            </a:pPr>
            <a:r>
              <a:rPr lang="nl-NL" sz="3200" b="1" u="sng" dirty="0">
                <a:effectLst/>
                <a:latin typeface="Times New Roman" panose="02020603050405020304" pitchFamily="18" charset="0"/>
                <a:ea typeface="Calibri" panose="020F0502020204030204" pitchFamily="34" charset="0"/>
                <a:cs typeface="Times New Roman" panose="02020603050405020304" pitchFamily="18" charset="0"/>
              </a:rPr>
              <a:t>2. Trường hợp bằng nhau góc- cạnh - góc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7305F95E-C59D-4EDF-A420-B6FB4CE873FF}"/>
              </a:ext>
            </a:extLst>
          </p:cNvPr>
          <p:cNvSpPr txBox="1"/>
          <p:nvPr/>
        </p:nvSpPr>
        <p:spPr>
          <a:xfrm>
            <a:off x="35497" y="108985"/>
            <a:ext cx="9073007" cy="830997"/>
          </a:xfrm>
          <a:prstGeom prst="rect">
            <a:avLst/>
          </a:prstGeom>
          <a:noFill/>
        </p:spPr>
        <p:txBody>
          <a:bodyPr wrap="square">
            <a:spAutoFit/>
          </a:bodyPr>
          <a:lstStyle/>
          <a:p>
            <a:pPr algn="ctr">
              <a:defRPr/>
            </a:pPr>
            <a:r>
              <a:rPr lang="en-US" sz="2400" b="1" dirty="0" err="1">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Tiết</a:t>
            </a: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 28: TRƯỜNG HỢP BẰNG NHAU THỨ BA CỦA TAM GIÁC</a:t>
            </a:r>
          </a:p>
          <a:p>
            <a:pPr algn="ctr">
              <a:defRPr/>
            </a:pPr>
            <a:r>
              <a:rPr lang="en-US" sz="2400" b="1" dirty="0">
                <a:ln w="1905"/>
                <a:solidFill>
                  <a:srgbClr val="0000FF"/>
                </a:solidFill>
                <a:effectLst>
                  <a:innerShdw blurRad="69850" dist="43180" dir="5400000">
                    <a:srgbClr val="000000">
                      <a:alpha val="65000"/>
                    </a:srgbClr>
                  </a:innerShdw>
                </a:effectLst>
                <a:latin typeface="Times New Roman" pitchFamily="18" charset="0"/>
                <a:cs typeface="Times New Roman" pitchFamily="18" charset="0"/>
              </a:rPr>
              <a:t>GÓC - CẠNH - GÓC (G.C.G)</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97&quot;&gt;&lt;object type=&quot;3&quot; unique_id=&quot;10298&quot;&gt;&lt;property id=&quot;20148&quot; value=&quot;5&quot;/&gt;&lt;property id=&quot;20300&quot; value=&quot;Slide 1&quot;/&gt;&lt;property id=&quot;20307&quot; value=&quot;257&quot;/&gt;&lt;/object&gt;&lt;object type=&quot;3&quot; unique_id=&quot;10299&quot;&gt;&lt;property id=&quot;20148&quot; value=&quot;5&quot;/&gt;&lt;property id=&quot;20300&quot; value=&quot;Slide 2 - &amp;quot;Bài 1: Điền vào dấu “...” để được khẳng định đúng:&amp;quot;&quot;/&gt;&lt;property id=&quot;20307&quot; value=&quot;258&quot;/&gt;&lt;/object&gt;&lt;object type=&quot;3&quot; unique_id=&quot;10300&quot;&gt;&lt;property id=&quot;20148&quot; value=&quot;5&quot;/&gt;&lt;property id=&quot;20300&quot; value=&quot;Slide 3 - &amp;quot;Bài 2: Nêu thêm một điều kiện để hai tam giác trong mỗi hình vẽ sau đây bằng nhau theo một trong các trường hợp đã &quot;/&gt;&lt;property id=&quot;20307&quot; value=&quot;260&quot;/&gt;&lt;/object&gt;&lt;object type=&quot;3&quot; unique_id=&quot;10301&quot;&gt;&lt;property id=&quot;20148&quot; value=&quot;5&quot;/&gt;&lt;property id=&quot;20300&quot; value=&quot;Slide 4 - &amp;quot;Bài tập nhóm tiết trước&amp;quot;&quot;/&gt;&lt;property id=&quot;20307&quot; value=&quot;261&quot;/&gt;&lt;/object&gt;&lt;object type=&quot;3&quot; unique_id=&quot;10302&quot;&gt;&lt;property id=&quot;20148&quot; value=&quot;5&quot;/&gt;&lt;property id=&quot;20300&quot; value=&quot;Slide 5&quot;/&gt;&lt;property id=&quot;20307&quot; value=&quot;263&quot;/&gt;&lt;/object&gt;&lt;object type=&quot;3&quot; unique_id=&quot;10303&quot;&gt;&lt;property id=&quot;20148&quot; value=&quot;5&quot;/&gt;&lt;property id=&quot;20300&quot; value=&quot;Slide 6 - &amp;quot;      Khi nói một cạnh và hai góc kề, ta hiểu hai góc này là hai góc ở vị trí kề cạnh đó&amp;quot;&quot;/&gt;&lt;property id=&quot;20307&quot; value=&quot;262&quot;/&gt;&lt;/object&gt;&lt;object type=&quot;3&quot; unique_id=&quot;10304&quot;&gt;&lt;property id=&quot;20148&quot; value=&quot;5&quot;/&gt;&lt;property id=&quot;20300&quot; value=&quot;Slide 7 - &amp;quot;Hãy nêu các góc kề cạnh DE trong tam giác DEF?&amp;quot;&quot;/&gt;&lt;property id=&quot;20307&quot; value=&quot;264&quot;/&gt;&lt;/object&gt;&lt;object type=&quot;3&quot; unique_id=&quot;10305&quot;&gt;&lt;property id=&quot;20148&quot; value=&quot;5&quot;/&gt;&lt;property id=&quot;20300&quot; value=&quot;Slide 8&quot;/&gt;&lt;property id=&quot;20307&quot; value=&quot;296&quot;/&gt;&lt;/object&gt;&lt;object type=&quot;3&quot; unique_id=&quot;10306&quot;&gt;&lt;property id=&quot;20148&quot; value=&quot;5&quot;/&gt;&lt;property id=&quot;20300&quot; value=&quot;Slide 9 - &amp;quot;b) Tính chất:&amp;quot;&quot;/&gt;&lt;property id=&quot;20307&quot; value=&quot;265&quot;/&gt;&lt;/object&gt;&lt;object type=&quot;3&quot; unique_id=&quot;10307&quot;&gt;&lt;property id=&quot;20148&quot; value=&quot;5&quot;/&gt;&lt;property id=&quot;20300&quot; value=&quot;Slide 10 - &amp;quot;?2 Tìm các tam giác bằng nhau ở mỗi hình sau:&amp;quot;&quot;/&gt;&lt;property id=&quot;20307&quot; value=&quot;266&quot;/&gt;&lt;/object&gt;&lt;object type=&quot;3&quot; unique_id=&quot;10308&quot;&gt;&lt;property id=&quot;20148&quot; value=&quot;5&quot;/&gt;&lt;property id=&quot;20300&quot; value=&quot;Slide 11 - &amp;quot;Hoạt động nhóm&amp;quot;&quot;/&gt;&lt;property id=&quot;20307&quot; value=&quot;269&quot;/&gt;&lt;/object&gt;&lt;object type=&quot;3&quot; unique_id=&quot;10309&quot;&gt;&lt;property id=&quot;20148&quot; value=&quot;5&quot;/&gt;&lt;property id=&quot;20300&quot; value=&quot;Slide 12 - &amp;quot;?2 Tìm các tam giác bằng nhau ở mỗi hình sau:&amp;quot;&quot;/&gt;&lt;property id=&quot;20307&quot; value=&quot;270&quot;/&gt;&lt;/object&gt;&lt;object type=&quot;3&quot; unique_id=&quot;10310&quot;&gt;&lt;property id=&quot;20148&quot; value=&quot;5&quot;/&gt;&lt;property id=&quot;20300&quot; value=&quot;Slide 13 - &amp;quot;a) Hệ quả 1:&amp;quot;&quot;/&gt;&lt;property id=&quot;20307&quot; value=&quot;271&quot;/&gt;&lt;/object&gt;&lt;object type=&quot;3&quot; unique_id=&quot;10311&quot;&gt;&lt;property id=&quot;20148&quot; value=&quot;5&quot;/&gt;&lt;property id=&quot;20300&quot; value=&quot;Slide 14&quot;/&gt;&lt;property id=&quot;20307&quot; value=&quot;272&quot;/&gt;&lt;/object&gt;&lt;object type=&quot;3&quot; unique_id=&quot;10312&quot;&gt;&lt;property id=&quot;20148&quot; value=&quot;5&quot;/&gt;&lt;property id=&quot;20300&quot; value=&quot;Slide 15&quot;/&gt;&lt;property id=&quot;20307&quot; value=&quot;273&quot;/&gt;&lt;/object&gt;&lt;object type=&quot;3&quot; unique_id=&quot;10313&quot;&gt;&lt;property id=&quot;20148&quot; value=&quot;5&quot;/&gt;&lt;property id=&quot;20300&quot; value=&quot;Slide 16 - &amp;quot;b) Hệ quả 2:&amp;quot;&quot;/&gt;&lt;property id=&quot;20307&quot; value=&quot;274&quot;/&gt;&lt;/object&gt;&lt;object type=&quot;3&quot; unique_id=&quot;10314&quot;&gt;&lt;property id=&quot;20148&quot; value=&quot;5&quot;/&gt;&lt;property id=&quot;20300&quot; value=&quot;Slide 17 - &amp;quot; Bài 34 - sgk: Trong hình 99, có những tam giác nào bằng nhau? Vì sao?&amp;quot;&quot;/&gt;&lt;property id=&quot;20307&quot; value=&quot;275&quot;/&gt;&lt;/object&gt;&lt;object type=&quot;3&quot; unique_id=&quot;10315&quot;&gt;&lt;property id=&quot;20148&quot; value=&quot;5&quot;/&gt;&lt;property id=&quot;20300&quot; value=&quot;Slide 18&quot;/&gt;&lt;property id=&quot;20307&quot; value=&quot;276&quot;/&gt;&lt;/object&gt;&lt;object type=&quot;3&quot; unique_id=&quot;10316&quot;&gt;&lt;property id=&quot;20148&quot; value=&quot;5&quot;/&gt;&lt;property id=&quot;20300&quot; value=&quot;Slide 19&quot;/&gt;&lt;property id=&quot;20307&quot; value=&quot;278&quot;/&gt;&lt;/object&gt;&lt;object type=&quot;3&quot; unique_id=&quot;10317&quot;&gt;&lt;property id=&quot;20148&quot; value=&quot;5&quot;/&gt;&lt;property id=&quot;20300&quot; value=&quot;Slide 20&quot;/&gt;&lt;property id=&quot;20307&quot; value=&quot;279&quot;/&gt;&lt;/object&gt;&lt;object type=&quot;3&quot; unique_id=&quot;10318&quot;&gt;&lt;property id=&quot;20148&quot; value=&quot;5&quot;/&gt;&lt;property id=&quot;20300&quot; value=&quot;Slide 21&quot;/&gt;&lt;property id=&quot;20307&quot; value=&quot;280&quot;/&gt;&lt;/object&gt;&lt;object type=&quot;3&quot; unique_id=&quot;10319&quot;&gt;&lt;property id=&quot;20148&quot; value=&quot;5&quot;/&gt;&lt;property id=&quot;20300&quot; value=&quot;Slide 22 - &amp;quot;Chọn khẳng định đúng:&amp;quot;&quot;/&gt;&lt;property id=&quot;20307&quot; value=&quot;281&quot;/&gt;&lt;/object&gt;&lt;object type=&quot;3&quot; unique_id=&quot;10320&quot;&gt;&lt;property id=&quot;20148&quot; value=&quot;5&quot;/&gt;&lt;property id=&quot;20300&quot; value=&quot;Slide 23&quot;/&gt;&lt;property id=&quot;20307&quot; value=&quot;282&quot;/&gt;&lt;/object&gt;&lt;object type=&quot;3&quot; unique_id=&quot;10321&quot;&gt;&lt;property id=&quot;20148&quot; value=&quot;5&quot;/&gt;&lt;property id=&quot;20300&quot; value=&quot;Slide 24&quot;/&gt;&lt;property id=&quot;20307&quot; value=&quot;285&quot;/&gt;&lt;/object&gt;&lt;object type=&quot;3&quot; unique_id=&quot;10323&quot;&gt;&lt;property id=&quot;20148&quot; value=&quot;5&quot;/&gt;&lt;property id=&quot;20300&quot; value=&quot;Slide 25&quot;/&gt;&lt;property id=&quot;20307&quot; value=&quot;283&quot;/&gt;&lt;/object&gt;&lt;object type=&quot;3&quot; unique_id=&quot;10324&quot;&gt;&lt;property id=&quot;20148&quot; value=&quot;5&quot;/&gt;&lt;property id=&quot;20300&quot; value=&quot;Slide 26&quot;/&gt;&lt;property id=&quot;20307&quot; value=&quot;287&quot;/&gt;&lt;/object&gt;&lt;object type=&quot;3&quot; unique_id=&quot;10325&quot;&gt;&lt;property id=&quot;20148&quot; value=&quot;5&quot;/&gt;&lt;property id=&quot;20300&quot; value=&quot;Slide 27&quot;/&gt;&lt;property id=&quot;20307&quot; value=&quot;286&quot;/&gt;&lt;/object&gt;&lt;object type=&quot;3&quot; unique_id=&quot;10326&quot;&gt;&lt;property id=&quot;20148&quot; value=&quot;5&quot;/&gt;&lt;property id=&quot;20300&quot; value=&quot;Slide 28&quot;/&gt;&lt;property id=&quot;20307&quot; value=&quot;292&quot;/&gt;&lt;/object&gt;&lt;object type=&quot;3&quot; unique_id=&quot;10327&quot;&gt;&lt;property id=&quot;20148&quot; value=&quot;5&quot;/&gt;&lt;property id=&quot;20300&quot; value=&quot;Slide 29&quot;/&gt;&lt;property id=&quot;20307&quot; value=&quot;294&quot;/&gt;&lt;/object&gt;&lt;object type=&quot;3&quot; unique_id=&quot;10328&quot;&gt;&lt;property id=&quot;20148&quot; value=&quot;5&quot;/&gt;&lt;property id=&quot;20300&quot; value=&quot;Slide 30&quot;/&gt;&lt;property id=&quot;20307&quot; value=&quot;295&quot;/&gt;&lt;/object&gt;&lt;/object&gt;&lt;object type=&quot;8&quot; unique_id=&quot;1036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PPT7 Dự án giáo dục Lê Hoài Phương
</file>

<file path=docProps/app.xml><?xml version="1.0" encoding="utf-8"?>
<Properties xmlns="http://schemas.openxmlformats.org/officeDocument/2006/extended-properties" xmlns:vt="http://schemas.openxmlformats.org/officeDocument/2006/docPropsVTypes">
  <Template/>
  <TotalTime>2425</TotalTime>
  <Words>1490</Words>
  <Application>Microsoft Office PowerPoint</Application>
  <PresentationFormat>On-screen Show (4:3)</PresentationFormat>
  <Paragraphs>271</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PowerPoint Presentation</vt:lpstr>
      <vt:lpstr>Bài 1: Điền vào dấu “...” để được khẳng định đúng</vt:lpstr>
      <vt:lpstr>Bài 2: Nêu thêm một điều kiện để hai tam giác trong mỗi hình vẽ sau đây bằng nhau một trong các trường hợp đã học. Sau đó điền kí hiệu bằng nhau của hai tam giác đó:</vt:lpstr>
      <vt:lpstr>Bài 2: Nêu thêm một điều kiện để hai tam giác trong mỗi hình vẽ sau đây bằng nhau một trong các trường hợp đã học. Sau đó điền kí hiệu bằng nhau của hai tam giác đó:</vt:lpstr>
      <vt:lpstr>PowerPoint Presentation</vt:lpstr>
      <vt:lpstr>Hoạt động nhóm</vt:lpstr>
      <vt:lpstr>PowerPoint Presentation</vt:lpstr>
      <vt:lpstr>       Khi nói một cạnh và hai góc kề, ta hiểu hai góc này là hai góc ở vị trí kề cạnh đó</vt:lpstr>
      <vt:lpstr>a) Tính chất:</vt:lpstr>
      <vt:lpstr>?2 Tìm các tam giác bằng nhau ở mỗi hình sau:</vt:lpstr>
      <vt:lpstr>Hoạt động nhóm</vt:lpstr>
      <vt:lpstr>?2 Tìm các tam giác bằng nhau ở mỗi hình sau:</vt:lpstr>
      <vt:lpstr>a) Hệ quả 1:</vt:lpstr>
      <vt:lpstr>b) Hệ quả 2:</vt:lpstr>
      <vt:lpstr>PowerPoint Presentation</vt:lpstr>
      <vt:lpstr>PowerPoint Presentation</vt:lpstr>
      <vt:lpstr>Chọn khẳng định đúng: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265</cp:revision>
  <cp:lastPrinted>2016-11-12T06:20:38Z</cp:lastPrinted>
  <dcterms:created xsi:type="dcterms:W3CDTF">2016-11-04T19:46:25Z</dcterms:created>
  <dcterms:modified xsi:type="dcterms:W3CDTF">2021-11-29T09:05:13Z</dcterms:modified>
</cp:coreProperties>
</file>