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sldIdLst>
    <p:sldId id="284" r:id="rId3"/>
    <p:sldId id="258" r:id="rId4"/>
    <p:sldId id="257" r:id="rId5"/>
    <p:sldId id="290" r:id="rId6"/>
    <p:sldId id="291" r:id="rId7"/>
    <p:sldId id="285" r:id="rId8"/>
    <p:sldId id="286" r:id="rId9"/>
    <p:sldId id="282" r:id="rId10"/>
    <p:sldId id="288" r:id="rId11"/>
    <p:sldId id="293" r:id="rId12"/>
    <p:sldId id="289" r:id="rId13"/>
    <p:sldId id="274" r:id="rId14"/>
    <p:sldId id="292" r:id="rId15"/>
    <p:sldId id="270" r:id="rId16"/>
    <p:sldId id="294" r:id="rId17"/>
    <p:sldId id="298" r:id="rId18"/>
  </p:sldIdLst>
  <p:sldSz cx="12192000" cy="6858000"/>
  <p:notesSz cx="6742113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00FF"/>
    <a:srgbClr val="FFFF00"/>
    <a:srgbClr val="FF0000"/>
    <a:srgbClr val="66FF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7" autoAdjust="0"/>
    <p:restoredTop sz="94660"/>
  </p:normalViewPr>
  <p:slideViewPr>
    <p:cSldViewPr>
      <p:cViewPr varScale="1">
        <p:scale>
          <a:sx n="57" d="100"/>
          <a:sy n="57" d="100"/>
        </p:scale>
        <p:origin x="5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F042D-A567-4D29-B82C-1F8A5734AEFA}" type="datetimeFigureOut">
              <a:rPr lang="en-US" smtClean="0"/>
              <a:t>2021-11-30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688" y="4751388"/>
            <a:ext cx="5392737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024B4-2C89-4B7F-9AC5-64391A981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66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617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4A803C-270E-4142-A34A-1A387D0D6F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8EB7BB-710D-49CC-9EEE-A3AC0495ED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A0E90A-3685-456B-A314-28A65E4879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D03D5B-B2D8-48E4-B649-2765452ADB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27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BAA197-F7E7-4414-929C-963A78F1F3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D56252-7F73-470C-A37C-265B15F158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FCDEEE-10E1-45B5-BA34-C49461DF88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01FF0-18E5-4CA0-B9DB-30560E69DD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09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2C7B94-B0EB-43A9-8FEB-CAC9DEAC22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0401EC-3F56-4B41-9A62-C35FD3CD0A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C8C300-3909-496C-A997-19727E2FF2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F18C3-A334-4BC0-8887-28B8F1FD0B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988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928345-82CE-4967-8A04-A06E1128F82A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092EB8D-9B5D-49D9-AD4E-F4F0FBFC21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81BEF88-850B-41CC-BB29-CB7456425F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B250106-D5DD-4AA8-BA36-94234697C7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FF1DC-B864-4B09-A243-E009717F37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298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67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2021-11-30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18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2021-11-30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81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2021-11-30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329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2021-11-30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426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67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67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1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2021-11-30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44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2021-11-30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46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2021-11-30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842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DF5AC8-A95A-4F5A-93AD-E115A476D0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F68623-FED7-469B-94AE-89A604E039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545155-45B9-4931-AFE6-864B4C7DC8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06F752-0484-4B94-9266-1CE7C9D148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209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467"/>
            </a:lvl2pPr>
            <a:lvl3pPr marL="914309" indent="0">
              <a:buNone/>
              <a:defRPr sz="1200"/>
            </a:lvl3pPr>
            <a:lvl4pPr marL="1371464" indent="0">
              <a:buNone/>
              <a:defRPr sz="1067"/>
            </a:lvl4pPr>
            <a:lvl5pPr marL="1828618" indent="0">
              <a:buNone/>
              <a:defRPr sz="1067"/>
            </a:lvl5pPr>
            <a:lvl6pPr marL="2285774" indent="0">
              <a:buNone/>
              <a:defRPr sz="1067"/>
            </a:lvl6pPr>
            <a:lvl7pPr marL="2742926" indent="0">
              <a:buNone/>
              <a:defRPr sz="1067"/>
            </a:lvl7pPr>
            <a:lvl8pPr marL="3200080" indent="0">
              <a:buNone/>
              <a:defRPr sz="1067"/>
            </a:lvl8pPr>
            <a:lvl9pPr marL="3657235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2021-11-30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636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467"/>
            </a:lvl2pPr>
            <a:lvl3pPr marL="914309" indent="0">
              <a:buNone/>
              <a:defRPr sz="1200"/>
            </a:lvl3pPr>
            <a:lvl4pPr marL="1371464" indent="0">
              <a:buNone/>
              <a:defRPr sz="1067"/>
            </a:lvl4pPr>
            <a:lvl5pPr marL="1828618" indent="0">
              <a:buNone/>
              <a:defRPr sz="1067"/>
            </a:lvl5pPr>
            <a:lvl6pPr marL="2285774" indent="0">
              <a:buNone/>
              <a:defRPr sz="1067"/>
            </a:lvl6pPr>
            <a:lvl7pPr marL="2742926" indent="0">
              <a:buNone/>
              <a:defRPr sz="1067"/>
            </a:lvl7pPr>
            <a:lvl8pPr marL="3200080" indent="0">
              <a:buNone/>
              <a:defRPr sz="1067"/>
            </a:lvl8pPr>
            <a:lvl9pPr marL="3657235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2021-11-30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69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2021-11-30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462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6" y="365125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2021-11-30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5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F5E7FF-7A67-46B0-946E-8995426E57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9CAC53-8E66-4FC8-9274-419FEAC118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810175-31E8-46F3-AABD-089809D67F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6AE73-37B5-439D-9786-71B059A693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226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779D49-A52D-4E2A-B9B0-CF3293F6D6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CDB810-95B3-49A5-8464-05328EDACD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E963CD-7689-4535-931E-750FA847E9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C3D0C-5F0B-43B0-B823-428824335D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081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C35209F-AC00-4410-93A2-ABA2CB6A0B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6A4D807-AC85-4A38-8CEF-B47E962731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1529BCC-DDA9-44A2-9D75-20D9A47D46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8A8A8D-9624-40AE-BBDE-635C351761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37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9A93C30-2E6A-42B0-A799-F6F7FF8EA7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DE6F796-B5AE-49C0-8800-0F082DDF16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3BD0FBA-7284-4296-AAF8-6278E837EE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637F90-28C1-4418-B0D2-4CC794A1E8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883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B7BC01C-704E-4B0A-AECA-99AB51A868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FFF289D-C787-492F-8037-E6D1A0266D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6442B0-B99F-4AF6-A375-F45A55EAD8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77830B-2C07-47C5-9ED8-E586C08A72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7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1AD082-75D5-4144-9538-E917A8508D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3CDD2F-F7D6-49A7-AE53-AB848F7899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67944A-3C27-4F1E-9C59-005995F850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04463E-06A7-4317-888C-0F3A03AA11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67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C5C149-19FE-4030-995C-0D36597601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EC0F22-042B-45F1-A951-69642E2AF4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61C595-1B91-4AAB-9C1E-374DA1380E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E6C594-4F5A-4BA5-B77A-1210258962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2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547F09A-F273-4A3C-A0D7-F054B0D714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A2D4D0C-4D93-4061-A6BA-970E5E4C30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1CB9CC5-01AF-4485-A818-B92DFBC24F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10D7354-9FF6-4796-A22F-8895A58C243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E669A4E-52F1-4BFD-BBF7-EEBFFF07243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170C4F7-FE8C-44AD-A2E0-D8390AD1D7E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2021-11-30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19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ADCC420-BBF0-4E26-B158-C826F68FCA5C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0"/>
            <a:ext cx="7772400" cy="12954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FF3300"/>
                </a:solidFill>
                <a:latin typeface=".VnTimeH" panose="020B7200000000000000" pitchFamily="34" charset="0"/>
              </a:rPr>
              <a:t>kiÓm tra bµi cò</a:t>
            </a:r>
            <a:endParaRPr lang="en-US" altLang="en-US" sz="3200" b="1">
              <a:solidFill>
                <a:srgbClr val="FF3300"/>
              </a:solidFill>
              <a:sym typeface="Symbol" panose="05050102010706020507" pitchFamily="18" charset="2"/>
            </a:endParaRPr>
          </a:p>
        </p:txBody>
      </p:sp>
      <p:sp>
        <p:nvSpPr>
          <p:cNvPr id="78853" name="Text Box 5">
            <a:extLst>
              <a:ext uri="{FF2B5EF4-FFF2-40B4-BE49-F238E27FC236}">
                <a16:creationId xmlns:a16="http://schemas.microsoft.com/office/drawing/2014/main" id="{9868E105-F966-4DC0-AA58-01E9BE696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799" y="1219201"/>
            <a:ext cx="9143999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1,5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pPr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.</a:t>
            </a:r>
          </a:p>
        </p:txBody>
      </p:sp>
      <p:sp>
        <p:nvSpPr>
          <p:cNvPr id="4118" name="AutoShape 22">
            <a:extLst>
              <a:ext uri="{FF2B5EF4-FFF2-40B4-BE49-F238E27FC236}">
                <a16:creationId xmlns:a16="http://schemas.microsoft.com/office/drawing/2014/main" id="{3B2B7316-83C0-4F8D-9350-368C3ED41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0684" y="1000129"/>
            <a:ext cx="5665362" cy="2679696"/>
          </a:xfrm>
          <a:prstGeom prst="cloudCallout">
            <a:avLst>
              <a:gd name="adj1" fmla="val 35324"/>
              <a:gd name="adj2" fmla="val 69477"/>
            </a:avLst>
          </a:prstGeom>
          <a:solidFill>
            <a:schemeClr val="bg1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8728" name="Group 56">
            <a:extLst>
              <a:ext uri="{FF2B5EF4-FFF2-40B4-BE49-F238E27FC236}">
                <a16:creationId xmlns:a16="http://schemas.microsoft.com/office/drawing/2014/main" id="{EC9A3EAA-B7CF-4350-B7FF-D9FB12FEF3EE}"/>
              </a:ext>
            </a:extLst>
          </p:cNvPr>
          <p:cNvGrpSpPr>
            <a:grpSpLocks/>
          </p:cNvGrpSpPr>
          <p:nvPr/>
        </p:nvGrpSpPr>
        <p:grpSpPr bwMode="auto">
          <a:xfrm>
            <a:off x="4743451" y="2286000"/>
            <a:ext cx="238125" cy="4114800"/>
            <a:chOff x="2037" y="1440"/>
            <a:chExt cx="150" cy="2592"/>
          </a:xfrm>
        </p:grpSpPr>
        <p:sp>
          <p:nvSpPr>
            <p:cNvPr id="2090" name="Line 47">
              <a:extLst>
                <a:ext uri="{FF2B5EF4-FFF2-40B4-BE49-F238E27FC236}">
                  <a16:creationId xmlns:a16="http://schemas.microsoft.com/office/drawing/2014/main" id="{A79BCB19-AA64-4AFC-A742-095E30F7D0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2" y="1440"/>
              <a:ext cx="0" cy="25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Line 49">
              <a:extLst>
                <a:ext uri="{FF2B5EF4-FFF2-40B4-BE49-F238E27FC236}">
                  <a16:creationId xmlns:a16="http://schemas.microsoft.com/office/drawing/2014/main" id="{35941499-2E88-4798-8064-533060C0F7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3" y="206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Line 50">
              <a:extLst>
                <a:ext uri="{FF2B5EF4-FFF2-40B4-BE49-F238E27FC236}">
                  <a16:creationId xmlns:a16="http://schemas.microsoft.com/office/drawing/2014/main" id="{877591DE-C1E2-4663-8CA3-BE7C0B7F48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7" y="3507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15" name="Line 43">
            <a:extLst>
              <a:ext uri="{FF2B5EF4-FFF2-40B4-BE49-F238E27FC236}">
                <a16:creationId xmlns:a16="http://schemas.microsoft.com/office/drawing/2014/main" id="{AC20411E-9D24-4952-975F-140084774D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3688" y="430053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731" name="Group 59">
            <a:extLst>
              <a:ext uri="{FF2B5EF4-FFF2-40B4-BE49-F238E27FC236}">
                <a16:creationId xmlns:a16="http://schemas.microsoft.com/office/drawing/2014/main" id="{41683CCA-E0B1-49BC-BCDA-3DED74246C81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4295776"/>
            <a:ext cx="7239000" cy="238125"/>
            <a:chOff x="384" y="2706"/>
            <a:chExt cx="4560" cy="150"/>
          </a:xfrm>
        </p:grpSpPr>
        <p:sp>
          <p:nvSpPr>
            <p:cNvPr id="2083" name="Line 40">
              <a:extLst>
                <a:ext uri="{FF2B5EF4-FFF2-40B4-BE49-F238E27FC236}">
                  <a16:creationId xmlns:a16="http://schemas.microsoft.com/office/drawing/2014/main" id="{56FCD27D-81B4-4574-A251-EC72D83F1E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2784"/>
              <a:ext cx="456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Line 41">
              <a:extLst>
                <a:ext uri="{FF2B5EF4-FFF2-40B4-BE49-F238E27FC236}">
                  <a16:creationId xmlns:a16="http://schemas.microsoft.com/office/drawing/2014/main" id="{53FB26FF-E8EB-4F0F-9284-9CD53A0F5C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7" y="270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Line 42">
              <a:extLst>
                <a:ext uri="{FF2B5EF4-FFF2-40B4-BE49-F238E27FC236}">
                  <a16:creationId xmlns:a16="http://schemas.microsoft.com/office/drawing/2014/main" id="{3E6F00C4-421C-4517-B5CF-D8CBFC0B6D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0" y="2712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Line 44">
              <a:extLst>
                <a:ext uri="{FF2B5EF4-FFF2-40B4-BE49-F238E27FC236}">
                  <a16:creationId xmlns:a16="http://schemas.microsoft.com/office/drawing/2014/main" id="{C80E3436-1239-4486-BC9E-268AC711B7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6" y="2712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Line 51">
              <a:extLst>
                <a:ext uri="{FF2B5EF4-FFF2-40B4-BE49-F238E27FC236}">
                  <a16:creationId xmlns:a16="http://schemas.microsoft.com/office/drawing/2014/main" id="{2C889401-EF37-4BF5-A8BC-18A7DB6F48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5" y="270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Line 52">
              <a:extLst>
                <a:ext uri="{FF2B5EF4-FFF2-40B4-BE49-F238E27FC236}">
                  <a16:creationId xmlns:a16="http://schemas.microsoft.com/office/drawing/2014/main" id="{FA38BD17-B851-40E5-B652-035F06D144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5" y="2709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Line 54">
              <a:extLst>
                <a:ext uri="{FF2B5EF4-FFF2-40B4-BE49-F238E27FC236}">
                  <a16:creationId xmlns:a16="http://schemas.microsoft.com/office/drawing/2014/main" id="{5FB0A9B3-8796-4B98-A88C-06D4828710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9" y="2709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29" name="Text Box 57">
            <a:extLst>
              <a:ext uri="{FF2B5EF4-FFF2-40B4-BE49-F238E27FC236}">
                <a16:creationId xmlns:a16="http://schemas.microsoft.com/office/drawing/2014/main" id="{5283F30D-B79D-4C08-9E9E-861EEFDDB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938" y="4359275"/>
            <a:ext cx="53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/>
              <a:t>O</a:t>
            </a:r>
          </a:p>
        </p:txBody>
      </p:sp>
      <p:sp>
        <p:nvSpPr>
          <p:cNvPr id="28730" name="Rectangle 58">
            <a:extLst>
              <a:ext uri="{FF2B5EF4-FFF2-40B4-BE49-F238E27FC236}">
                <a16:creationId xmlns:a16="http://schemas.microsoft.com/office/drawing/2014/main" id="{1F02B5D3-3244-4DFE-8297-387141EC6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114800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32" name="Text Box 60">
            <a:extLst>
              <a:ext uri="{FF2B5EF4-FFF2-40B4-BE49-F238E27FC236}">
                <a16:creationId xmlns:a16="http://schemas.microsoft.com/office/drawing/2014/main" id="{C6D77C65-748B-4F49-BB7D-D1AB622A9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263" y="4557713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1,5</a:t>
            </a:r>
          </a:p>
        </p:txBody>
      </p:sp>
      <p:sp>
        <p:nvSpPr>
          <p:cNvPr id="28733" name="Text Box 61">
            <a:extLst>
              <a:ext uri="{FF2B5EF4-FFF2-40B4-BE49-F238E27FC236}">
                <a16:creationId xmlns:a16="http://schemas.microsoft.com/office/drawing/2014/main" id="{B233F3A7-B0BB-42AF-AC61-F858315F2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7775" y="451485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x</a:t>
            </a:r>
          </a:p>
        </p:txBody>
      </p:sp>
      <p:sp>
        <p:nvSpPr>
          <p:cNvPr id="28734" name="Text Box 62">
            <a:extLst>
              <a:ext uri="{FF2B5EF4-FFF2-40B4-BE49-F238E27FC236}">
                <a16:creationId xmlns:a16="http://schemas.microsoft.com/office/drawing/2014/main" id="{F99C48C5-27AB-40C9-9B54-9CEB9B3BE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0" y="455295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28735" name="Text Box 63">
            <a:extLst>
              <a:ext uri="{FF2B5EF4-FFF2-40B4-BE49-F238E27FC236}">
                <a16:creationId xmlns:a16="http://schemas.microsoft.com/office/drawing/2014/main" id="{2FA4920C-4548-45FB-A7F2-69E94CBDD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1825" y="452437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28736" name="Text Box 64">
            <a:extLst>
              <a:ext uri="{FF2B5EF4-FFF2-40B4-BE49-F238E27FC236}">
                <a16:creationId xmlns:a16="http://schemas.microsoft.com/office/drawing/2014/main" id="{A0AD3483-FD66-4379-8DBF-AFBD48A9E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0063" y="4538663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3</a:t>
            </a:r>
          </a:p>
        </p:txBody>
      </p:sp>
      <p:sp>
        <p:nvSpPr>
          <p:cNvPr id="28737" name="Text Box 65">
            <a:extLst>
              <a:ext uri="{FF2B5EF4-FFF2-40B4-BE49-F238E27FC236}">
                <a16:creationId xmlns:a16="http://schemas.microsoft.com/office/drawing/2014/main" id="{1D5F352C-98A0-4F8A-8EDF-5C10C3D0B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25" y="4557713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-1</a:t>
            </a:r>
          </a:p>
        </p:txBody>
      </p:sp>
      <p:sp>
        <p:nvSpPr>
          <p:cNvPr id="28738" name="Text Box 66">
            <a:extLst>
              <a:ext uri="{FF2B5EF4-FFF2-40B4-BE49-F238E27FC236}">
                <a16:creationId xmlns:a16="http://schemas.microsoft.com/office/drawing/2014/main" id="{FABD34A6-CC6A-4F8D-9ABC-DA86F2A93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913" y="455295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-2</a:t>
            </a:r>
          </a:p>
        </p:txBody>
      </p:sp>
      <p:sp>
        <p:nvSpPr>
          <p:cNvPr id="28740" name="Text Box 68">
            <a:extLst>
              <a:ext uri="{FF2B5EF4-FFF2-40B4-BE49-F238E27FC236}">
                <a16:creationId xmlns:a16="http://schemas.microsoft.com/office/drawing/2014/main" id="{A1A77A47-CE3A-4510-A23A-646497F7F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334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-1</a:t>
            </a:r>
          </a:p>
        </p:txBody>
      </p:sp>
      <p:sp>
        <p:nvSpPr>
          <p:cNvPr id="28741" name="Text Box 69">
            <a:extLst>
              <a:ext uri="{FF2B5EF4-FFF2-40B4-BE49-F238E27FC236}">
                <a16:creationId xmlns:a16="http://schemas.microsoft.com/office/drawing/2014/main" id="{F499E9CC-66D7-41D0-9751-65B3FAD21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3048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grpSp>
        <p:nvGrpSpPr>
          <p:cNvPr id="28757" name="Group 85">
            <a:extLst>
              <a:ext uri="{FF2B5EF4-FFF2-40B4-BE49-F238E27FC236}">
                <a16:creationId xmlns:a16="http://schemas.microsoft.com/office/drawing/2014/main" id="{57145AE2-C91A-43D8-9DB5-42AF0BEBC7F4}"/>
              </a:ext>
            </a:extLst>
          </p:cNvPr>
          <p:cNvGrpSpPr>
            <a:grpSpLocks/>
          </p:cNvGrpSpPr>
          <p:nvPr/>
        </p:nvGrpSpPr>
        <p:grpSpPr bwMode="auto">
          <a:xfrm>
            <a:off x="10321370" y="4245935"/>
            <a:ext cx="1730375" cy="2584450"/>
            <a:chOff x="3927" y="923"/>
            <a:chExt cx="1090" cy="1628"/>
          </a:xfrm>
        </p:grpSpPr>
        <p:sp>
          <p:nvSpPr>
            <p:cNvPr id="2069" name="Freeform 86">
              <a:extLst>
                <a:ext uri="{FF2B5EF4-FFF2-40B4-BE49-F238E27FC236}">
                  <a16:creationId xmlns:a16="http://schemas.microsoft.com/office/drawing/2014/main" id="{409E67FD-93BC-47EE-A947-778E16EFB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" y="923"/>
              <a:ext cx="644" cy="604"/>
            </a:xfrm>
            <a:custGeom>
              <a:avLst/>
              <a:gdLst>
                <a:gd name="T0" fmla="*/ 621 w 644"/>
                <a:gd name="T1" fmla="*/ 376 h 604"/>
                <a:gd name="T2" fmla="*/ 625 w 644"/>
                <a:gd name="T3" fmla="*/ 355 h 604"/>
                <a:gd name="T4" fmla="*/ 625 w 644"/>
                <a:gd name="T5" fmla="*/ 324 h 604"/>
                <a:gd name="T6" fmla="*/ 625 w 644"/>
                <a:gd name="T7" fmla="*/ 294 h 604"/>
                <a:gd name="T8" fmla="*/ 625 w 644"/>
                <a:gd name="T9" fmla="*/ 273 h 604"/>
                <a:gd name="T10" fmla="*/ 621 w 644"/>
                <a:gd name="T11" fmla="*/ 217 h 604"/>
                <a:gd name="T12" fmla="*/ 609 w 644"/>
                <a:gd name="T13" fmla="*/ 164 h 604"/>
                <a:gd name="T14" fmla="*/ 589 w 644"/>
                <a:gd name="T15" fmla="*/ 116 h 604"/>
                <a:gd name="T16" fmla="*/ 563 w 644"/>
                <a:gd name="T17" fmla="*/ 73 h 604"/>
                <a:gd name="T18" fmla="*/ 525 w 644"/>
                <a:gd name="T19" fmla="*/ 37 h 604"/>
                <a:gd name="T20" fmla="*/ 482 w 644"/>
                <a:gd name="T21" fmla="*/ 14 h 604"/>
                <a:gd name="T22" fmla="*/ 431 w 644"/>
                <a:gd name="T23" fmla="*/ 4 h 604"/>
                <a:gd name="T24" fmla="*/ 370 w 644"/>
                <a:gd name="T25" fmla="*/ 7 h 604"/>
                <a:gd name="T26" fmla="*/ 365 w 644"/>
                <a:gd name="T27" fmla="*/ 9 h 604"/>
                <a:gd name="T28" fmla="*/ 354 w 644"/>
                <a:gd name="T29" fmla="*/ 11 h 604"/>
                <a:gd name="T30" fmla="*/ 342 w 644"/>
                <a:gd name="T31" fmla="*/ 13 h 604"/>
                <a:gd name="T32" fmla="*/ 336 w 644"/>
                <a:gd name="T33" fmla="*/ 14 h 604"/>
                <a:gd name="T34" fmla="*/ 310 w 644"/>
                <a:gd name="T35" fmla="*/ 5 h 604"/>
                <a:gd name="T36" fmla="*/ 283 w 644"/>
                <a:gd name="T37" fmla="*/ 2 h 604"/>
                <a:gd name="T38" fmla="*/ 258 w 644"/>
                <a:gd name="T39" fmla="*/ 0 h 604"/>
                <a:gd name="T40" fmla="*/ 233 w 644"/>
                <a:gd name="T41" fmla="*/ 0 h 604"/>
                <a:gd name="T42" fmla="*/ 208 w 644"/>
                <a:gd name="T43" fmla="*/ 4 h 604"/>
                <a:gd name="T44" fmla="*/ 187 w 644"/>
                <a:gd name="T45" fmla="*/ 9 h 604"/>
                <a:gd name="T46" fmla="*/ 167 w 644"/>
                <a:gd name="T47" fmla="*/ 14 h 604"/>
                <a:gd name="T48" fmla="*/ 149 w 644"/>
                <a:gd name="T49" fmla="*/ 20 h 604"/>
                <a:gd name="T50" fmla="*/ 99 w 644"/>
                <a:gd name="T51" fmla="*/ 45 h 604"/>
                <a:gd name="T52" fmla="*/ 58 w 644"/>
                <a:gd name="T53" fmla="*/ 84 h 604"/>
                <a:gd name="T54" fmla="*/ 28 w 644"/>
                <a:gd name="T55" fmla="*/ 132 h 604"/>
                <a:gd name="T56" fmla="*/ 9 w 644"/>
                <a:gd name="T57" fmla="*/ 185 h 604"/>
                <a:gd name="T58" fmla="*/ 0 w 644"/>
                <a:gd name="T59" fmla="*/ 246 h 604"/>
                <a:gd name="T60" fmla="*/ 5 w 644"/>
                <a:gd name="T61" fmla="*/ 310 h 604"/>
                <a:gd name="T62" fmla="*/ 25 w 644"/>
                <a:gd name="T63" fmla="*/ 372 h 604"/>
                <a:gd name="T64" fmla="*/ 58 w 644"/>
                <a:gd name="T65" fmla="*/ 433 h 604"/>
                <a:gd name="T66" fmla="*/ 80 w 644"/>
                <a:gd name="T67" fmla="*/ 460 h 604"/>
                <a:gd name="T68" fmla="*/ 101 w 644"/>
                <a:gd name="T69" fmla="*/ 483 h 604"/>
                <a:gd name="T70" fmla="*/ 126 w 644"/>
                <a:gd name="T71" fmla="*/ 506 h 604"/>
                <a:gd name="T72" fmla="*/ 153 w 644"/>
                <a:gd name="T73" fmla="*/ 526 h 604"/>
                <a:gd name="T74" fmla="*/ 180 w 644"/>
                <a:gd name="T75" fmla="*/ 543 h 604"/>
                <a:gd name="T76" fmla="*/ 210 w 644"/>
                <a:gd name="T77" fmla="*/ 559 h 604"/>
                <a:gd name="T78" fmla="*/ 240 w 644"/>
                <a:gd name="T79" fmla="*/ 572 h 604"/>
                <a:gd name="T80" fmla="*/ 270 w 644"/>
                <a:gd name="T81" fmla="*/ 583 h 604"/>
                <a:gd name="T82" fmla="*/ 301 w 644"/>
                <a:gd name="T83" fmla="*/ 591 h 604"/>
                <a:gd name="T84" fmla="*/ 333 w 644"/>
                <a:gd name="T85" fmla="*/ 599 h 604"/>
                <a:gd name="T86" fmla="*/ 363 w 644"/>
                <a:gd name="T87" fmla="*/ 602 h 604"/>
                <a:gd name="T88" fmla="*/ 395 w 644"/>
                <a:gd name="T89" fmla="*/ 604 h 604"/>
                <a:gd name="T90" fmla="*/ 425 w 644"/>
                <a:gd name="T91" fmla="*/ 604 h 604"/>
                <a:gd name="T92" fmla="*/ 454 w 644"/>
                <a:gd name="T93" fmla="*/ 600 h 604"/>
                <a:gd name="T94" fmla="*/ 484 w 644"/>
                <a:gd name="T95" fmla="*/ 593 h 604"/>
                <a:gd name="T96" fmla="*/ 511 w 644"/>
                <a:gd name="T97" fmla="*/ 584 h 604"/>
                <a:gd name="T98" fmla="*/ 566 w 644"/>
                <a:gd name="T99" fmla="*/ 559 h 604"/>
                <a:gd name="T100" fmla="*/ 603 w 644"/>
                <a:gd name="T101" fmla="*/ 538 h 604"/>
                <a:gd name="T102" fmla="*/ 628 w 644"/>
                <a:gd name="T103" fmla="*/ 517 h 604"/>
                <a:gd name="T104" fmla="*/ 641 w 644"/>
                <a:gd name="T105" fmla="*/ 494 h 604"/>
                <a:gd name="T106" fmla="*/ 644 w 644"/>
                <a:gd name="T107" fmla="*/ 470 h 604"/>
                <a:gd name="T108" fmla="*/ 641 w 644"/>
                <a:gd name="T109" fmla="*/ 444 h 604"/>
                <a:gd name="T110" fmla="*/ 632 w 644"/>
                <a:gd name="T111" fmla="*/ 412 h 604"/>
                <a:gd name="T112" fmla="*/ 621 w 644"/>
                <a:gd name="T113" fmla="*/ 376 h 6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44" h="604">
                  <a:moveTo>
                    <a:pt x="621" y="376"/>
                  </a:moveTo>
                  <a:lnTo>
                    <a:pt x="625" y="355"/>
                  </a:lnTo>
                  <a:lnTo>
                    <a:pt x="625" y="324"/>
                  </a:lnTo>
                  <a:lnTo>
                    <a:pt x="625" y="294"/>
                  </a:lnTo>
                  <a:lnTo>
                    <a:pt x="625" y="273"/>
                  </a:lnTo>
                  <a:lnTo>
                    <a:pt x="621" y="217"/>
                  </a:lnTo>
                  <a:lnTo>
                    <a:pt x="609" y="164"/>
                  </a:lnTo>
                  <a:lnTo>
                    <a:pt x="589" y="116"/>
                  </a:lnTo>
                  <a:lnTo>
                    <a:pt x="563" y="73"/>
                  </a:lnTo>
                  <a:lnTo>
                    <a:pt x="525" y="37"/>
                  </a:lnTo>
                  <a:lnTo>
                    <a:pt x="482" y="14"/>
                  </a:lnTo>
                  <a:lnTo>
                    <a:pt x="431" y="4"/>
                  </a:lnTo>
                  <a:lnTo>
                    <a:pt x="370" y="7"/>
                  </a:lnTo>
                  <a:lnTo>
                    <a:pt x="365" y="9"/>
                  </a:lnTo>
                  <a:lnTo>
                    <a:pt x="354" y="11"/>
                  </a:lnTo>
                  <a:lnTo>
                    <a:pt x="342" y="13"/>
                  </a:lnTo>
                  <a:lnTo>
                    <a:pt x="336" y="14"/>
                  </a:lnTo>
                  <a:lnTo>
                    <a:pt x="310" y="5"/>
                  </a:lnTo>
                  <a:lnTo>
                    <a:pt x="283" y="2"/>
                  </a:lnTo>
                  <a:lnTo>
                    <a:pt x="258" y="0"/>
                  </a:lnTo>
                  <a:lnTo>
                    <a:pt x="233" y="0"/>
                  </a:lnTo>
                  <a:lnTo>
                    <a:pt x="208" y="4"/>
                  </a:lnTo>
                  <a:lnTo>
                    <a:pt x="187" y="9"/>
                  </a:lnTo>
                  <a:lnTo>
                    <a:pt x="167" y="14"/>
                  </a:lnTo>
                  <a:lnTo>
                    <a:pt x="149" y="20"/>
                  </a:lnTo>
                  <a:lnTo>
                    <a:pt x="99" y="45"/>
                  </a:lnTo>
                  <a:lnTo>
                    <a:pt x="58" y="84"/>
                  </a:lnTo>
                  <a:lnTo>
                    <a:pt x="28" y="132"/>
                  </a:lnTo>
                  <a:lnTo>
                    <a:pt x="9" y="185"/>
                  </a:lnTo>
                  <a:lnTo>
                    <a:pt x="0" y="246"/>
                  </a:lnTo>
                  <a:lnTo>
                    <a:pt x="5" y="310"/>
                  </a:lnTo>
                  <a:lnTo>
                    <a:pt x="25" y="372"/>
                  </a:lnTo>
                  <a:lnTo>
                    <a:pt x="58" y="433"/>
                  </a:lnTo>
                  <a:lnTo>
                    <a:pt x="80" y="460"/>
                  </a:lnTo>
                  <a:lnTo>
                    <a:pt x="101" y="483"/>
                  </a:lnTo>
                  <a:lnTo>
                    <a:pt x="126" y="506"/>
                  </a:lnTo>
                  <a:lnTo>
                    <a:pt x="153" y="526"/>
                  </a:lnTo>
                  <a:lnTo>
                    <a:pt x="180" y="543"/>
                  </a:lnTo>
                  <a:lnTo>
                    <a:pt x="210" y="559"/>
                  </a:lnTo>
                  <a:lnTo>
                    <a:pt x="240" y="572"/>
                  </a:lnTo>
                  <a:lnTo>
                    <a:pt x="270" y="583"/>
                  </a:lnTo>
                  <a:lnTo>
                    <a:pt x="301" y="591"/>
                  </a:lnTo>
                  <a:lnTo>
                    <a:pt x="333" y="599"/>
                  </a:lnTo>
                  <a:lnTo>
                    <a:pt x="363" y="602"/>
                  </a:lnTo>
                  <a:lnTo>
                    <a:pt x="395" y="604"/>
                  </a:lnTo>
                  <a:lnTo>
                    <a:pt x="425" y="604"/>
                  </a:lnTo>
                  <a:lnTo>
                    <a:pt x="454" y="600"/>
                  </a:lnTo>
                  <a:lnTo>
                    <a:pt x="484" y="593"/>
                  </a:lnTo>
                  <a:lnTo>
                    <a:pt x="511" y="584"/>
                  </a:lnTo>
                  <a:lnTo>
                    <a:pt x="566" y="559"/>
                  </a:lnTo>
                  <a:lnTo>
                    <a:pt x="603" y="538"/>
                  </a:lnTo>
                  <a:lnTo>
                    <a:pt x="628" y="517"/>
                  </a:lnTo>
                  <a:lnTo>
                    <a:pt x="641" y="494"/>
                  </a:lnTo>
                  <a:lnTo>
                    <a:pt x="644" y="470"/>
                  </a:lnTo>
                  <a:lnTo>
                    <a:pt x="641" y="444"/>
                  </a:lnTo>
                  <a:lnTo>
                    <a:pt x="632" y="412"/>
                  </a:lnTo>
                  <a:lnTo>
                    <a:pt x="621" y="376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87">
              <a:extLst>
                <a:ext uri="{FF2B5EF4-FFF2-40B4-BE49-F238E27FC236}">
                  <a16:creationId xmlns:a16="http://schemas.microsoft.com/office/drawing/2014/main" id="{20A20508-314A-4D51-88D9-CEF6D0E7D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1632"/>
              <a:ext cx="697" cy="903"/>
            </a:xfrm>
            <a:custGeom>
              <a:avLst/>
              <a:gdLst>
                <a:gd name="T0" fmla="*/ 405 w 697"/>
                <a:gd name="T1" fmla="*/ 2 h 903"/>
                <a:gd name="T2" fmla="*/ 346 w 697"/>
                <a:gd name="T3" fmla="*/ 11 h 903"/>
                <a:gd name="T4" fmla="*/ 275 w 697"/>
                <a:gd name="T5" fmla="*/ 27 h 903"/>
                <a:gd name="T6" fmla="*/ 210 w 697"/>
                <a:gd name="T7" fmla="*/ 43 h 903"/>
                <a:gd name="T8" fmla="*/ 164 w 697"/>
                <a:gd name="T9" fmla="*/ 62 h 903"/>
                <a:gd name="T10" fmla="*/ 113 w 697"/>
                <a:gd name="T11" fmla="*/ 93 h 903"/>
                <a:gd name="T12" fmla="*/ 63 w 697"/>
                <a:gd name="T13" fmla="*/ 128 h 903"/>
                <a:gd name="T14" fmla="*/ 29 w 697"/>
                <a:gd name="T15" fmla="*/ 159 h 903"/>
                <a:gd name="T16" fmla="*/ 13 w 697"/>
                <a:gd name="T17" fmla="*/ 278 h 903"/>
                <a:gd name="T18" fmla="*/ 2 w 697"/>
                <a:gd name="T19" fmla="*/ 713 h 903"/>
                <a:gd name="T20" fmla="*/ 6 w 697"/>
                <a:gd name="T21" fmla="*/ 812 h 903"/>
                <a:gd name="T22" fmla="*/ 38 w 697"/>
                <a:gd name="T23" fmla="*/ 830 h 903"/>
                <a:gd name="T24" fmla="*/ 88 w 697"/>
                <a:gd name="T25" fmla="*/ 855 h 903"/>
                <a:gd name="T26" fmla="*/ 137 w 697"/>
                <a:gd name="T27" fmla="*/ 876 h 903"/>
                <a:gd name="T28" fmla="*/ 171 w 697"/>
                <a:gd name="T29" fmla="*/ 885 h 903"/>
                <a:gd name="T30" fmla="*/ 205 w 697"/>
                <a:gd name="T31" fmla="*/ 892 h 903"/>
                <a:gd name="T32" fmla="*/ 239 w 697"/>
                <a:gd name="T33" fmla="*/ 900 h 903"/>
                <a:gd name="T34" fmla="*/ 267 w 697"/>
                <a:gd name="T35" fmla="*/ 903 h 903"/>
                <a:gd name="T36" fmla="*/ 323 w 697"/>
                <a:gd name="T37" fmla="*/ 891 h 903"/>
                <a:gd name="T38" fmla="*/ 401 w 697"/>
                <a:gd name="T39" fmla="*/ 869 h 903"/>
                <a:gd name="T40" fmla="*/ 469 w 697"/>
                <a:gd name="T41" fmla="*/ 846 h 903"/>
                <a:gd name="T42" fmla="*/ 522 w 697"/>
                <a:gd name="T43" fmla="*/ 823 h 903"/>
                <a:gd name="T44" fmla="*/ 567 w 697"/>
                <a:gd name="T45" fmla="*/ 802 h 903"/>
                <a:gd name="T46" fmla="*/ 599 w 697"/>
                <a:gd name="T47" fmla="*/ 784 h 903"/>
                <a:gd name="T48" fmla="*/ 618 w 697"/>
                <a:gd name="T49" fmla="*/ 771 h 903"/>
                <a:gd name="T50" fmla="*/ 629 w 697"/>
                <a:gd name="T51" fmla="*/ 764 h 903"/>
                <a:gd name="T52" fmla="*/ 634 w 697"/>
                <a:gd name="T53" fmla="*/ 746 h 903"/>
                <a:gd name="T54" fmla="*/ 656 w 697"/>
                <a:gd name="T55" fmla="*/ 638 h 903"/>
                <a:gd name="T56" fmla="*/ 683 w 697"/>
                <a:gd name="T57" fmla="*/ 474 h 903"/>
                <a:gd name="T58" fmla="*/ 697 w 697"/>
                <a:gd name="T59" fmla="*/ 312 h 903"/>
                <a:gd name="T60" fmla="*/ 691 w 697"/>
                <a:gd name="T61" fmla="*/ 224 h 903"/>
                <a:gd name="T62" fmla="*/ 683 w 697"/>
                <a:gd name="T63" fmla="*/ 182 h 903"/>
                <a:gd name="T64" fmla="*/ 665 w 697"/>
                <a:gd name="T65" fmla="*/ 144 h 903"/>
                <a:gd name="T66" fmla="*/ 631 w 697"/>
                <a:gd name="T67" fmla="*/ 100 h 903"/>
                <a:gd name="T68" fmla="*/ 577 w 697"/>
                <a:gd name="T69" fmla="*/ 52 h 903"/>
                <a:gd name="T70" fmla="*/ 517 w 697"/>
                <a:gd name="T71" fmla="*/ 20 h 903"/>
                <a:gd name="T72" fmla="*/ 462 w 697"/>
                <a:gd name="T73" fmla="*/ 5 h 903"/>
                <a:gd name="T74" fmla="*/ 430 w 697"/>
                <a:gd name="T75" fmla="*/ 0 h 9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97" h="903">
                  <a:moveTo>
                    <a:pt x="424" y="0"/>
                  </a:moveTo>
                  <a:lnTo>
                    <a:pt x="405" y="2"/>
                  </a:lnTo>
                  <a:lnTo>
                    <a:pt x="378" y="5"/>
                  </a:lnTo>
                  <a:lnTo>
                    <a:pt x="346" y="11"/>
                  </a:lnTo>
                  <a:lnTo>
                    <a:pt x="310" y="18"/>
                  </a:lnTo>
                  <a:lnTo>
                    <a:pt x="275" y="27"/>
                  </a:lnTo>
                  <a:lnTo>
                    <a:pt x="241" y="34"/>
                  </a:lnTo>
                  <a:lnTo>
                    <a:pt x="210" y="43"/>
                  </a:lnTo>
                  <a:lnTo>
                    <a:pt x="186" y="52"/>
                  </a:lnTo>
                  <a:lnTo>
                    <a:pt x="164" y="62"/>
                  </a:lnTo>
                  <a:lnTo>
                    <a:pt x="139" y="75"/>
                  </a:lnTo>
                  <a:lnTo>
                    <a:pt x="113" y="93"/>
                  </a:lnTo>
                  <a:lnTo>
                    <a:pt x="88" y="110"/>
                  </a:lnTo>
                  <a:lnTo>
                    <a:pt x="63" y="128"/>
                  </a:lnTo>
                  <a:lnTo>
                    <a:pt x="43" y="144"/>
                  </a:lnTo>
                  <a:lnTo>
                    <a:pt x="29" y="159"/>
                  </a:lnTo>
                  <a:lnTo>
                    <a:pt x="20" y="169"/>
                  </a:lnTo>
                  <a:lnTo>
                    <a:pt x="13" y="278"/>
                  </a:lnTo>
                  <a:lnTo>
                    <a:pt x="6" y="497"/>
                  </a:lnTo>
                  <a:lnTo>
                    <a:pt x="2" y="713"/>
                  </a:lnTo>
                  <a:lnTo>
                    <a:pt x="0" y="811"/>
                  </a:lnTo>
                  <a:lnTo>
                    <a:pt x="6" y="812"/>
                  </a:lnTo>
                  <a:lnTo>
                    <a:pt x="18" y="819"/>
                  </a:lnTo>
                  <a:lnTo>
                    <a:pt x="38" y="830"/>
                  </a:lnTo>
                  <a:lnTo>
                    <a:pt x="63" y="843"/>
                  </a:lnTo>
                  <a:lnTo>
                    <a:pt x="88" y="855"/>
                  </a:lnTo>
                  <a:lnTo>
                    <a:pt x="114" y="866"/>
                  </a:lnTo>
                  <a:lnTo>
                    <a:pt x="137" y="876"/>
                  </a:lnTo>
                  <a:lnTo>
                    <a:pt x="155" y="882"/>
                  </a:lnTo>
                  <a:lnTo>
                    <a:pt x="171" y="885"/>
                  </a:lnTo>
                  <a:lnTo>
                    <a:pt x="189" y="889"/>
                  </a:lnTo>
                  <a:lnTo>
                    <a:pt x="205" y="892"/>
                  </a:lnTo>
                  <a:lnTo>
                    <a:pt x="223" y="896"/>
                  </a:lnTo>
                  <a:lnTo>
                    <a:pt x="239" y="900"/>
                  </a:lnTo>
                  <a:lnTo>
                    <a:pt x="255" y="901"/>
                  </a:lnTo>
                  <a:lnTo>
                    <a:pt x="267" y="903"/>
                  </a:lnTo>
                  <a:lnTo>
                    <a:pt x="278" y="901"/>
                  </a:lnTo>
                  <a:lnTo>
                    <a:pt x="323" y="891"/>
                  </a:lnTo>
                  <a:lnTo>
                    <a:pt x="364" y="880"/>
                  </a:lnTo>
                  <a:lnTo>
                    <a:pt x="401" y="869"/>
                  </a:lnTo>
                  <a:lnTo>
                    <a:pt x="437" y="859"/>
                  </a:lnTo>
                  <a:lnTo>
                    <a:pt x="469" y="846"/>
                  </a:lnTo>
                  <a:lnTo>
                    <a:pt x="497" y="835"/>
                  </a:lnTo>
                  <a:lnTo>
                    <a:pt x="522" y="823"/>
                  </a:lnTo>
                  <a:lnTo>
                    <a:pt x="545" y="812"/>
                  </a:lnTo>
                  <a:lnTo>
                    <a:pt x="567" y="802"/>
                  </a:lnTo>
                  <a:lnTo>
                    <a:pt x="583" y="793"/>
                  </a:lnTo>
                  <a:lnTo>
                    <a:pt x="599" y="784"/>
                  </a:lnTo>
                  <a:lnTo>
                    <a:pt x="609" y="777"/>
                  </a:lnTo>
                  <a:lnTo>
                    <a:pt x="618" y="771"/>
                  </a:lnTo>
                  <a:lnTo>
                    <a:pt x="626" y="766"/>
                  </a:lnTo>
                  <a:lnTo>
                    <a:pt x="629" y="764"/>
                  </a:lnTo>
                  <a:lnTo>
                    <a:pt x="631" y="762"/>
                  </a:lnTo>
                  <a:lnTo>
                    <a:pt x="634" y="746"/>
                  </a:lnTo>
                  <a:lnTo>
                    <a:pt x="643" y="702"/>
                  </a:lnTo>
                  <a:lnTo>
                    <a:pt x="656" y="638"/>
                  </a:lnTo>
                  <a:lnTo>
                    <a:pt x="668" y="559"/>
                  </a:lnTo>
                  <a:lnTo>
                    <a:pt x="683" y="474"/>
                  </a:lnTo>
                  <a:lnTo>
                    <a:pt x="691" y="390"/>
                  </a:lnTo>
                  <a:lnTo>
                    <a:pt x="697" y="312"/>
                  </a:lnTo>
                  <a:lnTo>
                    <a:pt x="695" y="248"/>
                  </a:lnTo>
                  <a:lnTo>
                    <a:pt x="691" y="224"/>
                  </a:lnTo>
                  <a:lnTo>
                    <a:pt x="688" y="203"/>
                  </a:lnTo>
                  <a:lnTo>
                    <a:pt x="683" y="182"/>
                  </a:lnTo>
                  <a:lnTo>
                    <a:pt x="675" y="164"/>
                  </a:lnTo>
                  <a:lnTo>
                    <a:pt x="665" y="144"/>
                  </a:lnTo>
                  <a:lnTo>
                    <a:pt x="650" y="123"/>
                  </a:lnTo>
                  <a:lnTo>
                    <a:pt x="631" y="100"/>
                  </a:lnTo>
                  <a:lnTo>
                    <a:pt x="606" y="75"/>
                  </a:lnTo>
                  <a:lnTo>
                    <a:pt x="577" y="52"/>
                  </a:lnTo>
                  <a:lnTo>
                    <a:pt x="547" y="34"/>
                  </a:lnTo>
                  <a:lnTo>
                    <a:pt x="517" y="20"/>
                  </a:lnTo>
                  <a:lnTo>
                    <a:pt x="488" y="11"/>
                  </a:lnTo>
                  <a:lnTo>
                    <a:pt x="462" y="5"/>
                  </a:lnTo>
                  <a:lnTo>
                    <a:pt x="442" y="2"/>
                  </a:lnTo>
                  <a:lnTo>
                    <a:pt x="430" y="0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FF51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88">
              <a:extLst>
                <a:ext uri="{FF2B5EF4-FFF2-40B4-BE49-F238E27FC236}">
                  <a16:creationId xmlns:a16="http://schemas.microsoft.com/office/drawing/2014/main" id="{0271038B-A076-4E10-9D2A-327F796D4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" y="1593"/>
              <a:ext cx="395" cy="194"/>
            </a:xfrm>
            <a:custGeom>
              <a:avLst/>
              <a:gdLst>
                <a:gd name="T0" fmla="*/ 0 w 395"/>
                <a:gd name="T1" fmla="*/ 76 h 194"/>
                <a:gd name="T2" fmla="*/ 4 w 395"/>
                <a:gd name="T3" fmla="*/ 76 h 194"/>
                <a:gd name="T4" fmla="*/ 14 w 395"/>
                <a:gd name="T5" fmla="*/ 78 h 194"/>
                <a:gd name="T6" fmla="*/ 30 w 395"/>
                <a:gd name="T7" fmla="*/ 78 h 194"/>
                <a:gd name="T8" fmla="*/ 48 w 395"/>
                <a:gd name="T9" fmla="*/ 80 h 194"/>
                <a:gd name="T10" fmla="*/ 69 w 395"/>
                <a:gd name="T11" fmla="*/ 84 h 194"/>
                <a:gd name="T12" fmla="*/ 87 w 395"/>
                <a:gd name="T13" fmla="*/ 85 h 194"/>
                <a:gd name="T14" fmla="*/ 105 w 395"/>
                <a:gd name="T15" fmla="*/ 89 h 194"/>
                <a:gd name="T16" fmla="*/ 118 w 395"/>
                <a:gd name="T17" fmla="*/ 91 h 194"/>
                <a:gd name="T18" fmla="*/ 134 w 395"/>
                <a:gd name="T19" fmla="*/ 98 h 194"/>
                <a:gd name="T20" fmla="*/ 158 w 395"/>
                <a:gd name="T21" fmla="*/ 110 h 194"/>
                <a:gd name="T22" fmla="*/ 187 w 395"/>
                <a:gd name="T23" fmla="*/ 126 h 194"/>
                <a:gd name="T24" fmla="*/ 219 w 395"/>
                <a:gd name="T25" fmla="*/ 144 h 194"/>
                <a:gd name="T26" fmla="*/ 249 w 395"/>
                <a:gd name="T27" fmla="*/ 164 h 194"/>
                <a:gd name="T28" fmla="*/ 274 w 395"/>
                <a:gd name="T29" fmla="*/ 178 h 194"/>
                <a:gd name="T30" fmla="*/ 292 w 395"/>
                <a:gd name="T31" fmla="*/ 190 h 194"/>
                <a:gd name="T32" fmla="*/ 299 w 395"/>
                <a:gd name="T33" fmla="*/ 194 h 194"/>
                <a:gd name="T34" fmla="*/ 395 w 395"/>
                <a:gd name="T35" fmla="*/ 146 h 194"/>
                <a:gd name="T36" fmla="*/ 394 w 395"/>
                <a:gd name="T37" fmla="*/ 144 h 194"/>
                <a:gd name="T38" fmla="*/ 388 w 395"/>
                <a:gd name="T39" fmla="*/ 137 h 194"/>
                <a:gd name="T40" fmla="*/ 381 w 395"/>
                <a:gd name="T41" fmla="*/ 130 h 194"/>
                <a:gd name="T42" fmla="*/ 370 w 395"/>
                <a:gd name="T43" fmla="*/ 117 h 194"/>
                <a:gd name="T44" fmla="*/ 356 w 395"/>
                <a:gd name="T45" fmla="*/ 105 h 194"/>
                <a:gd name="T46" fmla="*/ 342 w 395"/>
                <a:gd name="T47" fmla="*/ 92 h 194"/>
                <a:gd name="T48" fmla="*/ 324 w 395"/>
                <a:gd name="T49" fmla="*/ 78 h 194"/>
                <a:gd name="T50" fmla="*/ 305 w 395"/>
                <a:gd name="T51" fmla="*/ 66 h 194"/>
                <a:gd name="T52" fmla="*/ 280 w 395"/>
                <a:gd name="T53" fmla="*/ 52 h 194"/>
                <a:gd name="T54" fmla="*/ 256 w 395"/>
                <a:gd name="T55" fmla="*/ 37 h 194"/>
                <a:gd name="T56" fmla="*/ 237 w 395"/>
                <a:gd name="T57" fmla="*/ 27 h 194"/>
                <a:gd name="T58" fmla="*/ 217 w 395"/>
                <a:gd name="T59" fmla="*/ 16 h 194"/>
                <a:gd name="T60" fmla="*/ 199 w 395"/>
                <a:gd name="T61" fmla="*/ 9 h 194"/>
                <a:gd name="T62" fmla="*/ 185 w 395"/>
                <a:gd name="T63" fmla="*/ 3 h 194"/>
                <a:gd name="T64" fmla="*/ 171 w 395"/>
                <a:gd name="T65" fmla="*/ 2 h 194"/>
                <a:gd name="T66" fmla="*/ 160 w 395"/>
                <a:gd name="T67" fmla="*/ 0 h 194"/>
                <a:gd name="T68" fmla="*/ 146 w 395"/>
                <a:gd name="T69" fmla="*/ 3 h 194"/>
                <a:gd name="T70" fmla="*/ 123 w 395"/>
                <a:gd name="T71" fmla="*/ 12 h 194"/>
                <a:gd name="T72" fmla="*/ 96 w 395"/>
                <a:gd name="T73" fmla="*/ 25 h 194"/>
                <a:gd name="T74" fmla="*/ 69 w 395"/>
                <a:gd name="T75" fmla="*/ 37 h 194"/>
                <a:gd name="T76" fmla="*/ 43 w 395"/>
                <a:gd name="T77" fmla="*/ 52 h 194"/>
                <a:gd name="T78" fmla="*/ 21 w 395"/>
                <a:gd name="T79" fmla="*/ 64 h 194"/>
                <a:gd name="T80" fmla="*/ 5 w 395"/>
                <a:gd name="T81" fmla="*/ 73 h 194"/>
                <a:gd name="T82" fmla="*/ 0 w 395"/>
                <a:gd name="T83" fmla="*/ 76 h 1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95" h="194">
                  <a:moveTo>
                    <a:pt x="0" y="76"/>
                  </a:moveTo>
                  <a:lnTo>
                    <a:pt x="4" y="76"/>
                  </a:lnTo>
                  <a:lnTo>
                    <a:pt x="14" y="78"/>
                  </a:lnTo>
                  <a:lnTo>
                    <a:pt x="30" y="78"/>
                  </a:lnTo>
                  <a:lnTo>
                    <a:pt x="48" y="80"/>
                  </a:lnTo>
                  <a:lnTo>
                    <a:pt x="69" y="84"/>
                  </a:lnTo>
                  <a:lnTo>
                    <a:pt x="87" y="85"/>
                  </a:lnTo>
                  <a:lnTo>
                    <a:pt x="105" y="89"/>
                  </a:lnTo>
                  <a:lnTo>
                    <a:pt x="118" y="91"/>
                  </a:lnTo>
                  <a:lnTo>
                    <a:pt x="134" y="98"/>
                  </a:lnTo>
                  <a:lnTo>
                    <a:pt x="158" y="110"/>
                  </a:lnTo>
                  <a:lnTo>
                    <a:pt x="187" y="126"/>
                  </a:lnTo>
                  <a:lnTo>
                    <a:pt x="219" y="144"/>
                  </a:lnTo>
                  <a:lnTo>
                    <a:pt x="249" y="164"/>
                  </a:lnTo>
                  <a:lnTo>
                    <a:pt x="274" y="178"/>
                  </a:lnTo>
                  <a:lnTo>
                    <a:pt x="292" y="190"/>
                  </a:lnTo>
                  <a:lnTo>
                    <a:pt x="299" y="194"/>
                  </a:lnTo>
                  <a:lnTo>
                    <a:pt x="395" y="146"/>
                  </a:lnTo>
                  <a:lnTo>
                    <a:pt x="394" y="144"/>
                  </a:lnTo>
                  <a:lnTo>
                    <a:pt x="388" y="137"/>
                  </a:lnTo>
                  <a:lnTo>
                    <a:pt x="381" y="130"/>
                  </a:lnTo>
                  <a:lnTo>
                    <a:pt x="370" y="117"/>
                  </a:lnTo>
                  <a:lnTo>
                    <a:pt x="356" y="105"/>
                  </a:lnTo>
                  <a:lnTo>
                    <a:pt x="342" y="92"/>
                  </a:lnTo>
                  <a:lnTo>
                    <a:pt x="324" y="78"/>
                  </a:lnTo>
                  <a:lnTo>
                    <a:pt x="305" y="66"/>
                  </a:lnTo>
                  <a:lnTo>
                    <a:pt x="280" y="52"/>
                  </a:lnTo>
                  <a:lnTo>
                    <a:pt x="256" y="37"/>
                  </a:lnTo>
                  <a:lnTo>
                    <a:pt x="237" y="27"/>
                  </a:lnTo>
                  <a:lnTo>
                    <a:pt x="217" y="16"/>
                  </a:lnTo>
                  <a:lnTo>
                    <a:pt x="199" y="9"/>
                  </a:lnTo>
                  <a:lnTo>
                    <a:pt x="185" y="3"/>
                  </a:lnTo>
                  <a:lnTo>
                    <a:pt x="171" y="2"/>
                  </a:lnTo>
                  <a:lnTo>
                    <a:pt x="160" y="0"/>
                  </a:lnTo>
                  <a:lnTo>
                    <a:pt x="146" y="3"/>
                  </a:lnTo>
                  <a:lnTo>
                    <a:pt x="123" y="12"/>
                  </a:lnTo>
                  <a:lnTo>
                    <a:pt x="96" y="25"/>
                  </a:lnTo>
                  <a:lnTo>
                    <a:pt x="69" y="37"/>
                  </a:lnTo>
                  <a:lnTo>
                    <a:pt x="43" y="52"/>
                  </a:lnTo>
                  <a:lnTo>
                    <a:pt x="21" y="64"/>
                  </a:lnTo>
                  <a:lnTo>
                    <a:pt x="5" y="73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89">
              <a:extLst>
                <a:ext uri="{FF2B5EF4-FFF2-40B4-BE49-F238E27FC236}">
                  <a16:creationId xmlns:a16="http://schemas.microsoft.com/office/drawing/2014/main" id="{10B11CC0-0BEC-4886-A896-573B790CE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2" y="1493"/>
              <a:ext cx="173" cy="162"/>
            </a:xfrm>
            <a:custGeom>
              <a:avLst/>
              <a:gdLst>
                <a:gd name="T0" fmla="*/ 0 w 173"/>
                <a:gd name="T1" fmla="*/ 0 h 162"/>
                <a:gd name="T2" fmla="*/ 41 w 173"/>
                <a:gd name="T3" fmla="*/ 100 h 162"/>
                <a:gd name="T4" fmla="*/ 89 w 173"/>
                <a:gd name="T5" fmla="*/ 162 h 162"/>
                <a:gd name="T6" fmla="*/ 173 w 173"/>
                <a:gd name="T7" fmla="*/ 155 h 162"/>
                <a:gd name="T8" fmla="*/ 125 w 173"/>
                <a:gd name="T9" fmla="*/ 45 h 162"/>
                <a:gd name="T10" fmla="*/ 0 w 173"/>
                <a:gd name="T11" fmla="*/ 0 h 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3" h="162">
                  <a:moveTo>
                    <a:pt x="0" y="0"/>
                  </a:moveTo>
                  <a:lnTo>
                    <a:pt x="41" y="100"/>
                  </a:lnTo>
                  <a:lnTo>
                    <a:pt x="89" y="162"/>
                  </a:lnTo>
                  <a:lnTo>
                    <a:pt x="173" y="155"/>
                  </a:lnTo>
                  <a:lnTo>
                    <a:pt x="125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90">
              <a:extLst>
                <a:ext uri="{FF2B5EF4-FFF2-40B4-BE49-F238E27FC236}">
                  <a16:creationId xmlns:a16="http://schemas.microsoft.com/office/drawing/2014/main" id="{F1EB283C-5AE9-4176-B296-F01B4849E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" y="1352"/>
              <a:ext cx="322" cy="278"/>
            </a:xfrm>
            <a:custGeom>
              <a:avLst/>
              <a:gdLst>
                <a:gd name="T0" fmla="*/ 69 w 322"/>
                <a:gd name="T1" fmla="*/ 0 h 278"/>
                <a:gd name="T2" fmla="*/ 41 w 322"/>
                <a:gd name="T3" fmla="*/ 16 h 278"/>
                <a:gd name="T4" fmla="*/ 25 w 322"/>
                <a:gd name="T5" fmla="*/ 40 h 278"/>
                <a:gd name="T6" fmla="*/ 18 w 322"/>
                <a:gd name="T7" fmla="*/ 65 h 278"/>
                <a:gd name="T8" fmla="*/ 19 w 322"/>
                <a:gd name="T9" fmla="*/ 93 h 278"/>
                <a:gd name="T10" fmla="*/ 25 w 322"/>
                <a:gd name="T11" fmla="*/ 120 h 278"/>
                <a:gd name="T12" fmla="*/ 32 w 322"/>
                <a:gd name="T13" fmla="*/ 145 h 278"/>
                <a:gd name="T14" fmla="*/ 37 w 322"/>
                <a:gd name="T15" fmla="*/ 162 h 278"/>
                <a:gd name="T16" fmla="*/ 41 w 322"/>
                <a:gd name="T17" fmla="*/ 171 h 278"/>
                <a:gd name="T18" fmla="*/ 35 w 322"/>
                <a:gd name="T19" fmla="*/ 177 h 278"/>
                <a:gd name="T20" fmla="*/ 21 w 322"/>
                <a:gd name="T21" fmla="*/ 177 h 278"/>
                <a:gd name="T22" fmla="*/ 7 w 322"/>
                <a:gd name="T23" fmla="*/ 175 h 278"/>
                <a:gd name="T24" fmla="*/ 2 w 322"/>
                <a:gd name="T25" fmla="*/ 173 h 278"/>
                <a:gd name="T26" fmla="*/ 2 w 322"/>
                <a:gd name="T27" fmla="*/ 177 h 278"/>
                <a:gd name="T28" fmla="*/ 0 w 322"/>
                <a:gd name="T29" fmla="*/ 184 h 278"/>
                <a:gd name="T30" fmla="*/ 3 w 322"/>
                <a:gd name="T31" fmla="*/ 196 h 278"/>
                <a:gd name="T32" fmla="*/ 12 w 322"/>
                <a:gd name="T33" fmla="*/ 212 h 278"/>
                <a:gd name="T34" fmla="*/ 26 w 322"/>
                <a:gd name="T35" fmla="*/ 227 h 278"/>
                <a:gd name="T36" fmla="*/ 41 w 322"/>
                <a:gd name="T37" fmla="*/ 234 h 278"/>
                <a:gd name="T38" fmla="*/ 53 w 322"/>
                <a:gd name="T39" fmla="*/ 239 h 278"/>
                <a:gd name="T40" fmla="*/ 62 w 322"/>
                <a:gd name="T41" fmla="*/ 239 h 278"/>
                <a:gd name="T42" fmla="*/ 73 w 322"/>
                <a:gd name="T43" fmla="*/ 234 h 278"/>
                <a:gd name="T44" fmla="*/ 89 w 322"/>
                <a:gd name="T45" fmla="*/ 225 h 278"/>
                <a:gd name="T46" fmla="*/ 103 w 322"/>
                <a:gd name="T47" fmla="*/ 216 h 278"/>
                <a:gd name="T48" fmla="*/ 108 w 322"/>
                <a:gd name="T49" fmla="*/ 212 h 278"/>
                <a:gd name="T50" fmla="*/ 101 w 322"/>
                <a:gd name="T51" fmla="*/ 244 h 278"/>
                <a:gd name="T52" fmla="*/ 67 w 322"/>
                <a:gd name="T53" fmla="*/ 262 h 278"/>
                <a:gd name="T54" fmla="*/ 105 w 322"/>
                <a:gd name="T55" fmla="*/ 278 h 278"/>
                <a:gd name="T56" fmla="*/ 164 w 322"/>
                <a:gd name="T57" fmla="*/ 252 h 278"/>
                <a:gd name="T58" fmla="*/ 212 w 322"/>
                <a:gd name="T59" fmla="*/ 273 h 278"/>
                <a:gd name="T60" fmla="*/ 217 w 322"/>
                <a:gd name="T61" fmla="*/ 269 h 278"/>
                <a:gd name="T62" fmla="*/ 230 w 322"/>
                <a:gd name="T63" fmla="*/ 259 h 278"/>
                <a:gd name="T64" fmla="*/ 242 w 322"/>
                <a:gd name="T65" fmla="*/ 252 h 278"/>
                <a:gd name="T66" fmla="*/ 251 w 322"/>
                <a:gd name="T67" fmla="*/ 252 h 278"/>
                <a:gd name="T68" fmla="*/ 262 w 322"/>
                <a:gd name="T69" fmla="*/ 250 h 278"/>
                <a:gd name="T70" fmla="*/ 276 w 322"/>
                <a:gd name="T71" fmla="*/ 239 h 278"/>
                <a:gd name="T72" fmla="*/ 290 w 322"/>
                <a:gd name="T73" fmla="*/ 227 h 278"/>
                <a:gd name="T74" fmla="*/ 295 w 322"/>
                <a:gd name="T75" fmla="*/ 221 h 278"/>
                <a:gd name="T76" fmla="*/ 322 w 322"/>
                <a:gd name="T77" fmla="*/ 171 h 278"/>
                <a:gd name="T78" fmla="*/ 319 w 322"/>
                <a:gd name="T79" fmla="*/ 170 h 278"/>
                <a:gd name="T80" fmla="*/ 306 w 322"/>
                <a:gd name="T81" fmla="*/ 164 h 278"/>
                <a:gd name="T82" fmla="*/ 288 w 322"/>
                <a:gd name="T83" fmla="*/ 159 h 278"/>
                <a:gd name="T84" fmla="*/ 269 w 322"/>
                <a:gd name="T85" fmla="*/ 150 h 278"/>
                <a:gd name="T86" fmla="*/ 247 w 322"/>
                <a:gd name="T87" fmla="*/ 141 h 278"/>
                <a:gd name="T88" fmla="*/ 226 w 322"/>
                <a:gd name="T89" fmla="*/ 132 h 278"/>
                <a:gd name="T90" fmla="*/ 208 w 322"/>
                <a:gd name="T91" fmla="*/ 123 h 278"/>
                <a:gd name="T92" fmla="*/ 194 w 322"/>
                <a:gd name="T93" fmla="*/ 116 h 278"/>
                <a:gd name="T94" fmla="*/ 180 w 322"/>
                <a:gd name="T95" fmla="*/ 107 h 278"/>
                <a:gd name="T96" fmla="*/ 162 w 322"/>
                <a:gd name="T97" fmla="*/ 91 h 278"/>
                <a:gd name="T98" fmla="*/ 142 w 322"/>
                <a:gd name="T99" fmla="*/ 72 h 278"/>
                <a:gd name="T100" fmla="*/ 121 w 322"/>
                <a:gd name="T101" fmla="*/ 52 h 278"/>
                <a:gd name="T102" fmla="*/ 101 w 322"/>
                <a:gd name="T103" fmla="*/ 32 h 278"/>
                <a:gd name="T104" fmla="*/ 85 w 322"/>
                <a:gd name="T105" fmla="*/ 16 h 278"/>
                <a:gd name="T106" fmla="*/ 73 w 322"/>
                <a:gd name="T107" fmla="*/ 4 h 278"/>
                <a:gd name="T108" fmla="*/ 69 w 322"/>
                <a:gd name="T109" fmla="*/ 0 h 2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22" h="278">
                  <a:moveTo>
                    <a:pt x="69" y="0"/>
                  </a:moveTo>
                  <a:lnTo>
                    <a:pt x="41" y="16"/>
                  </a:lnTo>
                  <a:lnTo>
                    <a:pt x="25" y="40"/>
                  </a:lnTo>
                  <a:lnTo>
                    <a:pt x="18" y="65"/>
                  </a:lnTo>
                  <a:lnTo>
                    <a:pt x="19" y="93"/>
                  </a:lnTo>
                  <a:lnTo>
                    <a:pt x="25" y="120"/>
                  </a:lnTo>
                  <a:lnTo>
                    <a:pt x="32" y="145"/>
                  </a:lnTo>
                  <a:lnTo>
                    <a:pt x="37" y="162"/>
                  </a:lnTo>
                  <a:lnTo>
                    <a:pt x="41" y="171"/>
                  </a:lnTo>
                  <a:lnTo>
                    <a:pt x="35" y="177"/>
                  </a:lnTo>
                  <a:lnTo>
                    <a:pt x="21" y="177"/>
                  </a:lnTo>
                  <a:lnTo>
                    <a:pt x="7" y="175"/>
                  </a:lnTo>
                  <a:lnTo>
                    <a:pt x="2" y="173"/>
                  </a:lnTo>
                  <a:lnTo>
                    <a:pt x="2" y="177"/>
                  </a:lnTo>
                  <a:lnTo>
                    <a:pt x="0" y="184"/>
                  </a:lnTo>
                  <a:lnTo>
                    <a:pt x="3" y="196"/>
                  </a:lnTo>
                  <a:lnTo>
                    <a:pt x="12" y="212"/>
                  </a:lnTo>
                  <a:lnTo>
                    <a:pt x="26" y="227"/>
                  </a:lnTo>
                  <a:lnTo>
                    <a:pt x="41" y="234"/>
                  </a:lnTo>
                  <a:lnTo>
                    <a:pt x="53" y="239"/>
                  </a:lnTo>
                  <a:lnTo>
                    <a:pt x="62" y="239"/>
                  </a:lnTo>
                  <a:lnTo>
                    <a:pt x="73" y="234"/>
                  </a:lnTo>
                  <a:lnTo>
                    <a:pt x="89" y="225"/>
                  </a:lnTo>
                  <a:lnTo>
                    <a:pt x="103" y="216"/>
                  </a:lnTo>
                  <a:lnTo>
                    <a:pt x="108" y="212"/>
                  </a:lnTo>
                  <a:lnTo>
                    <a:pt x="101" y="244"/>
                  </a:lnTo>
                  <a:lnTo>
                    <a:pt x="67" y="262"/>
                  </a:lnTo>
                  <a:lnTo>
                    <a:pt x="105" y="278"/>
                  </a:lnTo>
                  <a:lnTo>
                    <a:pt x="164" y="252"/>
                  </a:lnTo>
                  <a:lnTo>
                    <a:pt x="212" y="273"/>
                  </a:lnTo>
                  <a:lnTo>
                    <a:pt x="217" y="269"/>
                  </a:lnTo>
                  <a:lnTo>
                    <a:pt x="230" y="259"/>
                  </a:lnTo>
                  <a:lnTo>
                    <a:pt x="242" y="252"/>
                  </a:lnTo>
                  <a:lnTo>
                    <a:pt x="251" y="252"/>
                  </a:lnTo>
                  <a:lnTo>
                    <a:pt x="262" y="250"/>
                  </a:lnTo>
                  <a:lnTo>
                    <a:pt x="276" y="239"/>
                  </a:lnTo>
                  <a:lnTo>
                    <a:pt x="290" y="227"/>
                  </a:lnTo>
                  <a:lnTo>
                    <a:pt x="295" y="221"/>
                  </a:lnTo>
                  <a:lnTo>
                    <a:pt x="322" y="171"/>
                  </a:lnTo>
                  <a:lnTo>
                    <a:pt x="319" y="170"/>
                  </a:lnTo>
                  <a:lnTo>
                    <a:pt x="306" y="164"/>
                  </a:lnTo>
                  <a:lnTo>
                    <a:pt x="288" y="159"/>
                  </a:lnTo>
                  <a:lnTo>
                    <a:pt x="269" y="150"/>
                  </a:lnTo>
                  <a:lnTo>
                    <a:pt x="247" y="141"/>
                  </a:lnTo>
                  <a:lnTo>
                    <a:pt x="226" y="132"/>
                  </a:lnTo>
                  <a:lnTo>
                    <a:pt x="208" y="123"/>
                  </a:lnTo>
                  <a:lnTo>
                    <a:pt x="194" y="116"/>
                  </a:lnTo>
                  <a:lnTo>
                    <a:pt x="180" y="107"/>
                  </a:lnTo>
                  <a:lnTo>
                    <a:pt x="162" y="91"/>
                  </a:lnTo>
                  <a:lnTo>
                    <a:pt x="142" y="72"/>
                  </a:lnTo>
                  <a:lnTo>
                    <a:pt x="121" y="52"/>
                  </a:lnTo>
                  <a:lnTo>
                    <a:pt x="101" y="32"/>
                  </a:lnTo>
                  <a:lnTo>
                    <a:pt x="85" y="16"/>
                  </a:lnTo>
                  <a:lnTo>
                    <a:pt x="73" y="4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91">
              <a:extLst>
                <a:ext uri="{FF2B5EF4-FFF2-40B4-BE49-F238E27FC236}">
                  <a16:creationId xmlns:a16="http://schemas.microsoft.com/office/drawing/2014/main" id="{2AB11128-9DAC-4EFB-B6A9-7D2D35FCA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" y="928"/>
              <a:ext cx="728" cy="1623"/>
            </a:xfrm>
            <a:custGeom>
              <a:avLst/>
              <a:gdLst>
                <a:gd name="T0" fmla="*/ 25 w 728"/>
                <a:gd name="T1" fmla="*/ 1461 h 1623"/>
                <a:gd name="T2" fmla="*/ 64 w 728"/>
                <a:gd name="T3" fmla="*/ 1062 h 1623"/>
                <a:gd name="T4" fmla="*/ 114 w 728"/>
                <a:gd name="T5" fmla="*/ 831 h 1623"/>
                <a:gd name="T6" fmla="*/ 131 w 728"/>
                <a:gd name="T7" fmla="*/ 745 h 1623"/>
                <a:gd name="T8" fmla="*/ 174 w 728"/>
                <a:gd name="T9" fmla="*/ 706 h 1623"/>
                <a:gd name="T10" fmla="*/ 156 w 728"/>
                <a:gd name="T11" fmla="*/ 679 h 1623"/>
                <a:gd name="T12" fmla="*/ 199 w 728"/>
                <a:gd name="T13" fmla="*/ 654 h 1623"/>
                <a:gd name="T14" fmla="*/ 185 w 728"/>
                <a:gd name="T15" fmla="*/ 642 h 1623"/>
                <a:gd name="T16" fmla="*/ 108 w 728"/>
                <a:gd name="T17" fmla="*/ 636 h 1623"/>
                <a:gd name="T18" fmla="*/ 99 w 728"/>
                <a:gd name="T19" fmla="*/ 601 h 1623"/>
                <a:gd name="T20" fmla="*/ 139 w 728"/>
                <a:gd name="T21" fmla="*/ 592 h 1623"/>
                <a:gd name="T22" fmla="*/ 124 w 728"/>
                <a:gd name="T23" fmla="*/ 497 h 1623"/>
                <a:gd name="T24" fmla="*/ 155 w 728"/>
                <a:gd name="T25" fmla="*/ 446 h 1623"/>
                <a:gd name="T26" fmla="*/ 121 w 728"/>
                <a:gd name="T27" fmla="*/ 366 h 1623"/>
                <a:gd name="T28" fmla="*/ 105 w 728"/>
                <a:gd name="T29" fmla="*/ 269 h 1623"/>
                <a:gd name="T30" fmla="*/ 140 w 728"/>
                <a:gd name="T31" fmla="*/ 120 h 1623"/>
                <a:gd name="T32" fmla="*/ 199 w 728"/>
                <a:gd name="T33" fmla="*/ 52 h 1623"/>
                <a:gd name="T34" fmla="*/ 311 w 728"/>
                <a:gd name="T35" fmla="*/ 0 h 1623"/>
                <a:gd name="T36" fmla="*/ 349 w 728"/>
                <a:gd name="T37" fmla="*/ 4 h 1623"/>
                <a:gd name="T38" fmla="*/ 270 w 728"/>
                <a:gd name="T39" fmla="*/ 47 h 1623"/>
                <a:gd name="T40" fmla="*/ 181 w 728"/>
                <a:gd name="T41" fmla="*/ 132 h 1623"/>
                <a:gd name="T42" fmla="*/ 142 w 728"/>
                <a:gd name="T43" fmla="*/ 293 h 1623"/>
                <a:gd name="T44" fmla="*/ 181 w 728"/>
                <a:gd name="T45" fmla="*/ 415 h 1623"/>
                <a:gd name="T46" fmla="*/ 290 w 728"/>
                <a:gd name="T47" fmla="*/ 528 h 1623"/>
                <a:gd name="T48" fmla="*/ 406 w 728"/>
                <a:gd name="T49" fmla="*/ 579 h 1623"/>
                <a:gd name="T50" fmla="*/ 525 w 728"/>
                <a:gd name="T51" fmla="*/ 588 h 1623"/>
                <a:gd name="T52" fmla="*/ 630 w 728"/>
                <a:gd name="T53" fmla="*/ 556 h 1623"/>
                <a:gd name="T54" fmla="*/ 716 w 728"/>
                <a:gd name="T55" fmla="*/ 503 h 1623"/>
                <a:gd name="T56" fmla="*/ 701 w 728"/>
                <a:gd name="T57" fmla="*/ 531 h 1623"/>
                <a:gd name="T58" fmla="*/ 554 w 728"/>
                <a:gd name="T59" fmla="*/ 613 h 1623"/>
                <a:gd name="T60" fmla="*/ 418 w 728"/>
                <a:gd name="T61" fmla="*/ 608 h 1623"/>
                <a:gd name="T62" fmla="*/ 294 w 728"/>
                <a:gd name="T63" fmla="*/ 562 h 1623"/>
                <a:gd name="T64" fmla="*/ 199 w 728"/>
                <a:gd name="T65" fmla="*/ 490 h 1623"/>
                <a:gd name="T66" fmla="*/ 156 w 728"/>
                <a:gd name="T67" fmla="*/ 496 h 1623"/>
                <a:gd name="T68" fmla="*/ 160 w 728"/>
                <a:gd name="T69" fmla="*/ 626 h 1623"/>
                <a:gd name="T70" fmla="*/ 210 w 728"/>
                <a:gd name="T71" fmla="*/ 611 h 1623"/>
                <a:gd name="T72" fmla="*/ 219 w 728"/>
                <a:gd name="T73" fmla="*/ 651 h 1623"/>
                <a:gd name="T74" fmla="*/ 237 w 728"/>
                <a:gd name="T75" fmla="*/ 660 h 1623"/>
                <a:gd name="T76" fmla="*/ 262 w 728"/>
                <a:gd name="T77" fmla="*/ 638 h 1623"/>
                <a:gd name="T78" fmla="*/ 313 w 728"/>
                <a:gd name="T79" fmla="*/ 674 h 1623"/>
                <a:gd name="T80" fmla="*/ 352 w 728"/>
                <a:gd name="T81" fmla="*/ 633 h 1623"/>
                <a:gd name="T82" fmla="*/ 333 w 728"/>
                <a:gd name="T83" fmla="*/ 686 h 1623"/>
                <a:gd name="T84" fmla="*/ 457 w 728"/>
                <a:gd name="T85" fmla="*/ 749 h 1623"/>
                <a:gd name="T86" fmla="*/ 449 w 728"/>
                <a:gd name="T87" fmla="*/ 779 h 1623"/>
                <a:gd name="T88" fmla="*/ 270 w 728"/>
                <a:gd name="T89" fmla="*/ 697 h 1623"/>
                <a:gd name="T90" fmla="*/ 222 w 728"/>
                <a:gd name="T91" fmla="*/ 697 h 1623"/>
                <a:gd name="T92" fmla="*/ 190 w 728"/>
                <a:gd name="T93" fmla="*/ 731 h 1623"/>
                <a:gd name="T94" fmla="*/ 336 w 728"/>
                <a:gd name="T95" fmla="*/ 770 h 1623"/>
                <a:gd name="T96" fmla="*/ 422 w 728"/>
                <a:gd name="T97" fmla="*/ 839 h 1623"/>
                <a:gd name="T98" fmla="*/ 265 w 728"/>
                <a:gd name="T99" fmla="*/ 775 h 1623"/>
                <a:gd name="T100" fmla="*/ 160 w 728"/>
                <a:gd name="T101" fmla="*/ 786 h 1623"/>
                <a:gd name="T102" fmla="*/ 133 w 728"/>
                <a:gd name="T103" fmla="*/ 847 h 1623"/>
                <a:gd name="T104" fmla="*/ 94 w 728"/>
                <a:gd name="T105" fmla="*/ 1124 h 1623"/>
                <a:gd name="T106" fmla="*/ 67 w 728"/>
                <a:gd name="T107" fmla="*/ 1445 h 162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28" h="1623">
                  <a:moveTo>
                    <a:pt x="0" y="1623"/>
                  </a:moveTo>
                  <a:lnTo>
                    <a:pt x="5" y="1586"/>
                  </a:lnTo>
                  <a:lnTo>
                    <a:pt x="12" y="1547"/>
                  </a:lnTo>
                  <a:lnTo>
                    <a:pt x="17" y="1506"/>
                  </a:lnTo>
                  <a:lnTo>
                    <a:pt x="25" y="1461"/>
                  </a:lnTo>
                  <a:lnTo>
                    <a:pt x="30" y="1417"/>
                  </a:lnTo>
                  <a:lnTo>
                    <a:pt x="39" y="1367"/>
                  </a:lnTo>
                  <a:lnTo>
                    <a:pt x="48" y="1315"/>
                  </a:lnTo>
                  <a:lnTo>
                    <a:pt x="58" y="1258"/>
                  </a:lnTo>
                  <a:lnTo>
                    <a:pt x="64" y="1062"/>
                  </a:lnTo>
                  <a:lnTo>
                    <a:pt x="66" y="1009"/>
                  </a:lnTo>
                  <a:lnTo>
                    <a:pt x="74" y="957"/>
                  </a:lnTo>
                  <a:lnTo>
                    <a:pt x="89" y="907"/>
                  </a:lnTo>
                  <a:lnTo>
                    <a:pt x="103" y="857"/>
                  </a:lnTo>
                  <a:lnTo>
                    <a:pt x="114" y="831"/>
                  </a:lnTo>
                  <a:lnTo>
                    <a:pt x="124" y="804"/>
                  </a:lnTo>
                  <a:lnTo>
                    <a:pt x="130" y="782"/>
                  </a:lnTo>
                  <a:lnTo>
                    <a:pt x="124" y="766"/>
                  </a:lnTo>
                  <a:lnTo>
                    <a:pt x="126" y="754"/>
                  </a:lnTo>
                  <a:lnTo>
                    <a:pt x="131" y="745"/>
                  </a:lnTo>
                  <a:lnTo>
                    <a:pt x="137" y="736"/>
                  </a:lnTo>
                  <a:lnTo>
                    <a:pt x="146" y="727"/>
                  </a:lnTo>
                  <a:lnTo>
                    <a:pt x="155" y="720"/>
                  </a:lnTo>
                  <a:lnTo>
                    <a:pt x="164" y="713"/>
                  </a:lnTo>
                  <a:lnTo>
                    <a:pt x="174" y="706"/>
                  </a:lnTo>
                  <a:lnTo>
                    <a:pt x="185" y="697"/>
                  </a:lnTo>
                  <a:lnTo>
                    <a:pt x="176" y="695"/>
                  </a:lnTo>
                  <a:lnTo>
                    <a:pt x="165" y="693"/>
                  </a:lnTo>
                  <a:lnTo>
                    <a:pt x="158" y="688"/>
                  </a:lnTo>
                  <a:lnTo>
                    <a:pt x="156" y="679"/>
                  </a:lnTo>
                  <a:lnTo>
                    <a:pt x="167" y="676"/>
                  </a:lnTo>
                  <a:lnTo>
                    <a:pt x="178" y="672"/>
                  </a:lnTo>
                  <a:lnTo>
                    <a:pt x="187" y="665"/>
                  </a:lnTo>
                  <a:lnTo>
                    <a:pt x="196" y="660"/>
                  </a:lnTo>
                  <a:lnTo>
                    <a:pt x="199" y="654"/>
                  </a:lnTo>
                  <a:lnTo>
                    <a:pt x="203" y="651"/>
                  </a:lnTo>
                  <a:lnTo>
                    <a:pt x="205" y="647"/>
                  </a:lnTo>
                  <a:lnTo>
                    <a:pt x="203" y="642"/>
                  </a:lnTo>
                  <a:lnTo>
                    <a:pt x="196" y="640"/>
                  </a:lnTo>
                  <a:lnTo>
                    <a:pt x="185" y="642"/>
                  </a:lnTo>
                  <a:lnTo>
                    <a:pt x="176" y="645"/>
                  </a:lnTo>
                  <a:lnTo>
                    <a:pt x="171" y="651"/>
                  </a:lnTo>
                  <a:lnTo>
                    <a:pt x="142" y="651"/>
                  </a:lnTo>
                  <a:lnTo>
                    <a:pt x="121" y="645"/>
                  </a:lnTo>
                  <a:lnTo>
                    <a:pt x="108" y="636"/>
                  </a:lnTo>
                  <a:lnTo>
                    <a:pt x="101" y="626"/>
                  </a:lnTo>
                  <a:lnTo>
                    <a:pt x="98" y="617"/>
                  </a:lnTo>
                  <a:lnTo>
                    <a:pt x="98" y="608"/>
                  </a:lnTo>
                  <a:lnTo>
                    <a:pt x="99" y="603"/>
                  </a:lnTo>
                  <a:lnTo>
                    <a:pt x="99" y="601"/>
                  </a:lnTo>
                  <a:lnTo>
                    <a:pt x="107" y="606"/>
                  </a:lnTo>
                  <a:lnTo>
                    <a:pt x="115" y="608"/>
                  </a:lnTo>
                  <a:lnTo>
                    <a:pt x="126" y="610"/>
                  </a:lnTo>
                  <a:lnTo>
                    <a:pt x="135" y="610"/>
                  </a:lnTo>
                  <a:lnTo>
                    <a:pt x="139" y="592"/>
                  </a:lnTo>
                  <a:lnTo>
                    <a:pt x="142" y="574"/>
                  </a:lnTo>
                  <a:lnTo>
                    <a:pt x="142" y="556"/>
                  </a:lnTo>
                  <a:lnTo>
                    <a:pt x="133" y="542"/>
                  </a:lnTo>
                  <a:lnTo>
                    <a:pt x="124" y="521"/>
                  </a:lnTo>
                  <a:lnTo>
                    <a:pt x="124" y="497"/>
                  </a:lnTo>
                  <a:lnTo>
                    <a:pt x="130" y="474"/>
                  </a:lnTo>
                  <a:lnTo>
                    <a:pt x="140" y="455"/>
                  </a:lnTo>
                  <a:lnTo>
                    <a:pt x="144" y="451"/>
                  </a:lnTo>
                  <a:lnTo>
                    <a:pt x="149" y="448"/>
                  </a:lnTo>
                  <a:lnTo>
                    <a:pt x="155" y="446"/>
                  </a:lnTo>
                  <a:lnTo>
                    <a:pt x="158" y="442"/>
                  </a:lnTo>
                  <a:lnTo>
                    <a:pt x="148" y="423"/>
                  </a:lnTo>
                  <a:lnTo>
                    <a:pt x="139" y="403"/>
                  </a:lnTo>
                  <a:lnTo>
                    <a:pt x="128" y="385"/>
                  </a:lnTo>
                  <a:lnTo>
                    <a:pt x="121" y="366"/>
                  </a:lnTo>
                  <a:lnTo>
                    <a:pt x="114" y="346"/>
                  </a:lnTo>
                  <a:lnTo>
                    <a:pt x="108" y="325"/>
                  </a:lnTo>
                  <a:lnTo>
                    <a:pt x="105" y="303"/>
                  </a:lnTo>
                  <a:lnTo>
                    <a:pt x="105" y="282"/>
                  </a:lnTo>
                  <a:lnTo>
                    <a:pt x="105" y="269"/>
                  </a:lnTo>
                  <a:lnTo>
                    <a:pt x="108" y="239"/>
                  </a:lnTo>
                  <a:lnTo>
                    <a:pt x="114" y="198"/>
                  </a:lnTo>
                  <a:lnTo>
                    <a:pt x="126" y="150"/>
                  </a:lnTo>
                  <a:lnTo>
                    <a:pt x="133" y="134"/>
                  </a:lnTo>
                  <a:lnTo>
                    <a:pt x="140" y="120"/>
                  </a:lnTo>
                  <a:lnTo>
                    <a:pt x="151" y="104"/>
                  </a:lnTo>
                  <a:lnTo>
                    <a:pt x="162" y="89"/>
                  </a:lnTo>
                  <a:lnTo>
                    <a:pt x="174" y="77"/>
                  </a:lnTo>
                  <a:lnTo>
                    <a:pt x="187" y="63"/>
                  </a:lnTo>
                  <a:lnTo>
                    <a:pt x="199" y="52"/>
                  </a:lnTo>
                  <a:lnTo>
                    <a:pt x="212" y="40"/>
                  </a:lnTo>
                  <a:lnTo>
                    <a:pt x="242" y="22"/>
                  </a:lnTo>
                  <a:lnTo>
                    <a:pt x="269" y="11"/>
                  </a:lnTo>
                  <a:lnTo>
                    <a:pt x="292" y="4"/>
                  </a:lnTo>
                  <a:lnTo>
                    <a:pt x="311" y="0"/>
                  </a:lnTo>
                  <a:lnTo>
                    <a:pt x="329" y="0"/>
                  </a:lnTo>
                  <a:lnTo>
                    <a:pt x="342" y="0"/>
                  </a:lnTo>
                  <a:lnTo>
                    <a:pt x="352" y="2"/>
                  </a:lnTo>
                  <a:lnTo>
                    <a:pt x="358" y="2"/>
                  </a:lnTo>
                  <a:lnTo>
                    <a:pt x="349" y="4"/>
                  </a:lnTo>
                  <a:lnTo>
                    <a:pt x="336" y="9"/>
                  </a:lnTo>
                  <a:lnTo>
                    <a:pt x="322" y="16"/>
                  </a:lnTo>
                  <a:lnTo>
                    <a:pt x="304" y="27"/>
                  </a:lnTo>
                  <a:lnTo>
                    <a:pt x="286" y="38"/>
                  </a:lnTo>
                  <a:lnTo>
                    <a:pt x="270" y="47"/>
                  </a:lnTo>
                  <a:lnTo>
                    <a:pt x="258" y="54"/>
                  </a:lnTo>
                  <a:lnTo>
                    <a:pt x="249" y="59"/>
                  </a:lnTo>
                  <a:lnTo>
                    <a:pt x="224" y="81"/>
                  </a:lnTo>
                  <a:lnTo>
                    <a:pt x="201" y="106"/>
                  </a:lnTo>
                  <a:lnTo>
                    <a:pt x="181" y="132"/>
                  </a:lnTo>
                  <a:lnTo>
                    <a:pt x="165" y="161"/>
                  </a:lnTo>
                  <a:lnTo>
                    <a:pt x="153" y="193"/>
                  </a:lnTo>
                  <a:lnTo>
                    <a:pt x="144" y="225"/>
                  </a:lnTo>
                  <a:lnTo>
                    <a:pt x="140" y="259"/>
                  </a:lnTo>
                  <a:lnTo>
                    <a:pt x="142" y="293"/>
                  </a:lnTo>
                  <a:lnTo>
                    <a:pt x="144" y="314"/>
                  </a:lnTo>
                  <a:lnTo>
                    <a:pt x="149" y="339"/>
                  </a:lnTo>
                  <a:lnTo>
                    <a:pt x="156" y="364"/>
                  </a:lnTo>
                  <a:lnTo>
                    <a:pt x="167" y="389"/>
                  </a:lnTo>
                  <a:lnTo>
                    <a:pt x="181" y="415"/>
                  </a:lnTo>
                  <a:lnTo>
                    <a:pt x="199" y="444"/>
                  </a:lnTo>
                  <a:lnTo>
                    <a:pt x="221" y="469"/>
                  </a:lnTo>
                  <a:lnTo>
                    <a:pt x="247" y="496"/>
                  </a:lnTo>
                  <a:lnTo>
                    <a:pt x="269" y="512"/>
                  </a:lnTo>
                  <a:lnTo>
                    <a:pt x="290" y="528"/>
                  </a:lnTo>
                  <a:lnTo>
                    <a:pt x="311" y="542"/>
                  </a:lnTo>
                  <a:lnTo>
                    <a:pt x="335" y="554"/>
                  </a:lnTo>
                  <a:lnTo>
                    <a:pt x="358" y="563"/>
                  </a:lnTo>
                  <a:lnTo>
                    <a:pt x="383" y="572"/>
                  </a:lnTo>
                  <a:lnTo>
                    <a:pt x="406" y="579"/>
                  </a:lnTo>
                  <a:lnTo>
                    <a:pt x="431" y="585"/>
                  </a:lnTo>
                  <a:lnTo>
                    <a:pt x="454" y="588"/>
                  </a:lnTo>
                  <a:lnTo>
                    <a:pt x="479" y="590"/>
                  </a:lnTo>
                  <a:lnTo>
                    <a:pt x="502" y="590"/>
                  </a:lnTo>
                  <a:lnTo>
                    <a:pt x="525" y="588"/>
                  </a:lnTo>
                  <a:lnTo>
                    <a:pt x="546" y="585"/>
                  </a:lnTo>
                  <a:lnTo>
                    <a:pt x="570" y="579"/>
                  </a:lnTo>
                  <a:lnTo>
                    <a:pt x="591" y="572"/>
                  </a:lnTo>
                  <a:lnTo>
                    <a:pt x="611" y="563"/>
                  </a:lnTo>
                  <a:lnTo>
                    <a:pt x="630" y="556"/>
                  </a:lnTo>
                  <a:lnTo>
                    <a:pt x="650" y="546"/>
                  </a:lnTo>
                  <a:lnTo>
                    <a:pt x="669" y="533"/>
                  </a:lnTo>
                  <a:lnTo>
                    <a:pt x="687" y="522"/>
                  </a:lnTo>
                  <a:lnTo>
                    <a:pt x="703" y="512"/>
                  </a:lnTo>
                  <a:lnTo>
                    <a:pt x="716" y="503"/>
                  </a:lnTo>
                  <a:lnTo>
                    <a:pt x="725" y="497"/>
                  </a:lnTo>
                  <a:lnTo>
                    <a:pt x="728" y="496"/>
                  </a:lnTo>
                  <a:lnTo>
                    <a:pt x="723" y="503"/>
                  </a:lnTo>
                  <a:lnTo>
                    <a:pt x="716" y="515"/>
                  </a:lnTo>
                  <a:lnTo>
                    <a:pt x="701" y="531"/>
                  </a:lnTo>
                  <a:lnTo>
                    <a:pt x="684" y="549"/>
                  </a:lnTo>
                  <a:lnTo>
                    <a:pt x="660" y="567"/>
                  </a:lnTo>
                  <a:lnTo>
                    <a:pt x="632" y="585"/>
                  </a:lnTo>
                  <a:lnTo>
                    <a:pt x="596" y="601"/>
                  </a:lnTo>
                  <a:lnTo>
                    <a:pt x="554" y="613"/>
                  </a:lnTo>
                  <a:lnTo>
                    <a:pt x="534" y="617"/>
                  </a:lnTo>
                  <a:lnTo>
                    <a:pt x="507" y="617"/>
                  </a:lnTo>
                  <a:lnTo>
                    <a:pt x="479" y="617"/>
                  </a:lnTo>
                  <a:lnTo>
                    <a:pt x="449" y="613"/>
                  </a:lnTo>
                  <a:lnTo>
                    <a:pt x="418" y="608"/>
                  </a:lnTo>
                  <a:lnTo>
                    <a:pt x="388" y="603"/>
                  </a:lnTo>
                  <a:lnTo>
                    <a:pt x="359" y="594"/>
                  </a:lnTo>
                  <a:lnTo>
                    <a:pt x="336" y="585"/>
                  </a:lnTo>
                  <a:lnTo>
                    <a:pt x="313" y="574"/>
                  </a:lnTo>
                  <a:lnTo>
                    <a:pt x="294" y="562"/>
                  </a:lnTo>
                  <a:lnTo>
                    <a:pt x="272" y="549"/>
                  </a:lnTo>
                  <a:lnTo>
                    <a:pt x="254" y="537"/>
                  </a:lnTo>
                  <a:lnTo>
                    <a:pt x="237" y="522"/>
                  </a:lnTo>
                  <a:lnTo>
                    <a:pt x="217" y="506"/>
                  </a:lnTo>
                  <a:lnTo>
                    <a:pt x="199" y="490"/>
                  </a:lnTo>
                  <a:lnTo>
                    <a:pt x="181" y="472"/>
                  </a:lnTo>
                  <a:lnTo>
                    <a:pt x="174" y="478"/>
                  </a:lnTo>
                  <a:lnTo>
                    <a:pt x="167" y="483"/>
                  </a:lnTo>
                  <a:lnTo>
                    <a:pt x="160" y="489"/>
                  </a:lnTo>
                  <a:lnTo>
                    <a:pt x="156" y="496"/>
                  </a:lnTo>
                  <a:lnTo>
                    <a:pt x="176" y="542"/>
                  </a:lnTo>
                  <a:lnTo>
                    <a:pt x="174" y="583"/>
                  </a:lnTo>
                  <a:lnTo>
                    <a:pt x="162" y="615"/>
                  </a:lnTo>
                  <a:lnTo>
                    <a:pt x="155" y="627"/>
                  </a:lnTo>
                  <a:lnTo>
                    <a:pt x="160" y="626"/>
                  </a:lnTo>
                  <a:lnTo>
                    <a:pt x="167" y="624"/>
                  </a:lnTo>
                  <a:lnTo>
                    <a:pt x="178" y="620"/>
                  </a:lnTo>
                  <a:lnTo>
                    <a:pt x="188" y="617"/>
                  </a:lnTo>
                  <a:lnTo>
                    <a:pt x="199" y="615"/>
                  </a:lnTo>
                  <a:lnTo>
                    <a:pt x="210" y="611"/>
                  </a:lnTo>
                  <a:lnTo>
                    <a:pt x="217" y="611"/>
                  </a:lnTo>
                  <a:lnTo>
                    <a:pt x="221" y="611"/>
                  </a:lnTo>
                  <a:lnTo>
                    <a:pt x="222" y="624"/>
                  </a:lnTo>
                  <a:lnTo>
                    <a:pt x="221" y="636"/>
                  </a:lnTo>
                  <a:lnTo>
                    <a:pt x="219" y="651"/>
                  </a:lnTo>
                  <a:lnTo>
                    <a:pt x="219" y="663"/>
                  </a:lnTo>
                  <a:lnTo>
                    <a:pt x="224" y="665"/>
                  </a:lnTo>
                  <a:lnTo>
                    <a:pt x="228" y="663"/>
                  </a:lnTo>
                  <a:lnTo>
                    <a:pt x="233" y="661"/>
                  </a:lnTo>
                  <a:lnTo>
                    <a:pt x="237" y="660"/>
                  </a:lnTo>
                  <a:lnTo>
                    <a:pt x="240" y="651"/>
                  </a:lnTo>
                  <a:lnTo>
                    <a:pt x="244" y="642"/>
                  </a:lnTo>
                  <a:lnTo>
                    <a:pt x="247" y="635"/>
                  </a:lnTo>
                  <a:lnTo>
                    <a:pt x="253" y="629"/>
                  </a:lnTo>
                  <a:lnTo>
                    <a:pt x="262" y="638"/>
                  </a:lnTo>
                  <a:lnTo>
                    <a:pt x="270" y="652"/>
                  </a:lnTo>
                  <a:lnTo>
                    <a:pt x="279" y="668"/>
                  </a:lnTo>
                  <a:lnTo>
                    <a:pt x="283" y="677"/>
                  </a:lnTo>
                  <a:lnTo>
                    <a:pt x="299" y="677"/>
                  </a:lnTo>
                  <a:lnTo>
                    <a:pt x="313" y="674"/>
                  </a:lnTo>
                  <a:lnTo>
                    <a:pt x="324" y="665"/>
                  </a:lnTo>
                  <a:lnTo>
                    <a:pt x="335" y="656"/>
                  </a:lnTo>
                  <a:lnTo>
                    <a:pt x="342" y="647"/>
                  </a:lnTo>
                  <a:lnTo>
                    <a:pt x="347" y="638"/>
                  </a:lnTo>
                  <a:lnTo>
                    <a:pt x="352" y="633"/>
                  </a:lnTo>
                  <a:lnTo>
                    <a:pt x="354" y="631"/>
                  </a:lnTo>
                  <a:lnTo>
                    <a:pt x="359" y="647"/>
                  </a:lnTo>
                  <a:lnTo>
                    <a:pt x="361" y="660"/>
                  </a:lnTo>
                  <a:lnTo>
                    <a:pt x="352" y="672"/>
                  </a:lnTo>
                  <a:lnTo>
                    <a:pt x="333" y="686"/>
                  </a:lnTo>
                  <a:lnTo>
                    <a:pt x="352" y="693"/>
                  </a:lnTo>
                  <a:lnTo>
                    <a:pt x="377" y="704"/>
                  </a:lnTo>
                  <a:lnTo>
                    <a:pt x="406" y="718"/>
                  </a:lnTo>
                  <a:lnTo>
                    <a:pt x="432" y="733"/>
                  </a:lnTo>
                  <a:lnTo>
                    <a:pt x="457" y="749"/>
                  </a:lnTo>
                  <a:lnTo>
                    <a:pt x="477" y="765"/>
                  </a:lnTo>
                  <a:lnTo>
                    <a:pt x="488" y="781"/>
                  </a:lnTo>
                  <a:lnTo>
                    <a:pt x="488" y="793"/>
                  </a:lnTo>
                  <a:lnTo>
                    <a:pt x="482" y="809"/>
                  </a:lnTo>
                  <a:lnTo>
                    <a:pt x="449" y="779"/>
                  </a:lnTo>
                  <a:lnTo>
                    <a:pt x="411" y="754"/>
                  </a:lnTo>
                  <a:lnTo>
                    <a:pt x="370" y="734"/>
                  </a:lnTo>
                  <a:lnTo>
                    <a:pt x="333" y="718"/>
                  </a:lnTo>
                  <a:lnTo>
                    <a:pt x="299" y="706"/>
                  </a:lnTo>
                  <a:lnTo>
                    <a:pt x="270" y="697"/>
                  </a:lnTo>
                  <a:lnTo>
                    <a:pt x="253" y="692"/>
                  </a:lnTo>
                  <a:lnTo>
                    <a:pt x="247" y="690"/>
                  </a:lnTo>
                  <a:lnTo>
                    <a:pt x="240" y="690"/>
                  </a:lnTo>
                  <a:lnTo>
                    <a:pt x="231" y="692"/>
                  </a:lnTo>
                  <a:lnTo>
                    <a:pt x="222" y="697"/>
                  </a:lnTo>
                  <a:lnTo>
                    <a:pt x="212" y="704"/>
                  </a:lnTo>
                  <a:lnTo>
                    <a:pt x="203" y="711"/>
                  </a:lnTo>
                  <a:lnTo>
                    <a:pt x="196" y="718"/>
                  </a:lnTo>
                  <a:lnTo>
                    <a:pt x="190" y="725"/>
                  </a:lnTo>
                  <a:lnTo>
                    <a:pt x="190" y="731"/>
                  </a:lnTo>
                  <a:lnTo>
                    <a:pt x="208" y="734"/>
                  </a:lnTo>
                  <a:lnTo>
                    <a:pt x="235" y="740"/>
                  </a:lnTo>
                  <a:lnTo>
                    <a:pt x="265" y="747"/>
                  </a:lnTo>
                  <a:lnTo>
                    <a:pt x="299" y="757"/>
                  </a:lnTo>
                  <a:lnTo>
                    <a:pt x="336" y="770"/>
                  </a:lnTo>
                  <a:lnTo>
                    <a:pt x="372" y="786"/>
                  </a:lnTo>
                  <a:lnTo>
                    <a:pt x="408" y="804"/>
                  </a:lnTo>
                  <a:lnTo>
                    <a:pt x="438" y="825"/>
                  </a:lnTo>
                  <a:lnTo>
                    <a:pt x="429" y="843"/>
                  </a:lnTo>
                  <a:lnTo>
                    <a:pt x="422" y="839"/>
                  </a:lnTo>
                  <a:lnTo>
                    <a:pt x="404" y="831"/>
                  </a:lnTo>
                  <a:lnTo>
                    <a:pt x="377" y="816"/>
                  </a:lnTo>
                  <a:lnTo>
                    <a:pt x="343" y="802"/>
                  </a:lnTo>
                  <a:lnTo>
                    <a:pt x="306" y="788"/>
                  </a:lnTo>
                  <a:lnTo>
                    <a:pt x="265" y="775"/>
                  </a:lnTo>
                  <a:lnTo>
                    <a:pt x="226" y="768"/>
                  </a:lnTo>
                  <a:lnTo>
                    <a:pt x="190" y="766"/>
                  </a:lnTo>
                  <a:lnTo>
                    <a:pt x="178" y="772"/>
                  </a:lnTo>
                  <a:lnTo>
                    <a:pt x="169" y="777"/>
                  </a:lnTo>
                  <a:lnTo>
                    <a:pt x="160" y="786"/>
                  </a:lnTo>
                  <a:lnTo>
                    <a:pt x="155" y="795"/>
                  </a:lnTo>
                  <a:lnTo>
                    <a:pt x="148" y="806"/>
                  </a:lnTo>
                  <a:lnTo>
                    <a:pt x="144" y="818"/>
                  </a:lnTo>
                  <a:lnTo>
                    <a:pt x="139" y="832"/>
                  </a:lnTo>
                  <a:lnTo>
                    <a:pt x="133" y="847"/>
                  </a:lnTo>
                  <a:lnTo>
                    <a:pt x="124" y="889"/>
                  </a:lnTo>
                  <a:lnTo>
                    <a:pt x="112" y="966"/>
                  </a:lnTo>
                  <a:lnTo>
                    <a:pt x="101" y="1041"/>
                  </a:lnTo>
                  <a:lnTo>
                    <a:pt x="96" y="1073"/>
                  </a:lnTo>
                  <a:lnTo>
                    <a:pt x="94" y="1124"/>
                  </a:lnTo>
                  <a:lnTo>
                    <a:pt x="91" y="1197"/>
                  </a:lnTo>
                  <a:lnTo>
                    <a:pt x="87" y="1262"/>
                  </a:lnTo>
                  <a:lnTo>
                    <a:pt x="85" y="1290"/>
                  </a:lnTo>
                  <a:lnTo>
                    <a:pt x="76" y="1344"/>
                  </a:lnTo>
                  <a:lnTo>
                    <a:pt x="67" y="1445"/>
                  </a:lnTo>
                  <a:lnTo>
                    <a:pt x="60" y="1552"/>
                  </a:lnTo>
                  <a:lnTo>
                    <a:pt x="60" y="1623"/>
                  </a:lnTo>
                  <a:lnTo>
                    <a:pt x="0" y="16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92">
              <a:extLst>
                <a:ext uri="{FF2B5EF4-FFF2-40B4-BE49-F238E27FC236}">
                  <a16:creationId xmlns:a16="http://schemas.microsoft.com/office/drawing/2014/main" id="{101D2451-1921-43D3-9DB9-7BAFDF083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" y="946"/>
              <a:ext cx="507" cy="503"/>
            </a:xfrm>
            <a:custGeom>
              <a:avLst/>
              <a:gdLst>
                <a:gd name="T0" fmla="*/ 458 w 507"/>
                <a:gd name="T1" fmla="*/ 105 h 503"/>
                <a:gd name="T2" fmla="*/ 491 w 507"/>
                <a:gd name="T3" fmla="*/ 191 h 503"/>
                <a:gd name="T4" fmla="*/ 506 w 507"/>
                <a:gd name="T5" fmla="*/ 278 h 503"/>
                <a:gd name="T6" fmla="*/ 507 w 507"/>
                <a:gd name="T7" fmla="*/ 351 h 503"/>
                <a:gd name="T8" fmla="*/ 495 w 507"/>
                <a:gd name="T9" fmla="*/ 349 h 503"/>
                <a:gd name="T10" fmla="*/ 466 w 507"/>
                <a:gd name="T11" fmla="*/ 205 h 503"/>
                <a:gd name="T12" fmla="*/ 445 w 507"/>
                <a:gd name="T13" fmla="*/ 143 h 503"/>
                <a:gd name="T14" fmla="*/ 424 w 507"/>
                <a:gd name="T15" fmla="*/ 109 h 503"/>
                <a:gd name="T16" fmla="*/ 397 w 507"/>
                <a:gd name="T17" fmla="*/ 77 h 503"/>
                <a:gd name="T18" fmla="*/ 367 w 507"/>
                <a:gd name="T19" fmla="*/ 50 h 503"/>
                <a:gd name="T20" fmla="*/ 315 w 507"/>
                <a:gd name="T21" fmla="*/ 32 h 503"/>
                <a:gd name="T22" fmla="*/ 240 w 507"/>
                <a:gd name="T23" fmla="*/ 34 h 503"/>
                <a:gd name="T24" fmla="*/ 171 w 507"/>
                <a:gd name="T25" fmla="*/ 47 h 503"/>
                <a:gd name="T26" fmla="*/ 121 w 507"/>
                <a:gd name="T27" fmla="*/ 63 h 503"/>
                <a:gd name="T28" fmla="*/ 100 w 507"/>
                <a:gd name="T29" fmla="*/ 73 h 503"/>
                <a:gd name="T30" fmla="*/ 83 w 507"/>
                <a:gd name="T31" fmla="*/ 84 h 503"/>
                <a:gd name="T32" fmla="*/ 66 w 507"/>
                <a:gd name="T33" fmla="*/ 104 h 503"/>
                <a:gd name="T34" fmla="*/ 50 w 507"/>
                <a:gd name="T35" fmla="*/ 130 h 503"/>
                <a:gd name="T36" fmla="*/ 37 w 507"/>
                <a:gd name="T37" fmla="*/ 182 h 503"/>
                <a:gd name="T38" fmla="*/ 37 w 507"/>
                <a:gd name="T39" fmla="*/ 264 h 503"/>
                <a:gd name="T40" fmla="*/ 66 w 507"/>
                <a:gd name="T41" fmla="*/ 349 h 503"/>
                <a:gd name="T42" fmla="*/ 126 w 507"/>
                <a:gd name="T43" fmla="*/ 424 h 503"/>
                <a:gd name="T44" fmla="*/ 185 w 507"/>
                <a:gd name="T45" fmla="*/ 456 h 503"/>
                <a:gd name="T46" fmla="*/ 244 w 507"/>
                <a:gd name="T47" fmla="*/ 471 h 503"/>
                <a:gd name="T48" fmla="*/ 329 w 507"/>
                <a:gd name="T49" fmla="*/ 478 h 503"/>
                <a:gd name="T50" fmla="*/ 415 w 507"/>
                <a:gd name="T51" fmla="*/ 463 h 503"/>
                <a:gd name="T52" fmla="*/ 456 w 507"/>
                <a:gd name="T53" fmla="*/ 444 h 503"/>
                <a:gd name="T54" fmla="*/ 459 w 507"/>
                <a:gd name="T55" fmla="*/ 462 h 503"/>
                <a:gd name="T56" fmla="*/ 433 w 507"/>
                <a:gd name="T57" fmla="*/ 479 h 503"/>
                <a:gd name="T58" fmla="*/ 386 w 507"/>
                <a:gd name="T59" fmla="*/ 494 h 503"/>
                <a:gd name="T60" fmla="*/ 331 w 507"/>
                <a:gd name="T61" fmla="*/ 501 h 503"/>
                <a:gd name="T62" fmla="*/ 267 w 507"/>
                <a:gd name="T63" fmla="*/ 501 h 503"/>
                <a:gd name="T64" fmla="*/ 217 w 507"/>
                <a:gd name="T65" fmla="*/ 492 h 503"/>
                <a:gd name="T66" fmla="*/ 181 w 507"/>
                <a:gd name="T67" fmla="*/ 483 h 503"/>
                <a:gd name="T68" fmla="*/ 144 w 507"/>
                <a:gd name="T69" fmla="*/ 469 h 503"/>
                <a:gd name="T70" fmla="*/ 107 w 507"/>
                <a:gd name="T71" fmla="*/ 447 h 503"/>
                <a:gd name="T72" fmla="*/ 59 w 507"/>
                <a:gd name="T73" fmla="*/ 390 h 503"/>
                <a:gd name="T74" fmla="*/ 18 w 507"/>
                <a:gd name="T75" fmla="*/ 312 h 503"/>
                <a:gd name="T76" fmla="*/ 2 w 507"/>
                <a:gd name="T77" fmla="*/ 239 h 503"/>
                <a:gd name="T78" fmla="*/ 3 w 507"/>
                <a:gd name="T79" fmla="*/ 180 h 503"/>
                <a:gd name="T80" fmla="*/ 18 w 507"/>
                <a:gd name="T81" fmla="*/ 132 h 503"/>
                <a:gd name="T82" fmla="*/ 41 w 507"/>
                <a:gd name="T83" fmla="*/ 84 h 503"/>
                <a:gd name="T84" fmla="*/ 60 w 507"/>
                <a:gd name="T85" fmla="*/ 61 h 503"/>
                <a:gd name="T86" fmla="*/ 92 w 507"/>
                <a:gd name="T87" fmla="*/ 43 h 503"/>
                <a:gd name="T88" fmla="*/ 156 w 507"/>
                <a:gd name="T89" fmla="*/ 22 h 503"/>
                <a:gd name="T90" fmla="*/ 251 w 507"/>
                <a:gd name="T91" fmla="*/ 4 h 503"/>
                <a:gd name="T92" fmla="*/ 327 w 507"/>
                <a:gd name="T93" fmla="*/ 0 h 503"/>
                <a:gd name="T94" fmla="*/ 360 w 507"/>
                <a:gd name="T95" fmla="*/ 9 h 503"/>
                <a:gd name="T96" fmla="*/ 390 w 507"/>
                <a:gd name="T97" fmla="*/ 23 h 503"/>
                <a:gd name="T98" fmla="*/ 418 w 507"/>
                <a:gd name="T99" fmla="*/ 50 h 50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07" h="503">
                  <a:moveTo>
                    <a:pt x="433" y="66"/>
                  </a:moveTo>
                  <a:lnTo>
                    <a:pt x="458" y="105"/>
                  </a:lnTo>
                  <a:lnTo>
                    <a:pt x="477" y="148"/>
                  </a:lnTo>
                  <a:lnTo>
                    <a:pt x="491" y="191"/>
                  </a:lnTo>
                  <a:lnTo>
                    <a:pt x="500" y="235"/>
                  </a:lnTo>
                  <a:lnTo>
                    <a:pt x="506" y="278"/>
                  </a:lnTo>
                  <a:lnTo>
                    <a:pt x="507" y="317"/>
                  </a:lnTo>
                  <a:lnTo>
                    <a:pt x="507" y="351"/>
                  </a:lnTo>
                  <a:lnTo>
                    <a:pt x="504" y="378"/>
                  </a:lnTo>
                  <a:lnTo>
                    <a:pt x="495" y="349"/>
                  </a:lnTo>
                  <a:lnTo>
                    <a:pt x="482" y="280"/>
                  </a:lnTo>
                  <a:lnTo>
                    <a:pt x="466" y="205"/>
                  </a:lnTo>
                  <a:lnTo>
                    <a:pt x="454" y="161"/>
                  </a:lnTo>
                  <a:lnTo>
                    <a:pt x="445" y="143"/>
                  </a:lnTo>
                  <a:lnTo>
                    <a:pt x="434" y="127"/>
                  </a:lnTo>
                  <a:lnTo>
                    <a:pt x="424" y="109"/>
                  </a:lnTo>
                  <a:lnTo>
                    <a:pt x="411" y="93"/>
                  </a:lnTo>
                  <a:lnTo>
                    <a:pt x="397" y="77"/>
                  </a:lnTo>
                  <a:lnTo>
                    <a:pt x="383" y="63"/>
                  </a:lnTo>
                  <a:lnTo>
                    <a:pt x="367" y="50"/>
                  </a:lnTo>
                  <a:lnTo>
                    <a:pt x="351" y="39"/>
                  </a:lnTo>
                  <a:lnTo>
                    <a:pt x="315" y="32"/>
                  </a:lnTo>
                  <a:lnTo>
                    <a:pt x="278" y="31"/>
                  </a:lnTo>
                  <a:lnTo>
                    <a:pt x="240" y="34"/>
                  </a:lnTo>
                  <a:lnTo>
                    <a:pt x="203" y="39"/>
                  </a:lnTo>
                  <a:lnTo>
                    <a:pt x="171" y="47"/>
                  </a:lnTo>
                  <a:lnTo>
                    <a:pt x="142" y="54"/>
                  </a:lnTo>
                  <a:lnTo>
                    <a:pt x="121" y="63"/>
                  </a:lnTo>
                  <a:lnTo>
                    <a:pt x="108" y="68"/>
                  </a:lnTo>
                  <a:lnTo>
                    <a:pt x="100" y="73"/>
                  </a:lnTo>
                  <a:lnTo>
                    <a:pt x="92" y="79"/>
                  </a:lnTo>
                  <a:lnTo>
                    <a:pt x="83" y="84"/>
                  </a:lnTo>
                  <a:lnTo>
                    <a:pt x="75" y="93"/>
                  </a:lnTo>
                  <a:lnTo>
                    <a:pt x="66" y="104"/>
                  </a:lnTo>
                  <a:lnTo>
                    <a:pt x="59" y="116"/>
                  </a:lnTo>
                  <a:lnTo>
                    <a:pt x="50" y="130"/>
                  </a:lnTo>
                  <a:lnTo>
                    <a:pt x="43" y="150"/>
                  </a:lnTo>
                  <a:lnTo>
                    <a:pt x="37" y="182"/>
                  </a:lnTo>
                  <a:lnTo>
                    <a:pt x="35" y="221"/>
                  </a:lnTo>
                  <a:lnTo>
                    <a:pt x="37" y="264"/>
                  </a:lnTo>
                  <a:lnTo>
                    <a:pt x="48" y="307"/>
                  </a:lnTo>
                  <a:lnTo>
                    <a:pt x="66" y="349"/>
                  </a:lnTo>
                  <a:lnTo>
                    <a:pt x="91" y="389"/>
                  </a:lnTo>
                  <a:lnTo>
                    <a:pt x="126" y="424"/>
                  </a:lnTo>
                  <a:lnTo>
                    <a:pt x="174" y="453"/>
                  </a:lnTo>
                  <a:lnTo>
                    <a:pt x="185" y="456"/>
                  </a:lnTo>
                  <a:lnTo>
                    <a:pt x="210" y="463"/>
                  </a:lnTo>
                  <a:lnTo>
                    <a:pt x="244" y="471"/>
                  </a:lnTo>
                  <a:lnTo>
                    <a:pt x="285" y="476"/>
                  </a:lnTo>
                  <a:lnTo>
                    <a:pt x="329" y="478"/>
                  </a:lnTo>
                  <a:lnTo>
                    <a:pt x="374" y="474"/>
                  </a:lnTo>
                  <a:lnTo>
                    <a:pt x="415" y="463"/>
                  </a:lnTo>
                  <a:lnTo>
                    <a:pt x="450" y="442"/>
                  </a:lnTo>
                  <a:lnTo>
                    <a:pt x="456" y="444"/>
                  </a:lnTo>
                  <a:lnTo>
                    <a:pt x="459" y="453"/>
                  </a:lnTo>
                  <a:lnTo>
                    <a:pt x="459" y="462"/>
                  </a:lnTo>
                  <a:lnTo>
                    <a:pt x="450" y="469"/>
                  </a:lnTo>
                  <a:lnTo>
                    <a:pt x="433" y="479"/>
                  </a:lnTo>
                  <a:lnTo>
                    <a:pt x="411" y="487"/>
                  </a:lnTo>
                  <a:lnTo>
                    <a:pt x="386" y="494"/>
                  </a:lnTo>
                  <a:lnTo>
                    <a:pt x="361" y="499"/>
                  </a:lnTo>
                  <a:lnTo>
                    <a:pt x="331" y="501"/>
                  </a:lnTo>
                  <a:lnTo>
                    <a:pt x="301" y="503"/>
                  </a:lnTo>
                  <a:lnTo>
                    <a:pt x="267" y="501"/>
                  </a:lnTo>
                  <a:lnTo>
                    <a:pt x="233" y="495"/>
                  </a:lnTo>
                  <a:lnTo>
                    <a:pt x="217" y="492"/>
                  </a:lnTo>
                  <a:lnTo>
                    <a:pt x="201" y="488"/>
                  </a:lnTo>
                  <a:lnTo>
                    <a:pt x="181" y="483"/>
                  </a:lnTo>
                  <a:lnTo>
                    <a:pt x="164" y="478"/>
                  </a:lnTo>
                  <a:lnTo>
                    <a:pt x="144" y="469"/>
                  </a:lnTo>
                  <a:lnTo>
                    <a:pt x="124" y="460"/>
                  </a:lnTo>
                  <a:lnTo>
                    <a:pt x="107" y="447"/>
                  </a:lnTo>
                  <a:lnTo>
                    <a:pt x="89" y="431"/>
                  </a:lnTo>
                  <a:lnTo>
                    <a:pt x="59" y="390"/>
                  </a:lnTo>
                  <a:lnTo>
                    <a:pt x="35" y="351"/>
                  </a:lnTo>
                  <a:lnTo>
                    <a:pt x="18" y="312"/>
                  </a:lnTo>
                  <a:lnTo>
                    <a:pt x="7" y="275"/>
                  </a:lnTo>
                  <a:lnTo>
                    <a:pt x="2" y="239"/>
                  </a:lnTo>
                  <a:lnTo>
                    <a:pt x="0" y="209"/>
                  </a:lnTo>
                  <a:lnTo>
                    <a:pt x="3" y="180"/>
                  </a:lnTo>
                  <a:lnTo>
                    <a:pt x="9" y="157"/>
                  </a:lnTo>
                  <a:lnTo>
                    <a:pt x="18" y="132"/>
                  </a:lnTo>
                  <a:lnTo>
                    <a:pt x="28" y="107"/>
                  </a:lnTo>
                  <a:lnTo>
                    <a:pt x="41" y="84"/>
                  </a:lnTo>
                  <a:lnTo>
                    <a:pt x="57" y="63"/>
                  </a:lnTo>
                  <a:lnTo>
                    <a:pt x="60" y="61"/>
                  </a:lnTo>
                  <a:lnTo>
                    <a:pt x="73" y="54"/>
                  </a:lnTo>
                  <a:lnTo>
                    <a:pt x="92" y="43"/>
                  </a:lnTo>
                  <a:lnTo>
                    <a:pt x="121" y="32"/>
                  </a:lnTo>
                  <a:lnTo>
                    <a:pt x="156" y="22"/>
                  </a:lnTo>
                  <a:lnTo>
                    <a:pt x="199" y="11"/>
                  </a:lnTo>
                  <a:lnTo>
                    <a:pt x="251" y="4"/>
                  </a:lnTo>
                  <a:lnTo>
                    <a:pt x="310" y="0"/>
                  </a:lnTo>
                  <a:lnTo>
                    <a:pt x="327" y="0"/>
                  </a:lnTo>
                  <a:lnTo>
                    <a:pt x="344" y="4"/>
                  </a:lnTo>
                  <a:lnTo>
                    <a:pt x="360" y="9"/>
                  </a:lnTo>
                  <a:lnTo>
                    <a:pt x="376" y="14"/>
                  </a:lnTo>
                  <a:lnTo>
                    <a:pt x="390" y="23"/>
                  </a:lnTo>
                  <a:lnTo>
                    <a:pt x="404" y="36"/>
                  </a:lnTo>
                  <a:lnTo>
                    <a:pt x="418" y="50"/>
                  </a:lnTo>
                  <a:lnTo>
                    <a:pt x="433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93">
              <a:extLst>
                <a:ext uri="{FF2B5EF4-FFF2-40B4-BE49-F238E27FC236}">
                  <a16:creationId xmlns:a16="http://schemas.microsoft.com/office/drawing/2014/main" id="{05ED469E-64FF-4E19-9E0E-81B71A7A4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5" y="1044"/>
              <a:ext cx="330" cy="332"/>
            </a:xfrm>
            <a:custGeom>
              <a:avLst/>
              <a:gdLst>
                <a:gd name="T0" fmla="*/ 305 w 330"/>
                <a:gd name="T1" fmla="*/ 194 h 332"/>
                <a:gd name="T2" fmla="*/ 296 w 330"/>
                <a:gd name="T3" fmla="*/ 109 h 332"/>
                <a:gd name="T4" fmla="*/ 289 w 330"/>
                <a:gd name="T5" fmla="*/ 73 h 332"/>
                <a:gd name="T6" fmla="*/ 276 w 330"/>
                <a:gd name="T7" fmla="*/ 66 h 332"/>
                <a:gd name="T8" fmla="*/ 242 w 330"/>
                <a:gd name="T9" fmla="*/ 54 h 332"/>
                <a:gd name="T10" fmla="*/ 180 w 330"/>
                <a:gd name="T11" fmla="*/ 52 h 332"/>
                <a:gd name="T12" fmla="*/ 87 w 330"/>
                <a:gd name="T13" fmla="*/ 75 h 332"/>
                <a:gd name="T14" fmla="*/ 70 w 330"/>
                <a:gd name="T15" fmla="*/ 86 h 332"/>
                <a:gd name="T16" fmla="*/ 50 w 330"/>
                <a:gd name="T17" fmla="*/ 95 h 332"/>
                <a:gd name="T18" fmla="*/ 32 w 330"/>
                <a:gd name="T19" fmla="*/ 105 h 332"/>
                <a:gd name="T20" fmla="*/ 18 w 330"/>
                <a:gd name="T21" fmla="*/ 118 h 332"/>
                <a:gd name="T22" fmla="*/ 7 w 330"/>
                <a:gd name="T23" fmla="*/ 112 h 332"/>
                <a:gd name="T24" fmla="*/ 0 w 330"/>
                <a:gd name="T25" fmla="*/ 104 h 332"/>
                <a:gd name="T26" fmla="*/ 23 w 330"/>
                <a:gd name="T27" fmla="*/ 80 h 332"/>
                <a:gd name="T28" fmla="*/ 52 w 330"/>
                <a:gd name="T29" fmla="*/ 64 h 332"/>
                <a:gd name="T30" fmla="*/ 73 w 330"/>
                <a:gd name="T31" fmla="*/ 55 h 332"/>
                <a:gd name="T32" fmla="*/ 95 w 330"/>
                <a:gd name="T33" fmla="*/ 48 h 332"/>
                <a:gd name="T34" fmla="*/ 118 w 330"/>
                <a:gd name="T35" fmla="*/ 41 h 332"/>
                <a:gd name="T36" fmla="*/ 141 w 330"/>
                <a:gd name="T37" fmla="*/ 36 h 332"/>
                <a:gd name="T38" fmla="*/ 175 w 330"/>
                <a:gd name="T39" fmla="*/ 30 h 332"/>
                <a:gd name="T40" fmla="*/ 209 w 330"/>
                <a:gd name="T41" fmla="*/ 27 h 332"/>
                <a:gd name="T42" fmla="*/ 244 w 330"/>
                <a:gd name="T43" fmla="*/ 29 h 332"/>
                <a:gd name="T44" fmla="*/ 278 w 330"/>
                <a:gd name="T45" fmla="*/ 36 h 332"/>
                <a:gd name="T46" fmla="*/ 289 w 330"/>
                <a:gd name="T47" fmla="*/ 41 h 332"/>
                <a:gd name="T48" fmla="*/ 299 w 330"/>
                <a:gd name="T49" fmla="*/ 41 h 332"/>
                <a:gd name="T50" fmla="*/ 294 w 330"/>
                <a:gd name="T51" fmla="*/ 23 h 332"/>
                <a:gd name="T52" fmla="*/ 289 w 330"/>
                <a:gd name="T53" fmla="*/ 4 h 332"/>
                <a:gd name="T54" fmla="*/ 308 w 330"/>
                <a:gd name="T55" fmla="*/ 2 h 332"/>
                <a:gd name="T56" fmla="*/ 321 w 330"/>
                <a:gd name="T57" fmla="*/ 16 h 332"/>
                <a:gd name="T58" fmla="*/ 314 w 330"/>
                <a:gd name="T59" fmla="*/ 45 h 332"/>
                <a:gd name="T60" fmla="*/ 308 w 330"/>
                <a:gd name="T61" fmla="*/ 68 h 332"/>
                <a:gd name="T62" fmla="*/ 319 w 330"/>
                <a:gd name="T63" fmla="*/ 104 h 332"/>
                <a:gd name="T64" fmla="*/ 324 w 330"/>
                <a:gd name="T65" fmla="*/ 139 h 332"/>
                <a:gd name="T66" fmla="*/ 328 w 330"/>
                <a:gd name="T67" fmla="*/ 219 h 332"/>
                <a:gd name="T68" fmla="*/ 326 w 330"/>
                <a:gd name="T69" fmla="*/ 326 h 3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30" h="332">
                  <a:moveTo>
                    <a:pt x="299" y="332"/>
                  </a:moveTo>
                  <a:lnTo>
                    <a:pt x="305" y="194"/>
                  </a:lnTo>
                  <a:lnTo>
                    <a:pt x="301" y="146"/>
                  </a:lnTo>
                  <a:lnTo>
                    <a:pt x="296" y="109"/>
                  </a:lnTo>
                  <a:lnTo>
                    <a:pt x="291" y="82"/>
                  </a:lnTo>
                  <a:lnTo>
                    <a:pt x="289" y="73"/>
                  </a:lnTo>
                  <a:lnTo>
                    <a:pt x="285" y="71"/>
                  </a:lnTo>
                  <a:lnTo>
                    <a:pt x="276" y="66"/>
                  </a:lnTo>
                  <a:lnTo>
                    <a:pt x="262" y="59"/>
                  </a:lnTo>
                  <a:lnTo>
                    <a:pt x="242" y="54"/>
                  </a:lnTo>
                  <a:lnTo>
                    <a:pt x="216" y="50"/>
                  </a:lnTo>
                  <a:lnTo>
                    <a:pt x="180" y="52"/>
                  </a:lnTo>
                  <a:lnTo>
                    <a:pt x="137" y="59"/>
                  </a:lnTo>
                  <a:lnTo>
                    <a:pt x="87" y="75"/>
                  </a:lnTo>
                  <a:lnTo>
                    <a:pt x="79" y="80"/>
                  </a:lnTo>
                  <a:lnTo>
                    <a:pt x="70" y="86"/>
                  </a:lnTo>
                  <a:lnTo>
                    <a:pt x="61" y="89"/>
                  </a:lnTo>
                  <a:lnTo>
                    <a:pt x="50" y="95"/>
                  </a:lnTo>
                  <a:lnTo>
                    <a:pt x="41" y="100"/>
                  </a:lnTo>
                  <a:lnTo>
                    <a:pt x="32" y="105"/>
                  </a:lnTo>
                  <a:lnTo>
                    <a:pt x="25" y="111"/>
                  </a:lnTo>
                  <a:lnTo>
                    <a:pt x="18" y="118"/>
                  </a:lnTo>
                  <a:lnTo>
                    <a:pt x="13" y="116"/>
                  </a:lnTo>
                  <a:lnTo>
                    <a:pt x="7" y="112"/>
                  </a:lnTo>
                  <a:lnTo>
                    <a:pt x="2" y="107"/>
                  </a:lnTo>
                  <a:lnTo>
                    <a:pt x="0" y="104"/>
                  </a:lnTo>
                  <a:lnTo>
                    <a:pt x="11" y="91"/>
                  </a:lnTo>
                  <a:lnTo>
                    <a:pt x="23" y="80"/>
                  </a:lnTo>
                  <a:lnTo>
                    <a:pt x="38" y="73"/>
                  </a:lnTo>
                  <a:lnTo>
                    <a:pt x="52" y="64"/>
                  </a:lnTo>
                  <a:lnTo>
                    <a:pt x="63" y="61"/>
                  </a:lnTo>
                  <a:lnTo>
                    <a:pt x="73" y="55"/>
                  </a:lnTo>
                  <a:lnTo>
                    <a:pt x="84" y="52"/>
                  </a:lnTo>
                  <a:lnTo>
                    <a:pt x="95" y="48"/>
                  </a:lnTo>
                  <a:lnTo>
                    <a:pt x="105" y="45"/>
                  </a:lnTo>
                  <a:lnTo>
                    <a:pt x="118" y="41"/>
                  </a:lnTo>
                  <a:lnTo>
                    <a:pt x="128" y="38"/>
                  </a:lnTo>
                  <a:lnTo>
                    <a:pt x="141" y="36"/>
                  </a:lnTo>
                  <a:lnTo>
                    <a:pt x="157" y="32"/>
                  </a:lnTo>
                  <a:lnTo>
                    <a:pt x="175" y="30"/>
                  </a:lnTo>
                  <a:lnTo>
                    <a:pt x="191" y="29"/>
                  </a:lnTo>
                  <a:lnTo>
                    <a:pt x="209" y="27"/>
                  </a:lnTo>
                  <a:lnTo>
                    <a:pt x="226" y="29"/>
                  </a:lnTo>
                  <a:lnTo>
                    <a:pt x="244" y="29"/>
                  </a:lnTo>
                  <a:lnTo>
                    <a:pt x="260" y="32"/>
                  </a:lnTo>
                  <a:lnTo>
                    <a:pt x="278" y="36"/>
                  </a:lnTo>
                  <a:lnTo>
                    <a:pt x="283" y="38"/>
                  </a:lnTo>
                  <a:lnTo>
                    <a:pt x="289" y="41"/>
                  </a:lnTo>
                  <a:lnTo>
                    <a:pt x="294" y="41"/>
                  </a:lnTo>
                  <a:lnTo>
                    <a:pt x="299" y="41"/>
                  </a:lnTo>
                  <a:lnTo>
                    <a:pt x="299" y="34"/>
                  </a:lnTo>
                  <a:lnTo>
                    <a:pt x="294" y="23"/>
                  </a:lnTo>
                  <a:lnTo>
                    <a:pt x="291" y="11"/>
                  </a:lnTo>
                  <a:lnTo>
                    <a:pt x="289" y="4"/>
                  </a:lnTo>
                  <a:lnTo>
                    <a:pt x="298" y="0"/>
                  </a:lnTo>
                  <a:lnTo>
                    <a:pt x="308" y="2"/>
                  </a:lnTo>
                  <a:lnTo>
                    <a:pt x="315" y="7"/>
                  </a:lnTo>
                  <a:lnTo>
                    <a:pt x="321" y="16"/>
                  </a:lnTo>
                  <a:lnTo>
                    <a:pt x="319" y="29"/>
                  </a:lnTo>
                  <a:lnTo>
                    <a:pt x="314" y="45"/>
                  </a:lnTo>
                  <a:lnTo>
                    <a:pt x="308" y="59"/>
                  </a:lnTo>
                  <a:lnTo>
                    <a:pt x="308" y="68"/>
                  </a:lnTo>
                  <a:lnTo>
                    <a:pt x="315" y="86"/>
                  </a:lnTo>
                  <a:lnTo>
                    <a:pt x="319" y="104"/>
                  </a:lnTo>
                  <a:lnTo>
                    <a:pt x="323" y="121"/>
                  </a:lnTo>
                  <a:lnTo>
                    <a:pt x="324" y="139"/>
                  </a:lnTo>
                  <a:lnTo>
                    <a:pt x="326" y="164"/>
                  </a:lnTo>
                  <a:lnTo>
                    <a:pt x="328" y="219"/>
                  </a:lnTo>
                  <a:lnTo>
                    <a:pt x="330" y="283"/>
                  </a:lnTo>
                  <a:lnTo>
                    <a:pt x="326" y="326"/>
                  </a:lnTo>
                  <a:lnTo>
                    <a:pt x="299" y="3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94">
              <a:extLst>
                <a:ext uri="{FF2B5EF4-FFF2-40B4-BE49-F238E27FC236}">
                  <a16:creationId xmlns:a16="http://schemas.microsoft.com/office/drawing/2014/main" id="{A054624E-C274-4C31-AEC0-4669D247C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1231"/>
              <a:ext cx="49" cy="59"/>
            </a:xfrm>
            <a:custGeom>
              <a:avLst/>
              <a:gdLst>
                <a:gd name="T0" fmla="*/ 40 w 49"/>
                <a:gd name="T1" fmla="*/ 14 h 59"/>
                <a:gd name="T2" fmla="*/ 38 w 49"/>
                <a:gd name="T3" fmla="*/ 14 h 59"/>
                <a:gd name="T4" fmla="*/ 32 w 49"/>
                <a:gd name="T5" fmla="*/ 14 h 59"/>
                <a:gd name="T6" fmla="*/ 27 w 49"/>
                <a:gd name="T7" fmla="*/ 14 h 59"/>
                <a:gd name="T8" fmla="*/ 20 w 49"/>
                <a:gd name="T9" fmla="*/ 16 h 59"/>
                <a:gd name="T10" fmla="*/ 22 w 49"/>
                <a:gd name="T11" fmla="*/ 22 h 59"/>
                <a:gd name="T12" fmla="*/ 32 w 49"/>
                <a:gd name="T13" fmla="*/ 31 h 59"/>
                <a:gd name="T14" fmla="*/ 43 w 49"/>
                <a:gd name="T15" fmla="*/ 41 h 59"/>
                <a:gd name="T16" fmla="*/ 49 w 49"/>
                <a:gd name="T17" fmla="*/ 54 h 59"/>
                <a:gd name="T18" fmla="*/ 41 w 49"/>
                <a:gd name="T19" fmla="*/ 59 h 59"/>
                <a:gd name="T20" fmla="*/ 34 w 49"/>
                <a:gd name="T21" fmla="*/ 59 h 59"/>
                <a:gd name="T22" fmla="*/ 25 w 49"/>
                <a:gd name="T23" fmla="*/ 57 h 59"/>
                <a:gd name="T24" fmla="*/ 18 w 49"/>
                <a:gd name="T25" fmla="*/ 55 h 59"/>
                <a:gd name="T26" fmla="*/ 13 w 49"/>
                <a:gd name="T27" fmla="*/ 50 h 59"/>
                <a:gd name="T28" fmla="*/ 8 w 49"/>
                <a:gd name="T29" fmla="*/ 43 h 59"/>
                <a:gd name="T30" fmla="*/ 2 w 49"/>
                <a:gd name="T31" fmla="*/ 38 h 59"/>
                <a:gd name="T32" fmla="*/ 0 w 49"/>
                <a:gd name="T33" fmla="*/ 31 h 59"/>
                <a:gd name="T34" fmla="*/ 0 w 49"/>
                <a:gd name="T35" fmla="*/ 22 h 59"/>
                <a:gd name="T36" fmla="*/ 2 w 49"/>
                <a:gd name="T37" fmla="*/ 13 h 59"/>
                <a:gd name="T38" fmla="*/ 6 w 49"/>
                <a:gd name="T39" fmla="*/ 4 h 59"/>
                <a:gd name="T40" fmla="*/ 15 w 49"/>
                <a:gd name="T41" fmla="*/ 0 h 59"/>
                <a:gd name="T42" fmla="*/ 24 w 49"/>
                <a:gd name="T43" fmla="*/ 0 h 59"/>
                <a:gd name="T44" fmla="*/ 31 w 49"/>
                <a:gd name="T45" fmla="*/ 4 h 59"/>
                <a:gd name="T46" fmla="*/ 36 w 49"/>
                <a:gd name="T47" fmla="*/ 7 h 59"/>
                <a:gd name="T48" fmla="*/ 40 w 49"/>
                <a:gd name="T49" fmla="*/ 14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9" h="59">
                  <a:moveTo>
                    <a:pt x="40" y="14"/>
                  </a:moveTo>
                  <a:lnTo>
                    <a:pt x="38" y="14"/>
                  </a:lnTo>
                  <a:lnTo>
                    <a:pt x="32" y="14"/>
                  </a:lnTo>
                  <a:lnTo>
                    <a:pt x="27" y="14"/>
                  </a:lnTo>
                  <a:lnTo>
                    <a:pt x="20" y="16"/>
                  </a:lnTo>
                  <a:lnTo>
                    <a:pt x="22" y="22"/>
                  </a:lnTo>
                  <a:lnTo>
                    <a:pt x="32" y="31"/>
                  </a:lnTo>
                  <a:lnTo>
                    <a:pt x="43" y="41"/>
                  </a:lnTo>
                  <a:lnTo>
                    <a:pt x="49" y="54"/>
                  </a:lnTo>
                  <a:lnTo>
                    <a:pt x="41" y="59"/>
                  </a:lnTo>
                  <a:lnTo>
                    <a:pt x="34" y="59"/>
                  </a:lnTo>
                  <a:lnTo>
                    <a:pt x="25" y="57"/>
                  </a:lnTo>
                  <a:lnTo>
                    <a:pt x="18" y="55"/>
                  </a:lnTo>
                  <a:lnTo>
                    <a:pt x="13" y="50"/>
                  </a:lnTo>
                  <a:lnTo>
                    <a:pt x="8" y="43"/>
                  </a:lnTo>
                  <a:lnTo>
                    <a:pt x="2" y="38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2" y="13"/>
                  </a:lnTo>
                  <a:lnTo>
                    <a:pt x="6" y="4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31" y="4"/>
                  </a:lnTo>
                  <a:lnTo>
                    <a:pt x="36" y="7"/>
                  </a:lnTo>
                  <a:lnTo>
                    <a:pt x="4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95">
              <a:extLst>
                <a:ext uri="{FF2B5EF4-FFF2-40B4-BE49-F238E27FC236}">
                  <a16:creationId xmlns:a16="http://schemas.microsoft.com/office/drawing/2014/main" id="{41E92F38-2A9D-4155-8BB2-4E25E2B5E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" y="1338"/>
              <a:ext cx="41" cy="43"/>
            </a:xfrm>
            <a:custGeom>
              <a:avLst/>
              <a:gdLst>
                <a:gd name="T0" fmla="*/ 32 w 41"/>
                <a:gd name="T1" fmla="*/ 9 h 43"/>
                <a:gd name="T2" fmla="*/ 28 w 41"/>
                <a:gd name="T3" fmla="*/ 9 h 43"/>
                <a:gd name="T4" fmla="*/ 23 w 41"/>
                <a:gd name="T5" fmla="*/ 9 h 43"/>
                <a:gd name="T6" fmla="*/ 16 w 41"/>
                <a:gd name="T7" fmla="*/ 14 h 43"/>
                <a:gd name="T8" fmla="*/ 14 w 41"/>
                <a:gd name="T9" fmla="*/ 21 h 43"/>
                <a:gd name="T10" fmla="*/ 19 w 41"/>
                <a:gd name="T11" fmla="*/ 25 h 43"/>
                <a:gd name="T12" fmla="*/ 30 w 41"/>
                <a:gd name="T13" fmla="*/ 30 h 43"/>
                <a:gd name="T14" fmla="*/ 39 w 41"/>
                <a:gd name="T15" fmla="*/ 34 h 43"/>
                <a:gd name="T16" fmla="*/ 41 w 41"/>
                <a:gd name="T17" fmla="*/ 38 h 43"/>
                <a:gd name="T18" fmla="*/ 32 w 41"/>
                <a:gd name="T19" fmla="*/ 43 h 43"/>
                <a:gd name="T20" fmla="*/ 23 w 41"/>
                <a:gd name="T21" fmla="*/ 43 h 43"/>
                <a:gd name="T22" fmla="*/ 14 w 41"/>
                <a:gd name="T23" fmla="*/ 39 h 43"/>
                <a:gd name="T24" fmla="*/ 5 w 41"/>
                <a:gd name="T25" fmla="*/ 36 h 43"/>
                <a:gd name="T26" fmla="*/ 1 w 41"/>
                <a:gd name="T27" fmla="*/ 29 h 43"/>
                <a:gd name="T28" fmla="*/ 0 w 41"/>
                <a:gd name="T29" fmla="*/ 20 h 43"/>
                <a:gd name="T30" fmla="*/ 1 w 41"/>
                <a:gd name="T31" fmla="*/ 11 h 43"/>
                <a:gd name="T32" fmla="*/ 5 w 41"/>
                <a:gd name="T33" fmla="*/ 2 h 43"/>
                <a:gd name="T34" fmla="*/ 12 w 41"/>
                <a:gd name="T35" fmla="*/ 0 h 43"/>
                <a:gd name="T36" fmla="*/ 19 w 41"/>
                <a:gd name="T37" fmla="*/ 2 h 43"/>
                <a:gd name="T38" fmla="*/ 26 w 41"/>
                <a:gd name="T39" fmla="*/ 5 h 43"/>
                <a:gd name="T40" fmla="*/ 32 w 41"/>
                <a:gd name="T41" fmla="*/ 9 h 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" h="43">
                  <a:moveTo>
                    <a:pt x="32" y="9"/>
                  </a:moveTo>
                  <a:lnTo>
                    <a:pt x="28" y="9"/>
                  </a:lnTo>
                  <a:lnTo>
                    <a:pt x="23" y="9"/>
                  </a:lnTo>
                  <a:lnTo>
                    <a:pt x="16" y="14"/>
                  </a:lnTo>
                  <a:lnTo>
                    <a:pt x="14" y="21"/>
                  </a:lnTo>
                  <a:lnTo>
                    <a:pt x="19" y="25"/>
                  </a:lnTo>
                  <a:lnTo>
                    <a:pt x="30" y="30"/>
                  </a:lnTo>
                  <a:lnTo>
                    <a:pt x="39" y="34"/>
                  </a:lnTo>
                  <a:lnTo>
                    <a:pt x="41" y="38"/>
                  </a:lnTo>
                  <a:lnTo>
                    <a:pt x="32" y="43"/>
                  </a:lnTo>
                  <a:lnTo>
                    <a:pt x="23" y="43"/>
                  </a:lnTo>
                  <a:lnTo>
                    <a:pt x="14" y="39"/>
                  </a:lnTo>
                  <a:lnTo>
                    <a:pt x="5" y="36"/>
                  </a:lnTo>
                  <a:lnTo>
                    <a:pt x="1" y="29"/>
                  </a:lnTo>
                  <a:lnTo>
                    <a:pt x="0" y="20"/>
                  </a:lnTo>
                  <a:lnTo>
                    <a:pt x="1" y="11"/>
                  </a:lnTo>
                  <a:lnTo>
                    <a:pt x="5" y="2"/>
                  </a:lnTo>
                  <a:lnTo>
                    <a:pt x="12" y="0"/>
                  </a:lnTo>
                  <a:lnTo>
                    <a:pt x="19" y="2"/>
                  </a:lnTo>
                  <a:lnTo>
                    <a:pt x="26" y="5"/>
                  </a:lnTo>
                  <a:lnTo>
                    <a:pt x="32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96">
              <a:extLst>
                <a:ext uri="{FF2B5EF4-FFF2-40B4-BE49-F238E27FC236}">
                  <a16:creationId xmlns:a16="http://schemas.microsoft.com/office/drawing/2014/main" id="{93B298F6-26C6-4EDB-A9A0-049130BAB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1500"/>
              <a:ext cx="704" cy="871"/>
            </a:xfrm>
            <a:custGeom>
              <a:avLst/>
              <a:gdLst>
                <a:gd name="T0" fmla="*/ 568 w 704"/>
                <a:gd name="T1" fmla="*/ 182 h 871"/>
                <a:gd name="T2" fmla="*/ 652 w 704"/>
                <a:gd name="T3" fmla="*/ 251 h 871"/>
                <a:gd name="T4" fmla="*/ 698 w 704"/>
                <a:gd name="T5" fmla="*/ 348 h 871"/>
                <a:gd name="T6" fmla="*/ 704 w 704"/>
                <a:gd name="T7" fmla="*/ 417 h 871"/>
                <a:gd name="T8" fmla="*/ 696 w 704"/>
                <a:gd name="T9" fmla="*/ 503 h 871"/>
                <a:gd name="T10" fmla="*/ 673 w 704"/>
                <a:gd name="T11" fmla="*/ 720 h 871"/>
                <a:gd name="T12" fmla="*/ 643 w 704"/>
                <a:gd name="T13" fmla="*/ 871 h 871"/>
                <a:gd name="T14" fmla="*/ 632 w 704"/>
                <a:gd name="T15" fmla="*/ 871 h 871"/>
                <a:gd name="T16" fmla="*/ 657 w 704"/>
                <a:gd name="T17" fmla="*/ 642 h 871"/>
                <a:gd name="T18" fmla="*/ 673 w 704"/>
                <a:gd name="T19" fmla="*/ 394 h 871"/>
                <a:gd name="T20" fmla="*/ 629 w 704"/>
                <a:gd name="T21" fmla="*/ 275 h 871"/>
                <a:gd name="T22" fmla="*/ 597 w 704"/>
                <a:gd name="T23" fmla="*/ 239 h 871"/>
                <a:gd name="T24" fmla="*/ 559 w 704"/>
                <a:gd name="T25" fmla="*/ 212 h 871"/>
                <a:gd name="T26" fmla="*/ 534 w 704"/>
                <a:gd name="T27" fmla="*/ 194 h 871"/>
                <a:gd name="T28" fmla="*/ 502 w 704"/>
                <a:gd name="T29" fmla="*/ 185 h 871"/>
                <a:gd name="T30" fmla="*/ 427 w 704"/>
                <a:gd name="T31" fmla="*/ 184 h 871"/>
                <a:gd name="T32" fmla="*/ 363 w 704"/>
                <a:gd name="T33" fmla="*/ 191 h 871"/>
                <a:gd name="T34" fmla="*/ 315 w 704"/>
                <a:gd name="T35" fmla="*/ 202 h 871"/>
                <a:gd name="T36" fmla="*/ 262 w 704"/>
                <a:gd name="T37" fmla="*/ 216 h 871"/>
                <a:gd name="T38" fmla="*/ 201 w 704"/>
                <a:gd name="T39" fmla="*/ 237 h 871"/>
                <a:gd name="T40" fmla="*/ 134 w 704"/>
                <a:gd name="T41" fmla="*/ 264 h 871"/>
                <a:gd name="T42" fmla="*/ 87 w 704"/>
                <a:gd name="T43" fmla="*/ 282 h 871"/>
                <a:gd name="T44" fmla="*/ 109 w 704"/>
                <a:gd name="T45" fmla="*/ 262 h 871"/>
                <a:gd name="T46" fmla="*/ 144 w 704"/>
                <a:gd name="T47" fmla="*/ 235 h 871"/>
                <a:gd name="T48" fmla="*/ 199 w 704"/>
                <a:gd name="T49" fmla="*/ 207 h 871"/>
                <a:gd name="T50" fmla="*/ 276 w 704"/>
                <a:gd name="T51" fmla="*/ 178 h 871"/>
                <a:gd name="T52" fmla="*/ 376 w 704"/>
                <a:gd name="T53" fmla="*/ 152 h 871"/>
                <a:gd name="T54" fmla="*/ 358 w 704"/>
                <a:gd name="T55" fmla="*/ 112 h 871"/>
                <a:gd name="T56" fmla="*/ 329 w 704"/>
                <a:gd name="T57" fmla="*/ 79 h 871"/>
                <a:gd name="T58" fmla="*/ 285 w 704"/>
                <a:gd name="T59" fmla="*/ 70 h 871"/>
                <a:gd name="T60" fmla="*/ 185 w 704"/>
                <a:gd name="T61" fmla="*/ 95 h 871"/>
                <a:gd name="T62" fmla="*/ 85 w 704"/>
                <a:gd name="T63" fmla="*/ 112 h 871"/>
                <a:gd name="T64" fmla="*/ 48 w 704"/>
                <a:gd name="T65" fmla="*/ 118 h 871"/>
                <a:gd name="T66" fmla="*/ 23 w 704"/>
                <a:gd name="T67" fmla="*/ 118 h 871"/>
                <a:gd name="T68" fmla="*/ 0 w 704"/>
                <a:gd name="T69" fmla="*/ 105 h 871"/>
                <a:gd name="T70" fmla="*/ 18 w 704"/>
                <a:gd name="T71" fmla="*/ 102 h 871"/>
                <a:gd name="T72" fmla="*/ 57 w 704"/>
                <a:gd name="T73" fmla="*/ 95 h 871"/>
                <a:gd name="T74" fmla="*/ 98 w 704"/>
                <a:gd name="T75" fmla="*/ 88 h 871"/>
                <a:gd name="T76" fmla="*/ 187 w 704"/>
                <a:gd name="T77" fmla="*/ 68 h 871"/>
                <a:gd name="T78" fmla="*/ 271 w 704"/>
                <a:gd name="T79" fmla="*/ 45 h 871"/>
                <a:gd name="T80" fmla="*/ 301 w 704"/>
                <a:gd name="T81" fmla="*/ 29 h 871"/>
                <a:gd name="T82" fmla="*/ 319 w 704"/>
                <a:gd name="T83" fmla="*/ 20 h 871"/>
                <a:gd name="T84" fmla="*/ 362 w 704"/>
                <a:gd name="T85" fmla="*/ 84 h 871"/>
                <a:gd name="T86" fmla="*/ 401 w 704"/>
                <a:gd name="T87" fmla="*/ 145 h 871"/>
                <a:gd name="T88" fmla="*/ 458 w 704"/>
                <a:gd name="T89" fmla="*/ 134 h 871"/>
                <a:gd name="T90" fmla="*/ 429 w 704"/>
                <a:gd name="T91" fmla="*/ 79 h 871"/>
                <a:gd name="T92" fmla="*/ 394 w 704"/>
                <a:gd name="T93" fmla="*/ 36 h 871"/>
                <a:gd name="T94" fmla="*/ 369 w 704"/>
                <a:gd name="T95" fmla="*/ 20 h 871"/>
                <a:gd name="T96" fmla="*/ 340 w 704"/>
                <a:gd name="T97" fmla="*/ 7 h 871"/>
                <a:gd name="T98" fmla="*/ 328 w 704"/>
                <a:gd name="T99" fmla="*/ 0 h 871"/>
                <a:gd name="T100" fmla="*/ 440 w 704"/>
                <a:gd name="T101" fmla="*/ 39 h 871"/>
                <a:gd name="T102" fmla="*/ 492 w 704"/>
                <a:gd name="T103" fmla="*/ 121 h 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4" h="871">
                  <a:moveTo>
                    <a:pt x="500" y="157"/>
                  </a:moveTo>
                  <a:lnTo>
                    <a:pt x="534" y="168"/>
                  </a:lnTo>
                  <a:lnTo>
                    <a:pt x="568" y="182"/>
                  </a:lnTo>
                  <a:lnTo>
                    <a:pt x="598" y="202"/>
                  </a:lnTo>
                  <a:lnTo>
                    <a:pt x="627" y="225"/>
                  </a:lnTo>
                  <a:lnTo>
                    <a:pt x="652" y="251"/>
                  </a:lnTo>
                  <a:lnTo>
                    <a:pt x="673" y="282"/>
                  </a:lnTo>
                  <a:lnTo>
                    <a:pt x="687" y="314"/>
                  </a:lnTo>
                  <a:lnTo>
                    <a:pt x="698" y="348"/>
                  </a:lnTo>
                  <a:lnTo>
                    <a:pt x="702" y="371"/>
                  </a:lnTo>
                  <a:lnTo>
                    <a:pt x="704" y="394"/>
                  </a:lnTo>
                  <a:lnTo>
                    <a:pt x="704" y="417"/>
                  </a:lnTo>
                  <a:lnTo>
                    <a:pt x="702" y="440"/>
                  </a:lnTo>
                  <a:lnTo>
                    <a:pt x="700" y="458"/>
                  </a:lnTo>
                  <a:lnTo>
                    <a:pt x="696" y="503"/>
                  </a:lnTo>
                  <a:lnTo>
                    <a:pt x="691" y="567"/>
                  </a:lnTo>
                  <a:lnTo>
                    <a:pt x="682" y="642"/>
                  </a:lnTo>
                  <a:lnTo>
                    <a:pt x="673" y="720"/>
                  </a:lnTo>
                  <a:lnTo>
                    <a:pt x="663" y="789"/>
                  </a:lnTo>
                  <a:lnTo>
                    <a:pt x="654" y="843"/>
                  </a:lnTo>
                  <a:lnTo>
                    <a:pt x="643" y="871"/>
                  </a:lnTo>
                  <a:lnTo>
                    <a:pt x="639" y="871"/>
                  </a:lnTo>
                  <a:lnTo>
                    <a:pt x="636" y="871"/>
                  </a:lnTo>
                  <a:lnTo>
                    <a:pt x="632" y="871"/>
                  </a:lnTo>
                  <a:lnTo>
                    <a:pt x="630" y="868"/>
                  </a:lnTo>
                  <a:lnTo>
                    <a:pt x="639" y="788"/>
                  </a:lnTo>
                  <a:lnTo>
                    <a:pt x="657" y="642"/>
                  </a:lnTo>
                  <a:lnTo>
                    <a:pt x="671" y="501"/>
                  </a:lnTo>
                  <a:lnTo>
                    <a:pt x="679" y="438"/>
                  </a:lnTo>
                  <a:lnTo>
                    <a:pt x="673" y="394"/>
                  </a:lnTo>
                  <a:lnTo>
                    <a:pt x="666" y="351"/>
                  </a:lnTo>
                  <a:lnTo>
                    <a:pt x="652" y="310"/>
                  </a:lnTo>
                  <a:lnTo>
                    <a:pt x="629" y="275"/>
                  </a:lnTo>
                  <a:lnTo>
                    <a:pt x="620" y="262"/>
                  </a:lnTo>
                  <a:lnTo>
                    <a:pt x="609" y="250"/>
                  </a:lnTo>
                  <a:lnTo>
                    <a:pt x="597" y="239"/>
                  </a:lnTo>
                  <a:lnTo>
                    <a:pt x="586" y="230"/>
                  </a:lnTo>
                  <a:lnTo>
                    <a:pt x="572" y="221"/>
                  </a:lnTo>
                  <a:lnTo>
                    <a:pt x="559" y="212"/>
                  </a:lnTo>
                  <a:lnTo>
                    <a:pt x="549" y="205"/>
                  </a:lnTo>
                  <a:lnTo>
                    <a:pt x="536" y="196"/>
                  </a:lnTo>
                  <a:lnTo>
                    <a:pt x="534" y="194"/>
                  </a:lnTo>
                  <a:lnTo>
                    <a:pt x="527" y="193"/>
                  </a:lnTo>
                  <a:lnTo>
                    <a:pt x="516" y="189"/>
                  </a:lnTo>
                  <a:lnTo>
                    <a:pt x="502" y="185"/>
                  </a:lnTo>
                  <a:lnTo>
                    <a:pt x="483" y="184"/>
                  </a:lnTo>
                  <a:lnTo>
                    <a:pt x="458" y="182"/>
                  </a:lnTo>
                  <a:lnTo>
                    <a:pt x="427" y="184"/>
                  </a:lnTo>
                  <a:lnTo>
                    <a:pt x="392" y="187"/>
                  </a:lnTo>
                  <a:lnTo>
                    <a:pt x="378" y="189"/>
                  </a:lnTo>
                  <a:lnTo>
                    <a:pt x="363" y="191"/>
                  </a:lnTo>
                  <a:lnTo>
                    <a:pt x="349" y="194"/>
                  </a:lnTo>
                  <a:lnTo>
                    <a:pt x="333" y="198"/>
                  </a:lnTo>
                  <a:lnTo>
                    <a:pt x="315" y="202"/>
                  </a:lnTo>
                  <a:lnTo>
                    <a:pt x="299" y="205"/>
                  </a:lnTo>
                  <a:lnTo>
                    <a:pt x="281" y="210"/>
                  </a:lnTo>
                  <a:lnTo>
                    <a:pt x="262" y="216"/>
                  </a:lnTo>
                  <a:lnTo>
                    <a:pt x="242" y="223"/>
                  </a:lnTo>
                  <a:lnTo>
                    <a:pt x="223" y="230"/>
                  </a:lnTo>
                  <a:lnTo>
                    <a:pt x="201" y="237"/>
                  </a:lnTo>
                  <a:lnTo>
                    <a:pt x="178" y="246"/>
                  </a:lnTo>
                  <a:lnTo>
                    <a:pt x="157" y="255"/>
                  </a:lnTo>
                  <a:lnTo>
                    <a:pt x="134" y="264"/>
                  </a:lnTo>
                  <a:lnTo>
                    <a:pt x="109" y="275"/>
                  </a:lnTo>
                  <a:lnTo>
                    <a:pt x="84" y="287"/>
                  </a:lnTo>
                  <a:lnTo>
                    <a:pt x="87" y="282"/>
                  </a:lnTo>
                  <a:lnTo>
                    <a:pt x="93" y="276"/>
                  </a:lnTo>
                  <a:lnTo>
                    <a:pt x="100" y="269"/>
                  </a:lnTo>
                  <a:lnTo>
                    <a:pt x="109" y="262"/>
                  </a:lnTo>
                  <a:lnTo>
                    <a:pt x="119" y="253"/>
                  </a:lnTo>
                  <a:lnTo>
                    <a:pt x="130" y="246"/>
                  </a:lnTo>
                  <a:lnTo>
                    <a:pt x="144" y="235"/>
                  </a:lnTo>
                  <a:lnTo>
                    <a:pt x="160" y="226"/>
                  </a:lnTo>
                  <a:lnTo>
                    <a:pt x="180" y="218"/>
                  </a:lnTo>
                  <a:lnTo>
                    <a:pt x="199" y="207"/>
                  </a:lnTo>
                  <a:lnTo>
                    <a:pt x="223" y="198"/>
                  </a:lnTo>
                  <a:lnTo>
                    <a:pt x="248" y="187"/>
                  </a:lnTo>
                  <a:lnTo>
                    <a:pt x="276" y="178"/>
                  </a:lnTo>
                  <a:lnTo>
                    <a:pt x="306" y="169"/>
                  </a:lnTo>
                  <a:lnTo>
                    <a:pt x="340" y="161"/>
                  </a:lnTo>
                  <a:lnTo>
                    <a:pt x="376" y="152"/>
                  </a:lnTo>
                  <a:lnTo>
                    <a:pt x="370" y="137"/>
                  </a:lnTo>
                  <a:lnTo>
                    <a:pt x="365" y="125"/>
                  </a:lnTo>
                  <a:lnTo>
                    <a:pt x="358" y="112"/>
                  </a:lnTo>
                  <a:lnTo>
                    <a:pt x="349" y="100"/>
                  </a:lnTo>
                  <a:lnTo>
                    <a:pt x="340" y="89"/>
                  </a:lnTo>
                  <a:lnTo>
                    <a:pt x="329" y="79"/>
                  </a:lnTo>
                  <a:lnTo>
                    <a:pt x="317" y="70"/>
                  </a:lnTo>
                  <a:lnTo>
                    <a:pt x="305" y="61"/>
                  </a:lnTo>
                  <a:lnTo>
                    <a:pt x="285" y="70"/>
                  </a:lnTo>
                  <a:lnTo>
                    <a:pt x="256" y="79"/>
                  </a:lnTo>
                  <a:lnTo>
                    <a:pt x="221" y="88"/>
                  </a:lnTo>
                  <a:lnTo>
                    <a:pt x="185" y="95"/>
                  </a:lnTo>
                  <a:lnTo>
                    <a:pt x="148" y="102"/>
                  </a:lnTo>
                  <a:lnTo>
                    <a:pt x="114" y="109"/>
                  </a:lnTo>
                  <a:lnTo>
                    <a:pt x="85" y="112"/>
                  </a:lnTo>
                  <a:lnTo>
                    <a:pt x="66" y="114"/>
                  </a:lnTo>
                  <a:lnTo>
                    <a:pt x="57" y="116"/>
                  </a:lnTo>
                  <a:lnTo>
                    <a:pt x="48" y="118"/>
                  </a:lnTo>
                  <a:lnTo>
                    <a:pt x="39" y="118"/>
                  </a:lnTo>
                  <a:lnTo>
                    <a:pt x="30" y="118"/>
                  </a:lnTo>
                  <a:lnTo>
                    <a:pt x="23" y="118"/>
                  </a:lnTo>
                  <a:lnTo>
                    <a:pt x="14" y="116"/>
                  </a:lnTo>
                  <a:lnTo>
                    <a:pt x="7" y="111"/>
                  </a:lnTo>
                  <a:lnTo>
                    <a:pt x="0" y="105"/>
                  </a:lnTo>
                  <a:lnTo>
                    <a:pt x="2" y="104"/>
                  </a:lnTo>
                  <a:lnTo>
                    <a:pt x="9" y="104"/>
                  </a:lnTo>
                  <a:lnTo>
                    <a:pt x="18" y="102"/>
                  </a:lnTo>
                  <a:lnTo>
                    <a:pt x="30" y="100"/>
                  </a:lnTo>
                  <a:lnTo>
                    <a:pt x="43" y="96"/>
                  </a:lnTo>
                  <a:lnTo>
                    <a:pt x="57" y="95"/>
                  </a:lnTo>
                  <a:lnTo>
                    <a:pt x="69" y="91"/>
                  </a:lnTo>
                  <a:lnTo>
                    <a:pt x="80" y="89"/>
                  </a:lnTo>
                  <a:lnTo>
                    <a:pt x="98" y="88"/>
                  </a:lnTo>
                  <a:lnTo>
                    <a:pt x="123" y="82"/>
                  </a:lnTo>
                  <a:lnTo>
                    <a:pt x="155" y="77"/>
                  </a:lnTo>
                  <a:lnTo>
                    <a:pt x="187" y="68"/>
                  </a:lnTo>
                  <a:lnTo>
                    <a:pt x="221" y="61"/>
                  </a:lnTo>
                  <a:lnTo>
                    <a:pt x="249" y="52"/>
                  </a:lnTo>
                  <a:lnTo>
                    <a:pt x="271" y="45"/>
                  </a:lnTo>
                  <a:lnTo>
                    <a:pt x="283" y="39"/>
                  </a:lnTo>
                  <a:lnTo>
                    <a:pt x="292" y="38"/>
                  </a:lnTo>
                  <a:lnTo>
                    <a:pt x="301" y="29"/>
                  </a:lnTo>
                  <a:lnTo>
                    <a:pt x="308" y="18"/>
                  </a:lnTo>
                  <a:lnTo>
                    <a:pt x="312" y="13"/>
                  </a:lnTo>
                  <a:lnTo>
                    <a:pt x="319" y="20"/>
                  </a:lnTo>
                  <a:lnTo>
                    <a:pt x="329" y="36"/>
                  </a:lnTo>
                  <a:lnTo>
                    <a:pt x="345" y="59"/>
                  </a:lnTo>
                  <a:lnTo>
                    <a:pt x="362" y="84"/>
                  </a:lnTo>
                  <a:lnTo>
                    <a:pt x="378" y="107"/>
                  </a:lnTo>
                  <a:lnTo>
                    <a:pt x="392" y="128"/>
                  </a:lnTo>
                  <a:lnTo>
                    <a:pt x="401" y="145"/>
                  </a:lnTo>
                  <a:lnTo>
                    <a:pt x="404" y="150"/>
                  </a:lnTo>
                  <a:lnTo>
                    <a:pt x="458" y="150"/>
                  </a:lnTo>
                  <a:lnTo>
                    <a:pt x="458" y="134"/>
                  </a:lnTo>
                  <a:lnTo>
                    <a:pt x="452" y="116"/>
                  </a:lnTo>
                  <a:lnTo>
                    <a:pt x="442" y="96"/>
                  </a:lnTo>
                  <a:lnTo>
                    <a:pt x="429" y="79"/>
                  </a:lnTo>
                  <a:lnTo>
                    <a:pt x="417" y="61"/>
                  </a:lnTo>
                  <a:lnTo>
                    <a:pt x="402" y="47"/>
                  </a:lnTo>
                  <a:lnTo>
                    <a:pt x="394" y="36"/>
                  </a:lnTo>
                  <a:lnTo>
                    <a:pt x="386" y="29"/>
                  </a:lnTo>
                  <a:lnTo>
                    <a:pt x="378" y="25"/>
                  </a:lnTo>
                  <a:lnTo>
                    <a:pt x="369" y="20"/>
                  </a:lnTo>
                  <a:lnTo>
                    <a:pt x="358" y="16"/>
                  </a:lnTo>
                  <a:lnTo>
                    <a:pt x="349" y="11"/>
                  </a:lnTo>
                  <a:lnTo>
                    <a:pt x="340" y="7"/>
                  </a:lnTo>
                  <a:lnTo>
                    <a:pt x="333" y="4"/>
                  </a:lnTo>
                  <a:lnTo>
                    <a:pt x="329" y="0"/>
                  </a:lnTo>
                  <a:lnTo>
                    <a:pt x="328" y="0"/>
                  </a:lnTo>
                  <a:lnTo>
                    <a:pt x="374" y="4"/>
                  </a:lnTo>
                  <a:lnTo>
                    <a:pt x="411" y="18"/>
                  </a:lnTo>
                  <a:lnTo>
                    <a:pt x="440" y="39"/>
                  </a:lnTo>
                  <a:lnTo>
                    <a:pt x="463" y="68"/>
                  </a:lnTo>
                  <a:lnTo>
                    <a:pt x="479" y="96"/>
                  </a:lnTo>
                  <a:lnTo>
                    <a:pt x="492" y="121"/>
                  </a:lnTo>
                  <a:lnTo>
                    <a:pt x="497" y="145"/>
                  </a:lnTo>
                  <a:lnTo>
                    <a:pt x="500" y="1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97">
              <a:extLst>
                <a:ext uri="{FF2B5EF4-FFF2-40B4-BE49-F238E27FC236}">
                  <a16:creationId xmlns:a16="http://schemas.microsoft.com/office/drawing/2014/main" id="{AEC379D6-20BC-42EA-93C3-03E17BE88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" y="1778"/>
              <a:ext cx="310" cy="61"/>
            </a:xfrm>
            <a:custGeom>
              <a:avLst/>
              <a:gdLst>
                <a:gd name="T0" fmla="*/ 308 w 310"/>
                <a:gd name="T1" fmla="*/ 4 h 61"/>
                <a:gd name="T2" fmla="*/ 308 w 310"/>
                <a:gd name="T3" fmla="*/ 7 h 61"/>
                <a:gd name="T4" fmla="*/ 310 w 310"/>
                <a:gd name="T5" fmla="*/ 11 h 61"/>
                <a:gd name="T6" fmla="*/ 310 w 310"/>
                <a:gd name="T7" fmla="*/ 14 h 61"/>
                <a:gd name="T8" fmla="*/ 308 w 310"/>
                <a:gd name="T9" fmla="*/ 18 h 61"/>
                <a:gd name="T10" fmla="*/ 266 w 310"/>
                <a:gd name="T11" fmla="*/ 18 h 61"/>
                <a:gd name="T12" fmla="*/ 223 w 310"/>
                <a:gd name="T13" fmla="*/ 21 h 61"/>
                <a:gd name="T14" fmla="*/ 180 w 310"/>
                <a:gd name="T15" fmla="*/ 25 h 61"/>
                <a:gd name="T16" fmla="*/ 141 w 310"/>
                <a:gd name="T17" fmla="*/ 30 h 61"/>
                <a:gd name="T18" fmla="*/ 103 w 310"/>
                <a:gd name="T19" fmla="*/ 38 h 61"/>
                <a:gd name="T20" fmla="*/ 73 w 310"/>
                <a:gd name="T21" fmla="*/ 45 h 61"/>
                <a:gd name="T22" fmla="*/ 48 w 310"/>
                <a:gd name="T23" fmla="*/ 52 h 61"/>
                <a:gd name="T24" fmla="*/ 30 w 310"/>
                <a:gd name="T25" fmla="*/ 61 h 61"/>
                <a:gd name="T26" fmla="*/ 25 w 310"/>
                <a:gd name="T27" fmla="*/ 57 h 61"/>
                <a:gd name="T28" fmla="*/ 13 w 310"/>
                <a:gd name="T29" fmla="*/ 54 h 61"/>
                <a:gd name="T30" fmla="*/ 2 w 310"/>
                <a:gd name="T31" fmla="*/ 50 h 61"/>
                <a:gd name="T32" fmla="*/ 0 w 310"/>
                <a:gd name="T33" fmla="*/ 45 h 61"/>
                <a:gd name="T34" fmla="*/ 6 w 310"/>
                <a:gd name="T35" fmla="*/ 41 h 61"/>
                <a:gd name="T36" fmla="*/ 16 w 310"/>
                <a:gd name="T37" fmla="*/ 38 h 61"/>
                <a:gd name="T38" fmla="*/ 29 w 310"/>
                <a:gd name="T39" fmla="*/ 34 h 61"/>
                <a:gd name="T40" fmla="*/ 45 w 310"/>
                <a:gd name="T41" fmla="*/ 30 h 61"/>
                <a:gd name="T42" fmla="*/ 64 w 310"/>
                <a:gd name="T43" fmla="*/ 25 h 61"/>
                <a:gd name="T44" fmla="*/ 86 w 310"/>
                <a:gd name="T45" fmla="*/ 21 h 61"/>
                <a:gd name="T46" fmla="*/ 109 w 310"/>
                <a:gd name="T47" fmla="*/ 16 h 61"/>
                <a:gd name="T48" fmla="*/ 132 w 310"/>
                <a:gd name="T49" fmla="*/ 13 h 61"/>
                <a:gd name="T50" fmla="*/ 157 w 310"/>
                <a:gd name="T51" fmla="*/ 9 h 61"/>
                <a:gd name="T52" fmla="*/ 182 w 310"/>
                <a:gd name="T53" fmla="*/ 5 h 61"/>
                <a:gd name="T54" fmla="*/ 207 w 310"/>
                <a:gd name="T55" fmla="*/ 2 h 61"/>
                <a:gd name="T56" fmla="*/ 230 w 310"/>
                <a:gd name="T57" fmla="*/ 0 h 61"/>
                <a:gd name="T58" fmla="*/ 253 w 310"/>
                <a:gd name="T59" fmla="*/ 0 h 61"/>
                <a:gd name="T60" fmla="*/ 273 w 310"/>
                <a:gd name="T61" fmla="*/ 0 h 61"/>
                <a:gd name="T62" fmla="*/ 292 w 310"/>
                <a:gd name="T63" fmla="*/ 2 h 61"/>
                <a:gd name="T64" fmla="*/ 308 w 310"/>
                <a:gd name="T65" fmla="*/ 4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0" h="61">
                  <a:moveTo>
                    <a:pt x="308" y="4"/>
                  </a:moveTo>
                  <a:lnTo>
                    <a:pt x="308" y="7"/>
                  </a:lnTo>
                  <a:lnTo>
                    <a:pt x="310" y="11"/>
                  </a:lnTo>
                  <a:lnTo>
                    <a:pt x="310" y="14"/>
                  </a:lnTo>
                  <a:lnTo>
                    <a:pt x="308" y="18"/>
                  </a:lnTo>
                  <a:lnTo>
                    <a:pt x="266" y="18"/>
                  </a:lnTo>
                  <a:lnTo>
                    <a:pt x="223" y="21"/>
                  </a:lnTo>
                  <a:lnTo>
                    <a:pt x="180" y="25"/>
                  </a:lnTo>
                  <a:lnTo>
                    <a:pt x="141" y="30"/>
                  </a:lnTo>
                  <a:lnTo>
                    <a:pt x="103" y="38"/>
                  </a:lnTo>
                  <a:lnTo>
                    <a:pt x="73" y="45"/>
                  </a:lnTo>
                  <a:lnTo>
                    <a:pt x="48" y="52"/>
                  </a:lnTo>
                  <a:lnTo>
                    <a:pt x="30" y="61"/>
                  </a:lnTo>
                  <a:lnTo>
                    <a:pt x="25" y="57"/>
                  </a:lnTo>
                  <a:lnTo>
                    <a:pt x="13" y="54"/>
                  </a:lnTo>
                  <a:lnTo>
                    <a:pt x="2" y="50"/>
                  </a:lnTo>
                  <a:lnTo>
                    <a:pt x="0" y="45"/>
                  </a:lnTo>
                  <a:lnTo>
                    <a:pt x="6" y="41"/>
                  </a:lnTo>
                  <a:lnTo>
                    <a:pt x="16" y="38"/>
                  </a:lnTo>
                  <a:lnTo>
                    <a:pt x="29" y="34"/>
                  </a:lnTo>
                  <a:lnTo>
                    <a:pt x="45" y="30"/>
                  </a:lnTo>
                  <a:lnTo>
                    <a:pt x="64" y="25"/>
                  </a:lnTo>
                  <a:lnTo>
                    <a:pt x="86" y="21"/>
                  </a:lnTo>
                  <a:lnTo>
                    <a:pt x="109" y="16"/>
                  </a:lnTo>
                  <a:lnTo>
                    <a:pt x="132" y="13"/>
                  </a:lnTo>
                  <a:lnTo>
                    <a:pt x="157" y="9"/>
                  </a:lnTo>
                  <a:lnTo>
                    <a:pt x="182" y="5"/>
                  </a:lnTo>
                  <a:lnTo>
                    <a:pt x="207" y="2"/>
                  </a:lnTo>
                  <a:lnTo>
                    <a:pt x="230" y="0"/>
                  </a:lnTo>
                  <a:lnTo>
                    <a:pt x="253" y="0"/>
                  </a:lnTo>
                  <a:lnTo>
                    <a:pt x="273" y="0"/>
                  </a:lnTo>
                  <a:lnTo>
                    <a:pt x="292" y="2"/>
                  </a:lnTo>
                  <a:lnTo>
                    <a:pt x="30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98">
              <a:extLst>
                <a:ext uri="{FF2B5EF4-FFF2-40B4-BE49-F238E27FC236}">
                  <a16:creationId xmlns:a16="http://schemas.microsoft.com/office/drawing/2014/main" id="{A5A86E9D-B440-42DB-B2A3-FEE646846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9" y="1808"/>
              <a:ext cx="755" cy="743"/>
            </a:xfrm>
            <a:custGeom>
              <a:avLst/>
              <a:gdLst>
                <a:gd name="T0" fmla="*/ 7 w 755"/>
                <a:gd name="T1" fmla="*/ 693 h 743"/>
                <a:gd name="T2" fmla="*/ 23 w 755"/>
                <a:gd name="T3" fmla="*/ 610 h 743"/>
                <a:gd name="T4" fmla="*/ 36 w 755"/>
                <a:gd name="T5" fmla="*/ 540 h 743"/>
                <a:gd name="T6" fmla="*/ 50 w 755"/>
                <a:gd name="T7" fmla="*/ 478 h 743"/>
                <a:gd name="T8" fmla="*/ 62 w 755"/>
                <a:gd name="T9" fmla="*/ 423 h 743"/>
                <a:gd name="T10" fmla="*/ 78 w 755"/>
                <a:gd name="T11" fmla="*/ 369 h 743"/>
                <a:gd name="T12" fmla="*/ 94 w 755"/>
                <a:gd name="T13" fmla="*/ 317 h 743"/>
                <a:gd name="T14" fmla="*/ 110 w 755"/>
                <a:gd name="T15" fmla="*/ 266 h 743"/>
                <a:gd name="T16" fmla="*/ 126 w 755"/>
                <a:gd name="T17" fmla="*/ 259 h 743"/>
                <a:gd name="T18" fmla="*/ 112 w 755"/>
                <a:gd name="T19" fmla="*/ 362 h 743"/>
                <a:gd name="T20" fmla="*/ 114 w 755"/>
                <a:gd name="T21" fmla="*/ 403 h 743"/>
                <a:gd name="T22" fmla="*/ 135 w 755"/>
                <a:gd name="T23" fmla="*/ 380 h 743"/>
                <a:gd name="T24" fmla="*/ 157 w 755"/>
                <a:gd name="T25" fmla="*/ 346 h 743"/>
                <a:gd name="T26" fmla="*/ 173 w 755"/>
                <a:gd name="T27" fmla="*/ 312 h 743"/>
                <a:gd name="T28" fmla="*/ 176 w 755"/>
                <a:gd name="T29" fmla="*/ 246 h 743"/>
                <a:gd name="T30" fmla="*/ 185 w 755"/>
                <a:gd name="T31" fmla="*/ 45 h 743"/>
                <a:gd name="T32" fmla="*/ 194 w 755"/>
                <a:gd name="T33" fmla="*/ 0 h 743"/>
                <a:gd name="T34" fmla="*/ 198 w 755"/>
                <a:gd name="T35" fmla="*/ 11 h 743"/>
                <a:gd name="T36" fmla="*/ 203 w 755"/>
                <a:gd name="T37" fmla="*/ 100 h 743"/>
                <a:gd name="T38" fmla="*/ 210 w 755"/>
                <a:gd name="T39" fmla="*/ 494 h 743"/>
                <a:gd name="T40" fmla="*/ 235 w 755"/>
                <a:gd name="T41" fmla="*/ 629 h 743"/>
                <a:gd name="T42" fmla="*/ 272 w 755"/>
                <a:gd name="T43" fmla="*/ 647 h 743"/>
                <a:gd name="T44" fmla="*/ 317 w 755"/>
                <a:gd name="T45" fmla="*/ 658 h 743"/>
                <a:gd name="T46" fmla="*/ 360 w 755"/>
                <a:gd name="T47" fmla="*/ 667 h 743"/>
                <a:gd name="T48" fmla="*/ 383 w 755"/>
                <a:gd name="T49" fmla="*/ 670 h 743"/>
                <a:gd name="T50" fmla="*/ 413 w 755"/>
                <a:gd name="T51" fmla="*/ 668 h 743"/>
                <a:gd name="T52" fmla="*/ 468 w 755"/>
                <a:gd name="T53" fmla="*/ 659 h 743"/>
                <a:gd name="T54" fmla="*/ 547 w 755"/>
                <a:gd name="T55" fmla="*/ 642 h 743"/>
                <a:gd name="T56" fmla="*/ 613 w 755"/>
                <a:gd name="T57" fmla="*/ 624 h 743"/>
                <a:gd name="T58" fmla="*/ 652 w 755"/>
                <a:gd name="T59" fmla="*/ 611 h 743"/>
                <a:gd name="T60" fmla="*/ 693 w 755"/>
                <a:gd name="T61" fmla="*/ 599 h 743"/>
                <a:gd name="T62" fmla="*/ 734 w 755"/>
                <a:gd name="T63" fmla="*/ 586 h 743"/>
                <a:gd name="T64" fmla="*/ 755 w 755"/>
                <a:gd name="T65" fmla="*/ 581 h 743"/>
                <a:gd name="T66" fmla="*/ 748 w 755"/>
                <a:gd name="T67" fmla="*/ 586 h 743"/>
                <a:gd name="T68" fmla="*/ 730 w 755"/>
                <a:gd name="T69" fmla="*/ 599 h 743"/>
                <a:gd name="T70" fmla="*/ 698 w 755"/>
                <a:gd name="T71" fmla="*/ 615 h 743"/>
                <a:gd name="T72" fmla="*/ 655 w 755"/>
                <a:gd name="T73" fmla="*/ 635 h 743"/>
                <a:gd name="T74" fmla="*/ 598 w 755"/>
                <a:gd name="T75" fmla="*/ 656 h 743"/>
                <a:gd name="T76" fmla="*/ 529 w 755"/>
                <a:gd name="T77" fmla="*/ 677 h 743"/>
                <a:gd name="T78" fmla="*/ 445 w 755"/>
                <a:gd name="T79" fmla="*/ 699 h 743"/>
                <a:gd name="T80" fmla="*/ 378 w 755"/>
                <a:gd name="T81" fmla="*/ 704 h 743"/>
                <a:gd name="T82" fmla="*/ 317 w 755"/>
                <a:gd name="T83" fmla="*/ 692 h 743"/>
                <a:gd name="T84" fmla="*/ 249 w 755"/>
                <a:gd name="T85" fmla="*/ 667 h 743"/>
                <a:gd name="T86" fmla="*/ 192 w 755"/>
                <a:gd name="T87" fmla="*/ 633 h 743"/>
                <a:gd name="T88" fmla="*/ 174 w 755"/>
                <a:gd name="T89" fmla="*/ 585 h 743"/>
                <a:gd name="T90" fmla="*/ 173 w 755"/>
                <a:gd name="T91" fmla="*/ 451 h 743"/>
                <a:gd name="T92" fmla="*/ 169 w 755"/>
                <a:gd name="T93" fmla="*/ 403 h 743"/>
                <a:gd name="T94" fmla="*/ 153 w 755"/>
                <a:gd name="T95" fmla="*/ 412 h 743"/>
                <a:gd name="T96" fmla="*/ 132 w 755"/>
                <a:gd name="T97" fmla="*/ 426 h 743"/>
                <a:gd name="T98" fmla="*/ 112 w 755"/>
                <a:gd name="T99" fmla="*/ 437 h 743"/>
                <a:gd name="T100" fmla="*/ 93 w 755"/>
                <a:gd name="T101" fmla="*/ 460 h 743"/>
                <a:gd name="T102" fmla="*/ 75 w 755"/>
                <a:gd name="T103" fmla="*/ 531 h 743"/>
                <a:gd name="T104" fmla="*/ 77 w 755"/>
                <a:gd name="T105" fmla="*/ 556 h 743"/>
                <a:gd name="T106" fmla="*/ 94 w 755"/>
                <a:gd name="T107" fmla="*/ 551 h 743"/>
                <a:gd name="T108" fmla="*/ 114 w 755"/>
                <a:gd name="T109" fmla="*/ 544 h 743"/>
                <a:gd name="T110" fmla="*/ 132 w 755"/>
                <a:gd name="T111" fmla="*/ 537 h 743"/>
                <a:gd name="T112" fmla="*/ 139 w 755"/>
                <a:gd name="T113" fmla="*/ 547 h 743"/>
                <a:gd name="T114" fmla="*/ 123 w 755"/>
                <a:gd name="T115" fmla="*/ 558 h 743"/>
                <a:gd name="T116" fmla="*/ 98 w 755"/>
                <a:gd name="T117" fmla="*/ 570 h 743"/>
                <a:gd name="T118" fmla="*/ 73 w 755"/>
                <a:gd name="T119" fmla="*/ 585 h 743"/>
                <a:gd name="T120" fmla="*/ 57 w 755"/>
                <a:gd name="T121" fmla="*/ 595 h 743"/>
                <a:gd name="T122" fmla="*/ 48 w 755"/>
                <a:gd name="T123" fmla="*/ 647 h 743"/>
                <a:gd name="T124" fmla="*/ 36 w 755"/>
                <a:gd name="T125" fmla="*/ 743 h 74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55" h="743">
                  <a:moveTo>
                    <a:pt x="0" y="743"/>
                  </a:moveTo>
                  <a:lnTo>
                    <a:pt x="7" y="693"/>
                  </a:lnTo>
                  <a:lnTo>
                    <a:pt x="16" y="649"/>
                  </a:lnTo>
                  <a:lnTo>
                    <a:pt x="23" y="610"/>
                  </a:lnTo>
                  <a:lnTo>
                    <a:pt x="30" y="572"/>
                  </a:lnTo>
                  <a:lnTo>
                    <a:pt x="36" y="540"/>
                  </a:lnTo>
                  <a:lnTo>
                    <a:pt x="43" y="508"/>
                  </a:lnTo>
                  <a:lnTo>
                    <a:pt x="50" y="478"/>
                  </a:lnTo>
                  <a:lnTo>
                    <a:pt x="55" y="449"/>
                  </a:lnTo>
                  <a:lnTo>
                    <a:pt x="62" y="423"/>
                  </a:lnTo>
                  <a:lnTo>
                    <a:pt x="69" y="396"/>
                  </a:lnTo>
                  <a:lnTo>
                    <a:pt x="78" y="369"/>
                  </a:lnTo>
                  <a:lnTo>
                    <a:pt x="85" y="344"/>
                  </a:lnTo>
                  <a:lnTo>
                    <a:pt x="94" y="317"/>
                  </a:lnTo>
                  <a:lnTo>
                    <a:pt x="101" y="291"/>
                  </a:lnTo>
                  <a:lnTo>
                    <a:pt x="110" y="266"/>
                  </a:lnTo>
                  <a:lnTo>
                    <a:pt x="117" y="239"/>
                  </a:lnTo>
                  <a:lnTo>
                    <a:pt x="126" y="259"/>
                  </a:lnTo>
                  <a:lnTo>
                    <a:pt x="123" y="307"/>
                  </a:lnTo>
                  <a:lnTo>
                    <a:pt x="112" y="362"/>
                  </a:lnTo>
                  <a:lnTo>
                    <a:pt x="105" y="407"/>
                  </a:lnTo>
                  <a:lnTo>
                    <a:pt x="114" y="403"/>
                  </a:lnTo>
                  <a:lnTo>
                    <a:pt x="123" y="392"/>
                  </a:lnTo>
                  <a:lnTo>
                    <a:pt x="135" y="380"/>
                  </a:lnTo>
                  <a:lnTo>
                    <a:pt x="146" y="364"/>
                  </a:lnTo>
                  <a:lnTo>
                    <a:pt x="157" y="346"/>
                  </a:lnTo>
                  <a:lnTo>
                    <a:pt x="166" y="328"/>
                  </a:lnTo>
                  <a:lnTo>
                    <a:pt x="173" y="312"/>
                  </a:lnTo>
                  <a:lnTo>
                    <a:pt x="176" y="300"/>
                  </a:lnTo>
                  <a:lnTo>
                    <a:pt x="176" y="246"/>
                  </a:lnTo>
                  <a:lnTo>
                    <a:pt x="180" y="145"/>
                  </a:lnTo>
                  <a:lnTo>
                    <a:pt x="185" y="45"/>
                  </a:lnTo>
                  <a:lnTo>
                    <a:pt x="187" y="0"/>
                  </a:lnTo>
                  <a:lnTo>
                    <a:pt x="194" y="0"/>
                  </a:lnTo>
                  <a:lnTo>
                    <a:pt x="196" y="6"/>
                  </a:lnTo>
                  <a:lnTo>
                    <a:pt x="198" y="11"/>
                  </a:lnTo>
                  <a:lnTo>
                    <a:pt x="203" y="16"/>
                  </a:lnTo>
                  <a:lnTo>
                    <a:pt x="203" y="100"/>
                  </a:lnTo>
                  <a:lnTo>
                    <a:pt x="205" y="291"/>
                  </a:lnTo>
                  <a:lnTo>
                    <a:pt x="210" y="494"/>
                  </a:lnTo>
                  <a:lnTo>
                    <a:pt x="219" y="617"/>
                  </a:lnTo>
                  <a:lnTo>
                    <a:pt x="235" y="629"/>
                  </a:lnTo>
                  <a:lnTo>
                    <a:pt x="253" y="638"/>
                  </a:lnTo>
                  <a:lnTo>
                    <a:pt x="272" y="647"/>
                  </a:lnTo>
                  <a:lnTo>
                    <a:pt x="294" y="652"/>
                  </a:lnTo>
                  <a:lnTo>
                    <a:pt x="317" y="658"/>
                  </a:lnTo>
                  <a:lnTo>
                    <a:pt x="338" y="663"/>
                  </a:lnTo>
                  <a:lnTo>
                    <a:pt x="360" y="667"/>
                  </a:lnTo>
                  <a:lnTo>
                    <a:pt x="379" y="670"/>
                  </a:lnTo>
                  <a:lnTo>
                    <a:pt x="383" y="670"/>
                  </a:lnTo>
                  <a:lnTo>
                    <a:pt x="395" y="668"/>
                  </a:lnTo>
                  <a:lnTo>
                    <a:pt x="413" y="668"/>
                  </a:lnTo>
                  <a:lnTo>
                    <a:pt x="438" y="665"/>
                  </a:lnTo>
                  <a:lnTo>
                    <a:pt x="468" y="659"/>
                  </a:lnTo>
                  <a:lnTo>
                    <a:pt x="506" y="652"/>
                  </a:lnTo>
                  <a:lnTo>
                    <a:pt x="547" y="642"/>
                  </a:lnTo>
                  <a:lnTo>
                    <a:pt x="593" y="629"/>
                  </a:lnTo>
                  <a:lnTo>
                    <a:pt x="613" y="624"/>
                  </a:lnTo>
                  <a:lnTo>
                    <a:pt x="632" y="617"/>
                  </a:lnTo>
                  <a:lnTo>
                    <a:pt x="652" y="611"/>
                  </a:lnTo>
                  <a:lnTo>
                    <a:pt x="673" y="604"/>
                  </a:lnTo>
                  <a:lnTo>
                    <a:pt x="693" y="599"/>
                  </a:lnTo>
                  <a:lnTo>
                    <a:pt x="714" y="592"/>
                  </a:lnTo>
                  <a:lnTo>
                    <a:pt x="734" y="586"/>
                  </a:lnTo>
                  <a:lnTo>
                    <a:pt x="755" y="581"/>
                  </a:lnTo>
                  <a:lnTo>
                    <a:pt x="753" y="583"/>
                  </a:lnTo>
                  <a:lnTo>
                    <a:pt x="748" y="586"/>
                  </a:lnTo>
                  <a:lnTo>
                    <a:pt x="741" y="592"/>
                  </a:lnTo>
                  <a:lnTo>
                    <a:pt x="730" y="599"/>
                  </a:lnTo>
                  <a:lnTo>
                    <a:pt x="716" y="606"/>
                  </a:lnTo>
                  <a:lnTo>
                    <a:pt x="698" y="615"/>
                  </a:lnTo>
                  <a:lnTo>
                    <a:pt x="679" y="624"/>
                  </a:lnTo>
                  <a:lnTo>
                    <a:pt x="655" y="635"/>
                  </a:lnTo>
                  <a:lnTo>
                    <a:pt x="629" y="645"/>
                  </a:lnTo>
                  <a:lnTo>
                    <a:pt x="598" y="656"/>
                  </a:lnTo>
                  <a:lnTo>
                    <a:pt x="565" y="667"/>
                  </a:lnTo>
                  <a:lnTo>
                    <a:pt x="529" y="677"/>
                  </a:lnTo>
                  <a:lnTo>
                    <a:pt x="488" y="688"/>
                  </a:lnTo>
                  <a:lnTo>
                    <a:pt x="445" y="699"/>
                  </a:lnTo>
                  <a:lnTo>
                    <a:pt x="397" y="708"/>
                  </a:lnTo>
                  <a:lnTo>
                    <a:pt x="378" y="704"/>
                  </a:lnTo>
                  <a:lnTo>
                    <a:pt x="349" y="699"/>
                  </a:lnTo>
                  <a:lnTo>
                    <a:pt x="317" y="692"/>
                  </a:lnTo>
                  <a:lnTo>
                    <a:pt x="283" y="681"/>
                  </a:lnTo>
                  <a:lnTo>
                    <a:pt x="249" y="667"/>
                  </a:lnTo>
                  <a:lnTo>
                    <a:pt x="217" y="651"/>
                  </a:lnTo>
                  <a:lnTo>
                    <a:pt x="192" y="633"/>
                  </a:lnTo>
                  <a:lnTo>
                    <a:pt x="174" y="611"/>
                  </a:lnTo>
                  <a:lnTo>
                    <a:pt x="174" y="585"/>
                  </a:lnTo>
                  <a:lnTo>
                    <a:pt x="173" y="521"/>
                  </a:lnTo>
                  <a:lnTo>
                    <a:pt x="173" y="451"/>
                  </a:lnTo>
                  <a:lnTo>
                    <a:pt x="174" y="403"/>
                  </a:lnTo>
                  <a:lnTo>
                    <a:pt x="169" y="403"/>
                  </a:lnTo>
                  <a:lnTo>
                    <a:pt x="162" y="407"/>
                  </a:lnTo>
                  <a:lnTo>
                    <a:pt x="153" y="412"/>
                  </a:lnTo>
                  <a:lnTo>
                    <a:pt x="142" y="419"/>
                  </a:lnTo>
                  <a:lnTo>
                    <a:pt x="132" y="426"/>
                  </a:lnTo>
                  <a:lnTo>
                    <a:pt x="123" y="431"/>
                  </a:lnTo>
                  <a:lnTo>
                    <a:pt x="112" y="437"/>
                  </a:lnTo>
                  <a:lnTo>
                    <a:pt x="105" y="440"/>
                  </a:lnTo>
                  <a:lnTo>
                    <a:pt x="93" y="460"/>
                  </a:lnTo>
                  <a:lnTo>
                    <a:pt x="82" y="494"/>
                  </a:lnTo>
                  <a:lnTo>
                    <a:pt x="75" y="531"/>
                  </a:lnTo>
                  <a:lnTo>
                    <a:pt x="69" y="556"/>
                  </a:lnTo>
                  <a:lnTo>
                    <a:pt x="77" y="556"/>
                  </a:lnTo>
                  <a:lnTo>
                    <a:pt x="85" y="554"/>
                  </a:lnTo>
                  <a:lnTo>
                    <a:pt x="94" y="551"/>
                  </a:lnTo>
                  <a:lnTo>
                    <a:pt x="105" y="547"/>
                  </a:lnTo>
                  <a:lnTo>
                    <a:pt x="114" y="544"/>
                  </a:lnTo>
                  <a:lnTo>
                    <a:pt x="123" y="540"/>
                  </a:lnTo>
                  <a:lnTo>
                    <a:pt x="132" y="537"/>
                  </a:lnTo>
                  <a:lnTo>
                    <a:pt x="139" y="535"/>
                  </a:lnTo>
                  <a:lnTo>
                    <a:pt x="139" y="547"/>
                  </a:lnTo>
                  <a:lnTo>
                    <a:pt x="132" y="553"/>
                  </a:lnTo>
                  <a:lnTo>
                    <a:pt x="123" y="558"/>
                  </a:lnTo>
                  <a:lnTo>
                    <a:pt x="110" y="565"/>
                  </a:lnTo>
                  <a:lnTo>
                    <a:pt x="98" y="570"/>
                  </a:lnTo>
                  <a:lnTo>
                    <a:pt x="85" y="578"/>
                  </a:lnTo>
                  <a:lnTo>
                    <a:pt x="73" y="585"/>
                  </a:lnTo>
                  <a:lnTo>
                    <a:pt x="64" y="590"/>
                  </a:lnTo>
                  <a:lnTo>
                    <a:pt x="57" y="595"/>
                  </a:lnTo>
                  <a:lnTo>
                    <a:pt x="52" y="619"/>
                  </a:lnTo>
                  <a:lnTo>
                    <a:pt x="48" y="647"/>
                  </a:lnTo>
                  <a:lnTo>
                    <a:pt x="43" y="686"/>
                  </a:lnTo>
                  <a:lnTo>
                    <a:pt x="36" y="743"/>
                  </a:lnTo>
                  <a:lnTo>
                    <a:pt x="0" y="7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99">
              <a:extLst>
                <a:ext uri="{FF2B5EF4-FFF2-40B4-BE49-F238E27FC236}">
                  <a16:creationId xmlns:a16="http://schemas.microsoft.com/office/drawing/2014/main" id="{D05CB36C-59E6-44DB-9128-A1EFDC030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3" y="1823"/>
              <a:ext cx="561" cy="586"/>
            </a:xfrm>
            <a:custGeom>
              <a:avLst/>
              <a:gdLst>
                <a:gd name="T0" fmla="*/ 241 w 561"/>
                <a:gd name="T1" fmla="*/ 83 h 586"/>
                <a:gd name="T2" fmla="*/ 264 w 561"/>
                <a:gd name="T3" fmla="*/ 167 h 586"/>
                <a:gd name="T4" fmla="*/ 280 w 561"/>
                <a:gd name="T5" fmla="*/ 238 h 586"/>
                <a:gd name="T6" fmla="*/ 314 w 561"/>
                <a:gd name="T7" fmla="*/ 233 h 586"/>
                <a:gd name="T8" fmla="*/ 348 w 561"/>
                <a:gd name="T9" fmla="*/ 222 h 586"/>
                <a:gd name="T10" fmla="*/ 371 w 561"/>
                <a:gd name="T11" fmla="*/ 197 h 586"/>
                <a:gd name="T12" fmla="*/ 369 w 561"/>
                <a:gd name="T13" fmla="*/ 142 h 586"/>
                <a:gd name="T14" fmla="*/ 396 w 561"/>
                <a:gd name="T15" fmla="*/ 199 h 586"/>
                <a:gd name="T16" fmla="*/ 421 w 561"/>
                <a:gd name="T17" fmla="*/ 251 h 586"/>
                <a:gd name="T18" fmla="*/ 447 w 561"/>
                <a:gd name="T19" fmla="*/ 217 h 586"/>
                <a:gd name="T20" fmla="*/ 442 w 561"/>
                <a:gd name="T21" fmla="*/ 135 h 586"/>
                <a:gd name="T22" fmla="*/ 458 w 561"/>
                <a:gd name="T23" fmla="*/ 187 h 586"/>
                <a:gd name="T24" fmla="*/ 485 w 561"/>
                <a:gd name="T25" fmla="*/ 199 h 586"/>
                <a:gd name="T26" fmla="*/ 519 w 561"/>
                <a:gd name="T27" fmla="*/ 192 h 586"/>
                <a:gd name="T28" fmla="*/ 536 w 561"/>
                <a:gd name="T29" fmla="*/ 190 h 586"/>
                <a:gd name="T30" fmla="*/ 545 w 561"/>
                <a:gd name="T31" fmla="*/ 83 h 586"/>
                <a:gd name="T32" fmla="*/ 561 w 561"/>
                <a:gd name="T33" fmla="*/ 137 h 586"/>
                <a:gd name="T34" fmla="*/ 545 w 561"/>
                <a:gd name="T35" fmla="*/ 212 h 586"/>
                <a:gd name="T36" fmla="*/ 506 w 561"/>
                <a:gd name="T37" fmla="*/ 224 h 586"/>
                <a:gd name="T38" fmla="*/ 469 w 561"/>
                <a:gd name="T39" fmla="*/ 228 h 586"/>
                <a:gd name="T40" fmla="*/ 465 w 561"/>
                <a:gd name="T41" fmla="*/ 262 h 586"/>
                <a:gd name="T42" fmla="*/ 467 w 561"/>
                <a:gd name="T43" fmla="*/ 294 h 586"/>
                <a:gd name="T44" fmla="*/ 439 w 561"/>
                <a:gd name="T45" fmla="*/ 267 h 586"/>
                <a:gd name="T46" fmla="*/ 415 w 561"/>
                <a:gd name="T47" fmla="*/ 267 h 586"/>
                <a:gd name="T48" fmla="*/ 403 w 561"/>
                <a:gd name="T49" fmla="*/ 302 h 586"/>
                <a:gd name="T50" fmla="*/ 412 w 561"/>
                <a:gd name="T51" fmla="*/ 335 h 586"/>
                <a:gd name="T52" fmla="*/ 439 w 561"/>
                <a:gd name="T53" fmla="*/ 335 h 586"/>
                <a:gd name="T54" fmla="*/ 462 w 561"/>
                <a:gd name="T55" fmla="*/ 326 h 586"/>
                <a:gd name="T56" fmla="*/ 479 w 561"/>
                <a:gd name="T57" fmla="*/ 329 h 586"/>
                <a:gd name="T58" fmla="*/ 472 w 561"/>
                <a:gd name="T59" fmla="*/ 352 h 586"/>
                <a:gd name="T60" fmla="*/ 451 w 561"/>
                <a:gd name="T61" fmla="*/ 356 h 586"/>
                <a:gd name="T62" fmla="*/ 421 w 561"/>
                <a:gd name="T63" fmla="*/ 361 h 586"/>
                <a:gd name="T64" fmla="*/ 414 w 561"/>
                <a:gd name="T65" fmla="*/ 406 h 586"/>
                <a:gd name="T66" fmla="*/ 442 w 561"/>
                <a:gd name="T67" fmla="*/ 418 h 586"/>
                <a:gd name="T68" fmla="*/ 462 w 561"/>
                <a:gd name="T69" fmla="*/ 406 h 586"/>
                <a:gd name="T70" fmla="*/ 476 w 561"/>
                <a:gd name="T71" fmla="*/ 399 h 586"/>
                <a:gd name="T72" fmla="*/ 451 w 561"/>
                <a:gd name="T73" fmla="*/ 449 h 586"/>
                <a:gd name="T74" fmla="*/ 435 w 561"/>
                <a:gd name="T75" fmla="*/ 441 h 586"/>
                <a:gd name="T76" fmla="*/ 406 w 561"/>
                <a:gd name="T77" fmla="*/ 425 h 586"/>
                <a:gd name="T78" fmla="*/ 389 w 561"/>
                <a:gd name="T79" fmla="*/ 399 h 586"/>
                <a:gd name="T80" fmla="*/ 369 w 561"/>
                <a:gd name="T81" fmla="*/ 359 h 586"/>
                <a:gd name="T82" fmla="*/ 367 w 561"/>
                <a:gd name="T83" fmla="*/ 281 h 586"/>
                <a:gd name="T84" fmla="*/ 342 w 561"/>
                <a:gd name="T85" fmla="*/ 260 h 586"/>
                <a:gd name="T86" fmla="*/ 291 w 561"/>
                <a:gd name="T87" fmla="*/ 272 h 586"/>
                <a:gd name="T88" fmla="*/ 262 w 561"/>
                <a:gd name="T89" fmla="*/ 281 h 586"/>
                <a:gd name="T90" fmla="*/ 248 w 561"/>
                <a:gd name="T91" fmla="*/ 210 h 586"/>
                <a:gd name="T92" fmla="*/ 218 w 561"/>
                <a:gd name="T93" fmla="*/ 94 h 586"/>
                <a:gd name="T94" fmla="*/ 186 w 561"/>
                <a:gd name="T95" fmla="*/ 144 h 586"/>
                <a:gd name="T96" fmla="*/ 196 w 561"/>
                <a:gd name="T97" fmla="*/ 579 h 586"/>
                <a:gd name="T98" fmla="*/ 182 w 561"/>
                <a:gd name="T99" fmla="*/ 586 h 586"/>
                <a:gd name="T100" fmla="*/ 168 w 561"/>
                <a:gd name="T101" fmla="*/ 390 h 586"/>
                <a:gd name="T102" fmla="*/ 164 w 561"/>
                <a:gd name="T103" fmla="*/ 165 h 586"/>
                <a:gd name="T104" fmla="*/ 155 w 561"/>
                <a:gd name="T105" fmla="*/ 58 h 586"/>
                <a:gd name="T106" fmla="*/ 105 w 561"/>
                <a:gd name="T107" fmla="*/ 23 h 586"/>
                <a:gd name="T108" fmla="*/ 25 w 561"/>
                <a:gd name="T109" fmla="*/ 5 h 586"/>
                <a:gd name="T110" fmla="*/ 11 w 561"/>
                <a:gd name="T111" fmla="*/ 0 h 586"/>
                <a:gd name="T112" fmla="*/ 102 w 561"/>
                <a:gd name="T113" fmla="*/ 5 h 586"/>
                <a:gd name="T114" fmla="*/ 205 w 561"/>
                <a:gd name="T115" fmla="*/ 37 h 5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61" h="586">
                  <a:moveTo>
                    <a:pt x="227" y="55"/>
                  </a:moveTo>
                  <a:lnTo>
                    <a:pt x="234" y="66"/>
                  </a:lnTo>
                  <a:lnTo>
                    <a:pt x="241" y="83"/>
                  </a:lnTo>
                  <a:lnTo>
                    <a:pt x="248" y="108"/>
                  </a:lnTo>
                  <a:lnTo>
                    <a:pt x="257" y="137"/>
                  </a:lnTo>
                  <a:lnTo>
                    <a:pt x="264" y="167"/>
                  </a:lnTo>
                  <a:lnTo>
                    <a:pt x="269" y="196"/>
                  </a:lnTo>
                  <a:lnTo>
                    <a:pt x="276" y="221"/>
                  </a:lnTo>
                  <a:lnTo>
                    <a:pt x="280" y="238"/>
                  </a:lnTo>
                  <a:lnTo>
                    <a:pt x="292" y="238"/>
                  </a:lnTo>
                  <a:lnTo>
                    <a:pt x="303" y="237"/>
                  </a:lnTo>
                  <a:lnTo>
                    <a:pt x="314" y="233"/>
                  </a:lnTo>
                  <a:lnTo>
                    <a:pt x="326" y="229"/>
                  </a:lnTo>
                  <a:lnTo>
                    <a:pt x="337" y="226"/>
                  </a:lnTo>
                  <a:lnTo>
                    <a:pt x="348" y="222"/>
                  </a:lnTo>
                  <a:lnTo>
                    <a:pt x="358" y="219"/>
                  </a:lnTo>
                  <a:lnTo>
                    <a:pt x="371" y="217"/>
                  </a:lnTo>
                  <a:lnTo>
                    <a:pt x="371" y="197"/>
                  </a:lnTo>
                  <a:lnTo>
                    <a:pt x="367" y="180"/>
                  </a:lnTo>
                  <a:lnTo>
                    <a:pt x="365" y="160"/>
                  </a:lnTo>
                  <a:lnTo>
                    <a:pt x="369" y="142"/>
                  </a:lnTo>
                  <a:lnTo>
                    <a:pt x="374" y="148"/>
                  </a:lnTo>
                  <a:lnTo>
                    <a:pt x="385" y="167"/>
                  </a:lnTo>
                  <a:lnTo>
                    <a:pt x="396" y="199"/>
                  </a:lnTo>
                  <a:lnTo>
                    <a:pt x="399" y="244"/>
                  </a:lnTo>
                  <a:lnTo>
                    <a:pt x="406" y="253"/>
                  </a:lnTo>
                  <a:lnTo>
                    <a:pt x="421" y="251"/>
                  </a:lnTo>
                  <a:lnTo>
                    <a:pt x="435" y="247"/>
                  </a:lnTo>
                  <a:lnTo>
                    <a:pt x="446" y="244"/>
                  </a:lnTo>
                  <a:lnTo>
                    <a:pt x="447" y="217"/>
                  </a:lnTo>
                  <a:lnTo>
                    <a:pt x="447" y="188"/>
                  </a:lnTo>
                  <a:lnTo>
                    <a:pt x="444" y="162"/>
                  </a:lnTo>
                  <a:lnTo>
                    <a:pt x="442" y="135"/>
                  </a:lnTo>
                  <a:lnTo>
                    <a:pt x="446" y="142"/>
                  </a:lnTo>
                  <a:lnTo>
                    <a:pt x="451" y="162"/>
                  </a:lnTo>
                  <a:lnTo>
                    <a:pt x="458" y="187"/>
                  </a:lnTo>
                  <a:lnTo>
                    <a:pt x="463" y="203"/>
                  </a:lnTo>
                  <a:lnTo>
                    <a:pt x="472" y="201"/>
                  </a:lnTo>
                  <a:lnTo>
                    <a:pt x="485" y="199"/>
                  </a:lnTo>
                  <a:lnTo>
                    <a:pt x="497" y="196"/>
                  </a:lnTo>
                  <a:lnTo>
                    <a:pt x="508" y="194"/>
                  </a:lnTo>
                  <a:lnTo>
                    <a:pt x="519" y="192"/>
                  </a:lnTo>
                  <a:lnTo>
                    <a:pt x="528" y="192"/>
                  </a:lnTo>
                  <a:lnTo>
                    <a:pt x="535" y="190"/>
                  </a:lnTo>
                  <a:lnTo>
                    <a:pt x="536" y="190"/>
                  </a:lnTo>
                  <a:lnTo>
                    <a:pt x="540" y="153"/>
                  </a:lnTo>
                  <a:lnTo>
                    <a:pt x="544" y="114"/>
                  </a:lnTo>
                  <a:lnTo>
                    <a:pt x="545" y="83"/>
                  </a:lnTo>
                  <a:lnTo>
                    <a:pt x="549" y="71"/>
                  </a:lnTo>
                  <a:lnTo>
                    <a:pt x="561" y="103"/>
                  </a:lnTo>
                  <a:lnTo>
                    <a:pt x="561" y="137"/>
                  </a:lnTo>
                  <a:lnTo>
                    <a:pt x="556" y="171"/>
                  </a:lnTo>
                  <a:lnTo>
                    <a:pt x="554" y="206"/>
                  </a:lnTo>
                  <a:lnTo>
                    <a:pt x="545" y="212"/>
                  </a:lnTo>
                  <a:lnTo>
                    <a:pt x="535" y="217"/>
                  </a:lnTo>
                  <a:lnTo>
                    <a:pt x="520" y="221"/>
                  </a:lnTo>
                  <a:lnTo>
                    <a:pt x="506" y="224"/>
                  </a:lnTo>
                  <a:lnTo>
                    <a:pt x="492" y="226"/>
                  </a:lnTo>
                  <a:lnTo>
                    <a:pt x="479" y="228"/>
                  </a:lnTo>
                  <a:lnTo>
                    <a:pt x="469" y="228"/>
                  </a:lnTo>
                  <a:lnTo>
                    <a:pt x="463" y="226"/>
                  </a:lnTo>
                  <a:lnTo>
                    <a:pt x="462" y="244"/>
                  </a:lnTo>
                  <a:lnTo>
                    <a:pt x="465" y="262"/>
                  </a:lnTo>
                  <a:lnTo>
                    <a:pt x="471" y="278"/>
                  </a:lnTo>
                  <a:lnTo>
                    <a:pt x="472" y="295"/>
                  </a:lnTo>
                  <a:lnTo>
                    <a:pt x="467" y="294"/>
                  </a:lnTo>
                  <a:lnTo>
                    <a:pt x="458" y="286"/>
                  </a:lnTo>
                  <a:lnTo>
                    <a:pt x="449" y="276"/>
                  </a:lnTo>
                  <a:lnTo>
                    <a:pt x="439" y="267"/>
                  </a:lnTo>
                  <a:lnTo>
                    <a:pt x="431" y="265"/>
                  </a:lnTo>
                  <a:lnTo>
                    <a:pt x="422" y="265"/>
                  </a:lnTo>
                  <a:lnTo>
                    <a:pt x="415" y="267"/>
                  </a:lnTo>
                  <a:lnTo>
                    <a:pt x="410" y="270"/>
                  </a:lnTo>
                  <a:lnTo>
                    <a:pt x="403" y="286"/>
                  </a:lnTo>
                  <a:lnTo>
                    <a:pt x="403" y="302"/>
                  </a:lnTo>
                  <a:lnTo>
                    <a:pt x="403" y="319"/>
                  </a:lnTo>
                  <a:lnTo>
                    <a:pt x="405" y="335"/>
                  </a:lnTo>
                  <a:lnTo>
                    <a:pt x="412" y="335"/>
                  </a:lnTo>
                  <a:lnTo>
                    <a:pt x="421" y="335"/>
                  </a:lnTo>
                  <a:lnTo>
                    <a:pt x="430" y="335"/>
                  </a:lnTo>
                  <a:lnTo>
                    <a:pt x="439" y="335"/>
                  </a:lnTo>
                  <a:lnTo>
                    <a:pt x="447" y="335"/>
                  </a:lnTo>
                  <a:lnTo>
                    <a:pt x="455" y="331"/>
                  </a:lnTo>
                  <a:lnTo>
                    <a:pt x="462" y="326"/>
                  </a:lnTo>
                  <a:lnTo>
                    <a:pt x="465" y="319"/>
                  </a:lnTo>
                  <a:lnTo>
                    <a:pt x="478" y="322"/>
                  </a:lnTo>
                  <a:lnTo>
                    <a:pt x="479" y="329"/>
                  </a:lnTo>
                  <a:lnTo>
                    <a:pt x="478" y="338"/>
                  </a:lnTo>
                  <a:lnTo>
                    <a:pt x="476" y="347"/>
                  </a:lnTo>
                  <a:lnTo>
                    <a:pt x="472" y="352"/>
                  </a:lnTo>
                  <a:lnTo>
                    <a:pt x="467" y="352"/>
                  </a:lnTo>
                  <a:lnTo>
                    <a:pt x="460" y="354"/>
                  </a:lnTo>
                  <a:lnTo>
                    <a:pt x="451" y="356"/>
                  </a:lnTo>
                  <a:lnTo>
                    <a:pt x="440" y="358"/>
                  </a:lnTo>
                  <a:lnTo>
                    <a:pt x="430" y="359"/>
                  </a:lnTo>
                  <a:lnTo>
                    <a:pt x="421" y="361"/>
                  </a:lnTo>
                  <a:lnTo>
                    <a:pt x="414" y="363"/>
                  </a:lnTo>
                  <a:lnTo>
                    <a:pt x="408" y="363"/>
                  </a:lnTo>
                  <a:lnTo>
                    <a:pt x="414" y="406"/>
                  </a:lnTo>
                  <a:lnTo>
                    <a:pt x="421" y="411"/>
                  </a:lnTo>
                  <a:lnTo>
                    <a:pt x="431" y="415"/>
                  </a:lnTo>
                  <a:lnTo>
                    <a:pt x="442" y="418"/>
                  </a:lnTo>
                  <a:lnTo>
                    <a:pt x="447" y="425"/>
                  </a:lnTo>
                  <a:lnTo>
                    <a:pt x="455" y="418"/>
                  </a:lnTo>
                  <a:lnTo>
                    <a:pt x="462" y="406"/>
                  </a:lnTo>
                  <a:lnTo>
                    <a:pt x="469" y="393"/>
                  </a:lnTo>
                  <a:lnTo>
                    <a:pt x="478" y="392"/>
                  </a:lnTo>
                  <a:lnTo>
                    <a:pt x="476" y="399"/>
                  </a:lnTo>
                  <a:lnTo>
                    <a:pt x="469" y="415"/>
                  </a:lnTo>
                  <a:lnTo>
                    <a:pt x="458" y="433"/>
                  </a:lnTo>
                  <a:lnTo>
                    <a:pt x="451" y="449"/>
                  </a:lnTo>
                  <a:lnTo>
                    <a:pt x="447" y="449"/>
                  </a:lnTo>
                  <a:lnTo>
                    <a:pt x="442" y="445"/>
                  </a:lnTo>
                  <a:lnTo>
                    <a:pt x="435" y="441"/>
                  </a:lnTo>
                  <a:lnTo>
                    <a:pt x="426" y="436"/>
                  </a:lnTo>
                  <a:lnTo>
                    <a:pt x="417" y="431"/>
                  </a:lnTo>
                  <a:lnTo>
                    <a:pt x="406" y="425"/>
                  </a:lnTo>
                  <a:lnTo>
                    <a:pt x="398" y="420"/>
                  </a:lnTo>
                  <a:lnTo>
                    <a:pt x="390" y="415"/>
                  </a:lnTo>
                  <a:lnTo>
                    <a:pt x="389" y="399"/>
                  </a:lnTo>
                  <a:lnTo>
                    <a:pt x="385" y="384"/>
                  </a:lnTo>
                  <a:lnTo>
                    <a:pt x="380" y="370"/>
                  </a:lnTo>
                  <a:lnTo>
                    <a:pt x="369" y="359"/>
                  </a:lnTo>
                  <a:lnTo>
                    <a:pt x="365" y="336"/>
                  </a:lnTo>
                  <a:lnTo>
                    <a:pt x="365" y="308"/>
                  </a:lnTo>
                  <a:lnTo>
                    <a:pt x="367" y="281"/>
                  </a:lnTo>
                  <a:lnTo>
                    <a:pt x="367" y="256"/>
                  </a:lnTo>
                  <a:lnTo>
                    <a:pt x="357" y="256"/>
                  </a:lnTo>
                  <a:lnTo>
                    <a:pt x="342" y="260"/>
                  </a:lnTo>
                  <a:lnTo>
                    <a:pt x="325" y="263"/>
                  </a:lnTo>
                  <a:lnTo>
                    <a:pt x="307" y="269"/>
                  </a:lnTo>
                  <a:lnTo>
                    <a:pt x="291" y="272"/>
                  </a:lnTo>
                  <a:lnTo>
                    <a:pt x="276" y="278"/>
                  </a:lnTo>
                  <a:lnTo>
                    <a:pt x="268" y="279"/>
                  </a:lnTo>
                  <a:lnTo>
                    <a:pt x="262" y="281"/>
                  </a:lnTo>
                  <a:lnTo>
                    <a:pt x="259" y="270"/>
                  </a:lnTo>
                  <a:lnTo>
                    <a:pt x="253" y="244"/>
                  </a:lnTo>
                  <a:lnTo>
                    <a:pt x="248" y="210"/>
                  </a:lnTo>
                  <a:lnTo>
                    <a:pt x="239" y="169"/>
                  </a:lnTo>
                  <a:lnTo>
                    <a:pt x="230" y="130"/>
                  </a:lnTo>
                  <a:lnTo>
                    <a:pt x="218" y="94"/>
                  </a:lnTo>
                  <a:lnTo>
                    <a:pt x="202" y="69"/>
                  </a:lnTo>
                  <a:lnTo>
                    <a:pt x="182" y="57"/>
                  </a:lnTo>
                  <a:lnTo>
                    <a:pt x="186" y="144"/>
                  </a:lnTo>
                  <a:lnTo>
                    <a:pt x="191" y="317"/>
                  </a:lnTo>
                  <a:lnTo>
                    <a:pt x="194" y="491"/>
                  </a:lnTo>
                  <a:lnTo>
                    <a:pt x="196" y="579"/>
                  </a:lnTo>
                  <a:lnTo>
                    <a:pt x="189" y="579"/>
                  </a:lnTo>
                  <a:lnTo>
                    <a:pt x="186" y="582"/>
                  </a:lnTo>
                  <a:lnTo>
                    <a:pt x="182" y="586"/>
                  </a:lnTo>
                  <a:lnTo>
                    <a:pt x="175" y="584"/>
                  </a:lnTo>
                  <a:lnTo>
                    <a:pt x="170" y="522"/>
                  </a:lnTo>
                  <a:lnTo>
                    <a:pt x="168" y="390"/>
                  </a:lnTo>
                  <a:lnTo>
                    <a:pt x="164" y="260"/>
                  </a:lnTo>
                  <a:lnTo>
                    <a:pt x="164" y="201"/>
                  </a:lnTo>
                  <a:lnTo>
                    <a:pt x="164" y="165"/>
                  </a:lnTo>
                  <a:lnTo>
                    <a:pt x="162" y="130"/>
                  </a:lnTo>
                  <a:lnTo>
                    <a:pt x="159" y="92"/>
                  </a:lnTo>
                  <a:lnTo>
                    <a:pt x="155" y="58"/>
                  </a:lnTo>
                  <a:lnTo>
                    <a:pt x="148" y="44"/>
                  </a:lnTo>
                  <a:lnTo>
                    <a:pt x="130" y="32"/>
                  </a:lnTo>
                  <a:lnTo>
                    <a:pt x="105" y="23"/>
                  </a:lnTo>
                  <a:lnTo>
                    <a:pt x="77" y="16"/>
                  </a:lnTo>
                  <a:lnTo>
                    <a:pt x="48" y="9"/>
                  </a:lnTo>
                  <a:lnTo>
                    <a:pt x="25" y="5"/>
                  </a:lnTo>
                  <a:lnTo>
                    <a:pt x="7" y="3"/>
                  </a:lnTo>
                  <a:lnTo>
                    <a:pt x="0" y="1"/>
                  </a:lnTo>
                  <a:lnTo>
                    <a:pt x="11" y="0"/>
                  </a:lnTo>
                  <a:lnTo>
                    <a:pt x="34" y="0"/>
                  </a:lnTo>
                  <a:lnTo>
                    <a:pt x="66" y="1"/>
                  </a:lnTo>
                  <a:lnTo>
                    <a:pt x="102" y="5"/>
                  </a:lnTo>
                  <a:lnTo>
                    <a:pt x="139" y="12"/>
                  </a:lnTo>
                  <a:lnTo>
                    <a:pt x="175" y="23"/>
                  </a:lnTo>
                  <a:lnTo>
                    <a:pt x="205" y="37"/>
                  </a:lnTo>
                  <a:lnTo>
                    <a:pt x="227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8" name="Rectangle 1">
            <a:extLst>
              <a:ext uri="{FF2B5EF4-FFF2-40B4-BE49-F238E27FC236}">
                <a16:creationId xmlns:a16="http://schemas.microsoft.com/office/drawing/2014/main" id="{8B9AF3D0-9558-4FBB-9B26-EE9B7A16D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6" y="2197100"/>
            <a:ext cx="460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latin typeface=".VnTime" panose="020B7200000000000000" pitchFamily="34" charset="0"/>
              </a:rPr>
              <a:t>y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8853" grpId="0"/>
      <p:bldP spid="78853" grpId="1"/>
      <p:bldP spid="4118" grpId="0" animBg="1"/>
      <p:bldP spid="28729" grpId="0"/>
      <p:bldP spid="28732" grpId="0"/>
      <p:bldP spid="28733" grpId="0"/>
      <p:bldP spid="28734" grpId="0"/>
      <p:bldP spid="28735" grpId="0"/>
      <p:bldP spid="28736" grpId="0"/>
      <p:bldP spid="28737" grpId="0"/>
      <p:bldP spid="28738" grpId="0"/>
      <p:bldP spid="28740" grpId="0"/>
      <p:bldP spid="28741" grpId="0"/>
      <p:bldP spid="206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id="{0C5B18EB-FBFC-47C7-9C73-21AE99B2F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81000"/>
            <a:ext cx="68580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?1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0CDB8677-2730-4633-B352-B1C697553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295400"/>
            <a:ext cx="9448800" cy="168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 (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P, Q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(2; 3)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(3;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CC3061C7-A786-4360-A1CB-B7576DBC962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131" y="196311"/>
            <a:ext cx="7443788" cy="641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Group 3">
            <a:extLst>
              <a:ext uri="{FF2B5EF4-FFF2-40B4-BE49-F238E27FC236}">
                <a16:creationId xmlns:a16="http://schemas.microsoft.com/office/drawing/2014/main" id="{23212B31-8FA2-41C8-9C26-D9725B21AEEB}"/>
              </a:ext>
            </a:extLst>
          </p:cNvPr>
          <p:cNvGrpSpPr>
            <a:grpSpLocks/>
          </p:cNvGrpSpPr>
          <p:nvPr/>
        </p:nvGrpSpPr>
        <p:grpSpPr bwMode="auto">
          <a:xfrm>
            <a:off x="5026026" y="3276600"/>
            <a:ext cx="7150894" cy="201613"/>
            <a:chOff x="426" y="2124"/>
            <a:chExt cx="4631" cy="64"/>
          </a:xfrm>
        </p:grpSpPr>
        <p:sp>
          <p:nvSpPr>
            <p:cNvPr id="13367" name="Line 4">
              <a:extLst>
                <a:ext uri="{FF2B5EF4-FFF2-40B4-BE49-F238E27FC236}">
                  <a16:creationId xmlns:a16="http://schemas.microsoft.com/office/drawing/2014/main" id="{743B274F-D6CB-4551-9ED7-FBDFF9E693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6" y="2160"/>
              <a:ext cx="4631" cy="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68" name="Group 5">
              <a:extLst>
                <a:ext uri="{FF2B5EF4-FFF2-40B4-BE49-F238E27FC236}">
                  <a16:creationId xmlns:a16="http://schemas.microsoft.com/office/drawing/2014/main" id="{CFBAB1B4-CB10-4751-B17A-CE29C0B708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4" y="2124"/>
              <a:ext cx="3216" cy="64"/>
              <a:chOff x="1124" y="2124"/>
              <a:chExt cx="3216" cy="64"/>
            </a:xfrm>
          </p:grpSpPr>
          <p:sp>
            <p:nvSpPr>
              <p:cNvPr id="13369" name="Line 6">
                <a:extLst>
                  <a:ext uri="{FF2B5EF4-FFF2-40B4-BE49-F238E27FC236}">
                    <a16:creationId xmlns:a16="http://schemas.microsoft.com/office/drawing/2014/main" id="{9157D3FC-049C-4A85-8C48-10EA27C300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9" y="2125"/>
                <a:ext cx="8" cy="56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0" name="Line 7">
                <a:extLst>
                  <a:ext uri="{FF2B5EF4-FFF2-40B4-BE49-F238E27FC236}">
                    <a16:creationId xmlns:a16="http://schemas.microsoft.com/office/drawing/2014/main" id="{C3F8ABE9-255C-41AE-A7CE-56941B6421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4" y="2124"/>
                <a:ext cx="9" cy="56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1" name="Line 8">
                <a:extLst>
                  <a:ext uri="{FF2B5EF4-FFF2-40B4-BE49-F238E27FC236}">
                    <a16:creationId xmlns:a16="http://schemas.microsoft.com/office/drawing/2014/main" id="{9F97105E-B6DA-4988-BE86-E5E55DC69C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2" y="2126"/>
                <a:ext cx="9" cy="56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2" name="Line 9">
                <a:extLst>
                  <a:ext uri="{FF2B5EF4-FFF2-40B4-BE49-F238E27FC236}">
                    <a16:creationId xmlns:a16="http://schemas.microsoft.com/office/drawing/2014/main" id="{761A110F-6D4D-4318-A450-A55899C03A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7" y="2126"/>
                <a:ext cx="8" cy="56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3" name="Line 10">
                <a:extLst>
                  <a:ext uri="{FF2B5EF4-FFF2-40B4-BE49-F238E27FC236}">
                    <a16:creationId xmlns:a16="http://schemas.microsoft.com/office/drawing/2014/main" id="{17A2D94D-4D35-41FE-921A-528305281E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5" y="2126"/>
                <a:ext cx="9" cy="56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4" name="Line 11">
                <a:extLst>
                  <a:ext uri="{FF2B5EF4-FFF2-40B4-BE49-F238E27FC236}">
                    <a16:creationId xmlns:a16="http://schemas.microsoft.com/office/drawing/2014/main" id="{EB8C6B27-DBF3-4231-BCE2-55BC04DEF9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8" y="2126"/>
                <a:ext cx="9" cy="56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5" name="Line 12">
                <a:extLst>
                  <a:ext uri="{FF2B5EF4-FFF2-40B4-BE49-F238E27FC236}">
                    <a16:creationId xmlns:a16="http://schemas.microsoft.com/office/drawing/2014/main" id="{18A42C63-43EE-456D-B317-41D22A0A60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8" y="2131"/>
                <a:ext cx="8" cy="56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6" name="Line 13">
                <a:extLst>
                  <a:ext uri="{FF2B5EF4-FFF2-40B4-BE49-F238E27FC236}">
                    <a16:creationId xmlns:a16="http://schemas.microsoft.com/office/drawing/2014/main" id="{4E2815E5-9761-4F0C-B8BD-BB26223157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6" y="2126"/>
                <a:ext cx="8" cy="56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7" name="Line 14">
                <a:extLst>
                  <a:ext uri="{FF2B5EF4-FFF2-40B4-BE49-F238E27FC236}">
                    <a16:creationId xmlns:a16="http://schemas.microsoft.com/office/drawing/2014/main" id="{A3E988AF-31EB-44B5-BB69-1DBAA0B7E3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4" y="2132"/>
                <a:ext cx="9" cy="56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8" name="Line 15">
                <a:extLst>
                  <a:ext uri="{FF2B5EF4-FFF2-40B4-BE49-F238E27FC236}">
                    <a16:creationId xmlns:a16="http://schemas.microsoft.com/office/drawing/2014/main" id="{512D6DD9-04D2-46FE-94C5-A3688D7F08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1" y="2127"/>
                <a:ext cx="9" cy="56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316" name="Group 16">
            <a:extLst>
              <a:ext uri="{FF2B5EF4-FFF2-40B4-BE49-F238E27FC236}">
                <a16:creationId xmlns:a16="http://schemas.microsoft.com/office/drawing/2014/main" id="{80447FD9-688B-414F-A59A-55675E1DBE15}"/>
              </a:ext>
            </a:extLst>
          </p:cNvPr>
          <p:cNvGrpSpPr>
            <a:grpSpLocks/>
          </p:cNvGrpSpPr>
          <p:nvPr/>
        </p:nvGrpSpPr>
        <p:grpSpPr bwMode="auto">
          <a:xfrm>
            <a:off x="8605838" y="368301"/>
            <a:ext cx="168275" cy="5954713"/>
            <a:chOff x="2681" y="248"/>
            <a:chExt cx="106" cy="3751"/>
          </a:xfrm>
        </p:grpSpPr>
        <p:grpSp>
          <p:nvGrpSpPr>
            <p:cNvPr id="13355" name="Group 17">
              <a:extLst>
                <a:ext uri="{FF2B5EF4-FFF2-40B4-BE49-F238E27FC236}">
                  <a16:creationId xmlns:a16="http://schemas.microsoft.com/office/drawing/2014/main" id="{67175D69-3A4F-4803-8E43-67DA58D6BF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1" y="680"/>
              <a:ext cx="106" cy="2942"/>
              <a:chOff x="2681" y="680"/>
              <a:chExt cx="106" cy="2942"/>
            </a:xfrm>
          </p:grpSpPr>
          <p:sp>
            <p:nvSpPr>
              <p:cNvPr id="13357" name="Line 18">
                <a:extLst>
                  <a:ext uri="{FF2B5EF4-FFF2-40B4-BE49-F238E27FC236}">
                    <a16:creationId xmlns:a16="http://schemas.microsoft.com/office/drawing/2014/main" id="{23443CC1-4DF3-4FC2-B287-BBE056CF68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721" y="2993"/>
                <a:ext cx="8" cy="87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8" name="Line 19">
                <a:extLst>
                  <a:ext uri="{FF2B5EF4-FFF2-40B4-BE49-F238E27FC236}">
                    <a16:creationId xmlns:a16="http://schemas.microsoft.com/office/drawing/2014/main" id="{866CE22C-5F94-457F-9347-E754B41479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730" y="3290"/>
                <a:ext cx="8" cy="87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9" name="Line 20">
                <a:extLst>
                  <a:ext uri="{FF2B5EF4-FFF2-40B4-BE49-F238E27FC236}">
                    <a16:creationId xmlns:a16="http://schemas.microsoft.com/office/drawing/2014/main" id="{38C0C2A9-48A8-4F86-8044-E1842D6EBC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731" y="2711"/>
                <a:ext cx="8" cy="8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0" name="Line 21">
                <a:extLst>
                  <a:ext uri="{FF2B5EF4-FFF2-40B4-BE49-F238E27FC236}">
                    <a16:creationId xmlns:a16="http://schemas.microsoft.com/office/drawing/2014/main" id="{884F8372-3F84-406D-AF9D-186209D1D1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731" y="2414"/>
                <a:ext cx="8" cy="8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1" name="Line 22">
                <a:extLst>
                  <a:ext uri="{FF2B5EF4-FFF2-40B4-BE49-F238E27FC236}">
                    <a16:creationId xmlns:a16="http://schemas.microsoft.com/office/drawing/2014/main" id="{D565027B-B8CD-42BD-AAC5-902FBE4D9B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739" y="1820"/>
                <a:ext cx="8" cy="8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2" name="Line 23">
                <a:extLst>
                  <a:ext uri="{FF2B5EF4-FFF2-40B4-BE49-F238E27FC236}">
                    <a16:creationId xmlns:a16="http://schemas.microsoft.com/office/drawing/2014/main" id="{00B72379-61DE-4963-8D19-DE3D180AC9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731" y="1523"/>
                <a:ext cx="8" cy="8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3" name="Line 24">
                <a:extLst>
                  <a:ext uri="{FF2B5EF4-FFF2-40B4-BE49-F238E27FC236}">
                    <a16:creationId xmlns:a16="http://schemas.microsoft.com/office/drawing/2014/main" id="{3EED3FA5-D242-4490-A856-E01D4F7D53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739" y="1235"/>
                <a:ext cx="8" cy="8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4" name="Line 25">
                <a:extLst>
                  <a:ext uri="{FF2B5EF4-FFF2-40B4-BE49-F238E27FC236}">
                    <a16:creationId xmlns:a16="http://schemas.microsoft.com/office/drawing/2014/main" id="{EB77AE86-2171-4B8E-B351-6C4787888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732" y="938"/>
                <a:ext cx="8" cy="87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5" name="Line 26">
                <a:extLst>
                  <a:ext uri="{FF2B5EF4-FFF2-40B4-BE49-F238E27FC236}">
                    <a16:creationId xmlns:a16="http://schemas.microsoft.com/office/drawing/2014/main" id="{0FA78F86-F530-4940-948F-773C74F854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739" y="640"/>
                <a:ext cx="8" cy="8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6" name="Line 27">
                <a:extLst>
                  <a:ext uri="{FF2B5EF4-FFF2-40B4-BE49-F238E27FC236}">
                    <a16:creationId xmlns:a16="http://schemas.microsoft.com/office/drawing/2014/main" id="{5AF1825A-28FE-4B80-B134-8F09AE516D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737" y="3574"/>
                <a:ext cx="8" cy="8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56" name="Line 28">
              <a:extLst>
                <a:ext uri="{FF2B5EF4-FFF2-40B4-BE49-F238E27FC236}">
                  <a16:creationId xmlns:a16="http://schemas.microsoft.com/office/drawing/2014/main" id="{31A95345-D36F-4842-835F-A9EC22E4CE8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841" y="2120"/>
              <a:ext cx="3751" cy="7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17" name="Group 29">
            <a:extLst>
              <a:ext uri="{FF2B5EF4-FFF2-40B4-BE49-F238E27FC236}">
                <a16:creationId xmlns:a16="http://schemas.microsoft.com/office/drawing/2014/main" id="{8E2C54D2-7B7D-465A-8199-6890369264AE}"/>
              </a:ext>
            </a:extLst>
          </p:cNvPr>
          <p:cNvGrpSpPr>
            <a:grpSpLocks/>
          </p:cNvGrpSpPr>
          <p:nvPr/>
        </p:nvGrpSpPr>
        <p:grpSpPr bwMode="auto">
          <a:xfrm>
            <a:off x="5915025" y="3479801"/>
            <a:ext cx="5286375" cy="327025"/>
            <a:chOff x="986" y="2208"/>
            <a:chExt cx="3330" cy="206"/>
          </a:xfrm>
        </p:grpSpPr>
        <p:sp>
          <p:nvSpPr>
            <p:cNvPr id="13345" name="WordArt 30">
              <a:extLst>
                <a:ext uri="{FF2B5EF4-FFF2-40B4-BE49-F238E27FC236}">
                  <a16:creationId xmlns:a16="http://schemas.microsoft.com/office/drawing/2014/main" id="{681A89FE-E09B-4D7D-8B73-E2A45257679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204422">
              <a:off x="3264" y="2236"/>
              <a:ext cx="108" cy="1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sz="1400" kern="1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VNI-Arial Rounded"/>
                </a:rPr>
                <a:t>2</a:t>
              </a:r>
            </a:p>
          </p:txBody>
        </p:sp>
        <p:sp>
          <p:nvSpPr>
            <p:cNvPr id="13346" name="WordArt 31">
              <a:extLst>
                <a:ext uri="{FF2B5EF4-FFF2-40B4-BE49-F238E27FC236}">
                  <a16:creationId xmlns:a16="http://schemas.microsoft.com/office/drawing/2014/main" id="{25572289-E8D9-4BF1-9527-AD29CA81A46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204422">
              <a:off x="2929" y="2237"/>
              <a:ext cx="108" cy="1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sz="1400" kern="1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VNI-Arial Rounded"/>
                </a:rPr>
                <a:t>1</a:t>
              </a:r>
            </a:p>
          </p:txBody>
        </p:sp>
        <p:sp>
          <p:nvSpPr>
            <p:cNvPr id="13347" name="WordArt 32">
              <a:extLst>
                <a:ext uri="{FF2B5EF4-FFF2-40B4-BE49-F238E27FC236}">
                  <a16:creationId xmlns:a16="http://schemas.microsoft.com/office/drawing/2014/main" id="{845423AE-B176-4DDB-83BD-7375585B501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204422">
              <a:off x="3891" y="2245"/>
              <a:ext cx="108" cy="1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sz="1400" kern="1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VNI-Arial Rounded"/>
                </a:rPr>
                <a:t>4</a:t>
              </a:r>
            </a:p>
          </p:txBody>
        </p:sp>
        <p:sp>
          <p:nvSpPr>
            <p:cNvPr id="13348" name="WordArt 33">
              <a:extLst>
                <a:ext uri="{FF2B5EF4-FFF2-40B4-BE49-F238E27FC236}">
                  <a16:creationId xmlns:a16="http://schemas.microsoft.com/office/drawing/2014/main" id="{A8772EE7-2861-4517-A2A2-EECC6A68C3C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204422">
              <a:off x="3572" y="2246"/>
              <a:ext cx="108" cy="1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sz="1400" kern="1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VNI-Arial Rounded"/>
                </a:rPr>
                <a:t>3</a:t>
              </a:r>
            </a:p>
          </p:txBody>
        </p:sp>
        <p:sp>
          <p:nvSpPr>
            <p:cNvPr id="13349" name="WordArt 34">
              <a:extLst>
                <a:ext uri="{FF2B5EF4-FFF2-40B4-BE49-F238E27FC236}">
                  <a16:creationId xmlns:a16="http://schemas.microsoft.com/office/drawing/2014/main" id="{C51DF0BD-2CF0-4318-8D28-5437F9B12DC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204422">
              <a:off x="4208" y="2252"/>
              <a:ext cx="108" cy="1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sz="1400" kern="10" dirty="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VNI-Arial Rounded"/>
                </a:rPr>
                <a:t>5</a:t>
              </a:r>
            </a:p>
          </p:txBody>
        </p:sp>
        <p:sp>
          <p:nvSpPr>
            <p:cNvPr id="13350" name="WordArt 35">
              <a:extLst>
                <a:ext uri="{FF2B5EF4-FFF2-40B4-BE49-F238E27FC236}">
                  <a16:creationId xmlns:a16="http://schemas.microsoft.com/office/drawing/2014/main" id="{521B88A1-9652-4133-A56F-65FD6908D45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204422">
              <a:off x="2288" y="2239"/>
              <a:ext cx="190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VNI-Arial Rounded"/>
                </a:rPr>
                <a:t>-1</a:t>
              </a:r>
            </a:p>
          </p:txBody>
        </p:sp>
        <p:sp>
          <p:nvSpPr>
            <p:cNvPr id="13351" name="WordArt 36">
              <a:extLst>
                <a:ext uri="{FF2B5EF4-FFF2-40B4-BE49-F238E27FC236}">
                  <a16:creationId xmlns:a16="http://schemas.microsoft.com/office/drawing/2014/main" id="{18F938E4-FB30-47AA-B9B3-5F35F3DADCF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204422">
              <a:off x="1985" y="2224"/>
              <a:ext cx="190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VNI-Arial Rounded"/>
                </a:rPr>
                <a:t>-2</a:t>
              </a:r>
            </a:p>
          </p:txBody>
        </p:sp>
        <p:sp>
          <p:nvSpPr>
            <p:cNvPr id="13352" name="WordArt 37">
              <a:extLst>
                <a:ext uri="{FF2B5EF4-FFF2-40B4-BE49-F238E27FC236}">
                  <a16:creationId xmlns:a16="http://schemas.microsoft.com/office/drawing/2014/main" id="{4B4198B7-9A58-45C0-8907-683B05A8F56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204422">
              <a:off x="1649" y="2208"/>
              <a:ext cx="190" cy="16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VNI-Arial Rounded"/>
                </a:rPr>
                <a:t>-3</a:t>
              </a:r>
            </a:p>
          </p:txBody>
        </p:sp>
        <p:sp>
          <p:nvSpPr>
            <p:cNvPr id="13353" name="WordArt 38">
              <a:extLst>
                <a:ext uri="{FF2B5EF4-FFF2-40B4-BE49-F238E27FC236}">
                  <a16:creationId xmlns:a16="http://schemas.microsoft.com/office/drawing/2014/main" id="{39767FFD-66F4-4800-802A-3AFD491FCCF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204422">
              <a:off x="1318" y="2226"/>
              <a:ext cx="190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VNI-Arial Rounded"/>
                </a:rPr>
                <a:t>-4</a:t>
              </a:r>
            </a:p>
          </p:txBody>
        </p:sp>
        <p:sp>
          <p:nvSpPr>
            <p:cNvPr id="13354" name="WordArt 39">
              <a:extLst>
                <a:ext uri="{FF2B5EF4-FFF2-40B4-BE49-F238E27FC236}">
                  <a16:creationId xmlns:a16="http://schemas.microsoft.com/office/drawing/2014/main" id="{0745FDF5-C319-49EC-8E68-AE7194DEAF0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204422">
              <a:off x="986" y="2224"/>
              <a:ext cx="190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VNI-Arial Rounded"/>
                </a:rPr>
                <a:t>-5</a:t>
              </a:r>
            </a:p>
          </p:txBody>
        </p:sp>
      </p:grpSp>
      <p:grpSp>
        <p:nvGrpSpPr>
          <p:cNvPr id="13318" name="Group 40">
            <a:extLst>
              <a:ext uri="{FF2B5EF4-FFF2-40B4-BE49-F238E27FC236}">
                <a16:creationId xmlns:a16="http://schemas.microsoft.com/office/drawing/2014/main" id="{35022F7E-3A37-415D-931F-3BF252F8001C}"/>
              </a:ext>
            </a:extLst>
          </p:cNvPr>
          <p:cNvGrpSpPr>
            <a:grpSpLocks/>
          </p:cNvGrpSpPr>
          <p:nvPr/>
        </p:nvGrpSpPr>
        <p:grpSpPr bwMode="auto">
          <a:xfrm>
            <a:off x="8261350" y="928689"/>
            <a:ext cx="352425" cy="4922837"/>
            <a:chOff x="2464" y="601"/>
            <a:chExt cx="222" cy="3101"/>
          </a:xfrm>
        </p:grpSpPr>
        <p:sp>
          <p:nvSpPr>
            <p:cNvPr id="13335" name="WordArt 41">
              <a:extLst>
                <a:ext uri="{FF2B5EF4-FFF2-40B4-BE49-F238E27FC236}">
                  <a16:creationId xmlns:a16="http://schemas.microsoft.com/office/drawing/2014/main" id="{A3A5B3E7-DAD9-4004-8BB6-39F27DA7BEC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204422">
              <a:off x="2496" y="2398"/>
              <a:ext cx="190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solidFill>
                    <a:srgbClr val="6D2968"/>
                  </a:solidFill>
                  <a:latin typeface="VNI-Arial Rounded"/>
                </a:rPr>
                <a:t>-1</a:t>
              </a:r>
            </a:p>
          </p:txBody>
        </p:sp>
        <p:sp>
          <p:nvSpPr>
            <p:cNvPr id="13336" name="WordArt 42">
              <a:extLst>
                <a:ext uri="{FF2B5EF4-FFF2-40B4-BE49-F238E27FC236}">
                  <a16:creationId xmlns:a16="http://schemas.microsoft.com/office/drawing/2014/main" id="{15AB47E5-FE19-4A9A-B091-75863E8BA7E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204422">
              <a:off x="2487" y="2705"/>
              <a:ext cx="190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solidFill>
                    <a:srgbClr val="6D2968"/>
                  </a:solidFill>
                  <a:latin typeface="VNI-Arial Rounded"/>
                </a:rPr>
                <a:t>-2</a:t>
              </a:r>
            </a:p>
          </p:txBody>
        </p:sp>
        <p:sp>
          <p:nvSpPr>
            <p:cNvPr id="13337" name="WordArt 43">
              <a:extLst>
                <a:ext uri="{FF2B5EF4-FFF2-40B4-BE49-F238E27FC236}">
                  <a16:creationId xmlns:a16="http://schemas.microsoft.com/office/drawing/2014/main" id="{1D542B6A-C956-423C-97D0-A73262AA93B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204422">
              <a:off x="2491" y="2944"/>
              <a:ext cx="190" cy="16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solidFill>
                    <a:srgbClr val="6D2968"/>
                  </a:solidFill>
                  <a:latin typeface="VNI-Arial Rounded"/>
                </a:rPr>
                <a:t>-3</a:t>
              </a:r>
            </a:p>
          </p:txBody>
        </p:sp>
        <p:sp>
          <p:nvSpPr>
            <p:cNvPr id="13338" name="WordArt 44">
              <a:extLst>
                <a:ext uri="{FF2B5EF4-FFF2-40B4-BE49-F238E27FC236}">
                  <a16:creationId xmlns:a16="http://schemas.microsoft.com/office/drawing/2014/main" id="{1FB17B85-00A8-4842-8243-A48E6B821D4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204422">
              <a:off x="2478" y="3272"/>
              <a:ext cx="190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solidFill>
                    <a:srgbClr val="6D2968"/>
                  </a:solidFill>
                  <a:latin typeface="VNI-Arial Rounded"/>
                </a:rPr>
                <a:t>-4</a:t>
              </a:r>
            </a:p>
          </p:txBody>
        </p:sp>
        <p:sp>
          <p:nvSpPr>
            <p:cNvPr id="13339" name="WordArt 45">
              <a:extLst>
                <a:ext uri="{FF2B5EF4-FFF2-40B4-BE49-F238E27FC236}">
                  <a16:creationId xmlns:a16="http://schemas.microsoft.com/office/drawing/2014/main" id="{64B6EB61-FF39-49AA-8EB5-9AC301A2395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204422">
              <a:off x="2464" y="3558"/>
              <a:ext cx="190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solidFill>
                    <a:srgbClr val="6D2968"/>
                  </a:solidFill>
                  <a:latin typeface="VNI-Arial Rounded"/>
                </a:rPr>
                <a:t>-5</a:t>
              </a:r>
            </a:p>
          </p:txBody>
        </p:sp>
        <p:sp>
          <p:nvSpPr>
            <p:cNvPr id="13340" name="WordArt 46">
              <a:extLst>
                <a:ext uri="{FF2B5EF4-FFF2-40B4-BE49-F238E27FC236}">
                  <a16:creationId xmlns:a16="http://schemas.microsoft.com/office/drawing/2014/main" id="{00A3A657-1750-4E73-BE2B-5F9ADD8636B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204422">
              <a:off x="2532" y="1812"/>
              <a:ext cx="108" cy="1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sz="1400" kern="10"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solidFill>
                    <a:srgbClr val="6D2968"/>
                  </a:solidFill>
                  <a:latin typeface="VNI-Arial Rounded"/>
                </a:rPr>
                <a:t>1</a:t>
              </a:r>
            </a:p>
          </p:txBody>
        </p:sp>
        <p:sp>
          <p:nvSpPr>
            <p:cNvPr id="13341" name="WordArt 47">
              <a:extLst>
                <a:ext uri="{FF2B5EF4-FFF2-40B4-BE49-F238E27FC236}">
                  <a16:creationId xmlns:a16="http://schemas.microsoft.com/office/drawing/2014/main" id="{CB84FE02-3674-4203-802D-45CB987DE50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204422">
              <a:off x="2538" y="1517"/>
              <a:ext cx="108" cy="1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sz="1400" kern="10"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solidFill>
                    <a:srgbClr val="6D2968"/>
                  </a:solidFill>
                  <a:latin typeface="VNI-Arial Rounded"/>
                </a:rPr>
                <a:t>2</a:t>
              </a:r>
            </a:p>
          </p:txBody>
        </p:sp>
        <p:sp>
          <p:nvSpPr>
            <p:cNvPr id="13342" name="WordArt 48">
              <a:extLst>
                <a:ext uri="{FF2B5EF4-FFF2-40B4-BE49-F238E27FC236}">
                  <a16:creationId xmlns:a16="http://schemas.microsoft.com/office/drawing/2014/main" id="{75B78C5B-8AAB-4D8B-8492-718D47CCAFD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204422">
              <a:off x="2537" y="1231"/>
              <a:ext cx="108" cy="1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sz="1400" kern="10"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solidFill>
                    <a:srgbClr val="6D2968"/>
                  </a:solidFill>
                  <a:latin typeface="VNI-Arial Rounded"/>
                </a:rPr>
                <a:t>3</a:t>
              </a:r>
            </a:p>
          </p:txBody>
        </p:sp>
        <p:sp>
          <p:nvSpPr>
            <p:cNvPr id="13343" name="WordArt 49">
              <a:extLst>
                <a:ext uri="{FF2B5EF4-FFF2-40B4-BE49-F238E27FC236}">
                  <a16:creationId xmlns:a16="http://schemas.microsoft.com/office/drawing/2014/main" id="{A3C92B3A-07E6-432C-807B-677368BAFF5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204422">
              <a:off x="2531" y="904"/>
              <a:ext cx="108" cy="1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sz="1400" kern="10"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solidFill>
                    <a:srgbClr val="6D2968"/>
                  </a:solidFill>
                  <a:latin typeface="VNI-Arial Rounded"/>
                </a:rPr>
                <a:t>4</a:t>
              </a:r>
            </a:p>
          </p:txBody>
        </p:sp>
        <p:sp>
          <p:nvSpPr>
            <p:cNvPr id="13344" name="WordArt 50">
              <a:extLst>
                <a:ext uri="{FF2B5EF4-FFF2-40B4-BE49-F238E27FC236}">
                  <a16:creationId xmlns:a16="http://schemas.microsoft.com/office/drawing/2014/main" id="{818E5F9B-8E77-45B9-A4AC-5DC1A851647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204422">
              <a:off x="2521" y="601"/>
              <a:ext cx="108" cy="1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sz="1400" kern="10"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solidFill>
                    <a:srgbClr val="6D2968"/>
                  </a:solidFill>
                  <a:latin typeface="VNI-Arial Rounded"/>
                </a:rPr>
                <a:t>5</a:t>
              </a:r>
            </a:p>
          </p:txBody>
        </p:sp>
      </p:grpSp>
      <p:sp>
        <p:nvSpPr>
          <p:cNvPr id="13319" name="Text Box 51">
            <a:extLst>
              <a:ext uri="{FF2B5EF4-FFF2-40B4-BE49-F238E27FC236}">
                <a16:creationId xmlns:a16="http://schemas.microsoft.com/office/drawing/2014/main" id="{D0FD8C90-2C75-4CBC-8793-7EE68F644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5324" y="3336926"/>
            <a:ext cx="782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.VnTime" panose="020B7200000000000000" pitchFamily="34" charset="0"/>
              </a:rPr>
              <a:t>O</a:t>
            </a:r>
          </a:p>
        </p:txBody>
      </p:sp>
      <p:sp>
        <p:nvSpPr>
          <p:cNvPr id="13320" name="Text Box 52">
            <a:extLst>
              <a:ext uri="{FF2B5EF4-FFF2-40B4-BE49-F238E27FC236}">
                <a16:creationId xmlns:a16="http://schemas.microsoft.com/office/drawing/2014/main" id="{EABDEE70-E58E-4686-9A8D-941CD5EFC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5036" y="2950312"/>
            <a:ext cx="782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.VnTime" panose="020B7200000000000000" pitchFamily="34" charset="0"/>
              </a:rPr>
              <a:t>x</a:t>
            </a:r>
          </a:p>
        </p:txBody>
      </p:sp>
      <p:sp>
        <p:nvSpPr>
          <p:cNvPr id="13321" name="Text Box 53">
            <a:extLst>
              <a:ext uri="{FF2B5EF4-FFF2-40B4-BE49-F238E27FC236}">
                <a16:creationId xmlns:a16="http://schemas.microsoft.com/office/drawing/2014/main" id="{C74DC978-B979-4B4F-BCB8-76139EA4B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7113" y="255588"/>
            <a:ext cx="782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.VnTime" panose="020B7200000000000000" pitchFamily="34" charset="0"/>
              </a:rPr>
              <a:t>y</a:t>
            </a:r>
          </a:p>
        </p:txBody>
      </p:sp>
      <p:sp>
        <p:nvSpPr>
          <p:cNvPr id="13322" name="Oval 54">
            <a:extLst>
              <a:ext uri="{FF2B5EF4-FFF2-40B4-BE49-F238E27FC236}">
                <a16:creationId xmlns:a16="http://schemas.microsoft.com/office/drawing/2014/main" id="{77EB79A9-FC6E-4749-A6CE-A19ADDED9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3137" y="3333751"/>
            <a:ext cx="125412" cy="14446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3300"/>
              </a:solidFill>
              <a:latin typeface="VnRevue2" pitchFamily="2" charset="0"/>
            </a:endParaRPr>
          </a:p>
        </p:txBody>
      </p:sp>
      <p:sp>
        <p:nvSpPr>
          <p:cNvPr id="37943" name="Text Box 55">
            <a:extLst>
              <a:ext uri="{FF2B5EF4-FFF2-40B4-BE49-F238E27FC236}">
                <a16:creationId xmlns:a16="http://schemas.microsoft.com/office/drawing/2014/main" id="{DA7789BA-1C7D-42DA-96F8-1B6206808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5349" y="1487488"/>
            <a:ext cx="446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VnRevue2" pitchFamily="2" charset="0"/>
              </a:rPr>
              <a:t>.</a:t>
            </a:r>
          </a:p>
        </p:txBody>
      </p:sp>
      <p:sp>
        <p:nvSpPr>
          <p:cNvPr id="37944" name="Text Box 56">
            <a:extLst>
              <a:ext uri="{FF2B5EF4-FFF2-40B4-BE49-F238E27FC236}">
                <a16:creationId xmlns:a16="http://schemas.microsoft.com/office/drawing/2014/main" id="{9B168BCF-DEDB-42A9-893E-2D91EBB01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0975" y="1600200"/>
            <a:ext cx="904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M</a:t>
            </a:r>
          </a:p>
        </p:txBody>
      </p:sp>
      <p:sp>
        <p:nvSpPr>
          <p:cNvPr id="37945" name="Line 57">
            <a:extLst>
              <a:ext uri="{FF2B5EF4-FFF2-40B4-BE49-F238E27FC236}">
                <a16:creationId xmlns:a16="http://schemas.microsoft.com/office/drawing/2014/main" id="{04B3045C-5675-4649-B9AF-3189696ED94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42562" y="1814514"/>
            <a:ext cx="0" cy="1552575"/>
          </a:xfrm>
          <a:prstGeom prst="line">
            <a:avLst/>
          </a:prstGeom>
          <a:noFill/>
          <a:ln w="19050">
            <a:solidFill>
              <a:srgbClr val="CC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6" name="Line 58">
            <a:extLst>
              <a:ext uri="{FF2B5EF4-FFF2-40B4-BE49-F238E27FC236}">
                <a16:creationId xmlns:a16="http://schemas.microsoft.com/office/drawing/2014/main" id="{71EAB203-2DF4-4022-B123-AA1ED9B128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29650" y="1816100"/>
            <a:ext cx="1744663" cy="0"/>
          </a:xfrm>
          <a:prstGeom prst="line">
            <a:avLst/>
          </a:prstGeom>
          <a:noFill/>
          <a:ln w="19050">
            <a:solidFill>
              <a:srgbClr val="CC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7" name="Text Box 59">
            <a:extLst>
              <a:ext uri="{FF2B5EF4-FFF2-40B4-BE49-F238E27FC236}">
                <a16:creationId xmlns:a16="http://schemas.microsoft.com/office/drawing/2014/main" id="{D5F307C9-7F0D-4E65-9024-93D290489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0799" y="3070225"/>
            <a:ext cx="446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VnRevue2" pitchFamily="2" charset="0"/>
              </a:rPr>
              <a:t>.</a:t>
            </a:r>
          </a:p>
        </p:txBody>
      </p:sp>
      <p:sp>
        <p:nvSpPr>
          <p:cNvPr id="37949" name="Text Box 61">
            <a:extLst>
              <a:ext uri="{FF2B5EF4-FFF2-40B4-BE49-F238E27FC236}">
                <a16:creationId xmlns:a16="http://schemas.microsoft.com/office/drawing/2014/main" id="{BDD8E196-F6F4-4660-99B0-52DAC2D7E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4837" y="1484313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3300"/>
                </a:solidFill>
                <a:latin typeface=".VnTime" panose="020B7200000000000000" pitchFamily="34" charset="0"/>
              </a:rPr>
              <a:t>y</a:t>
            </a:r>
            <a:r>
              <a:rPr lang="en-US" altLang="en-US" sz="2400" baseline="-25000" dirty="0">
                <a:solidFill>
                  <a:srgbClr val="FF3300"/>
                </a:solidFill>
                <a:latin typeface=".VnTime" panose="020B7200000000000000" pitchFamily="34" charset="0"/>
              </a:rPr>
              <a:t>0</a:t>
            </a:r>
            <a:endParaRPr lang="en-US" altLang="en-US" sz="2400" dirty="0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  <p:sp>
        <p:nvSpPr>
          <p:cNvPr id="37950" name="Text Box 62">
            <a:extLst>
              <a:ext uri="{FF2B5EF4-FFF2-40B4-BE49-F238E27FC236}">
                <a16:creationId xmlns:a16="http://schemas.microsoft.com/office/drawing/2014/main" id="{D9325AC8-15BE-43C8-96BA-2349C614D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2224" y="32512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3300"/>
                </a:solidFill>
                <a:latin typeface=".VnTime" panose="020B7200000000000000" pitchFamily="34" charset="0"/>
              </a:rPr>
              <a:t>x</a:t>
            </a:r>
            <a:r>
              <a:rPr lang="en-US" altLang="en-US" sz="2400" baseline="-25000" dirty="0">
                <a:solidFill>
                  <a:srgbClr val="FF3300"/>
                </a:solidFill>
                <a:latin typeface=".VnTime" panose="020B7200000000000000" pitchFamily="34" charset="0"/>
              </a:rPr>
              <a:t>0</a:t>
            </a:r>
            <a:endParaRPr lang="en-US" altLang="en-US" sz="2400" dirty="0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  <p:sp>
        <p:nvSpPr>
          <p:cNvPr id="37951" name="Text Box 63">
            <a:extLst>
              <a:ext uri="{FF2B5EF4-FFF2-40B4-BE49-F238E27FC236}">
                <a16:creationId xmlns:a16="http://schemas.microsoft.com/office/drawing/2014/main" id="{1268B2B8-6A53-40CB-B82E-DB998BCF7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26" y="0"/>
            <a:ext cx="4751532" cy="501675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;y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y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y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M, 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y</a:t>
            </a:r>
            <a:r>
              <a:rPr lang="fr-F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</a:t>
            </a:r>
          </a:p>
          <a:p>
            <a:pPr>
              <a:buNone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M(x</a:t>
            </a:r>
            <a:r>
              <a:rPr lang="es-E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y</a:t>
            </a:r>
            <a:r>
              <a:rPr lang="es-E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7952" name="Text Box 64">
            <a:extLst>
              <a:ext uri="{FF2B5EF4-FFF2-40B4-BE49-F238E27FC236}">
                <a16:creationId xmlns:a16="http://schemas.microsoft.com/office/drawing/2014/main" id="{17FCF066-E9A2-4A3B-9975-FEBF4037F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1450" y="1600200"/>
            <a:ext cx="1395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M(x</a:t>
            </a:r>
            <a:r>
              <a:rPr lang="en-US" altLang="en-US" sz="2400" b="1" baseline="-25000">
                <a:solidFill>
                  <a:srgbClr val="FF3300"/>
                </a:solidFill>
              </a:rPr>
              <a:t>0</a:t>
            </a:r>
            <a:r>
              <a:rPr lang="en-US" altLang="en-US" sz="2400" b="1">
                <a:solidFill>
                  <a:srgbClr val="FF3300"/>
                </a:solidFill>
              </a:rPr>
              <a:t>;y</a:t>
            </a:r>
            <a:r>
              <a:rPr lang="en-US" altLang="en-US" sz="2400" b="1" baseline="-25000">
                <a:solidFill>
                  <a:srgbClr val="FF3300"/>
                </a:solidFill>
              </a:rPr>
              <a:t>0</a:t>
            </a:r>
            <a:r>
              <a:rPr lang="en-US" altLang="en-US" sz="2400" b="1">
                <a:solidFill>
                  <a:srgbClr val="FF3300"/>
                </a:solidFill>
              </a:rPr>
              <a:t>)</a:t>
            </a:r>
          </a:p>
        </p:txBody>
      </p:sp>
      <p:pic>
        <p:nvPicPr>
          <p:cNvPr id="29737" name="Picture 41" descr="CIMG0126">
            <a:extLst>
              <a:ext uri="{FF2B5EF4-FFF2-40B4-BE49-F238E27FC236}">
                <a16:creationId xmlns:a16="http://schemas.microsoft.com/office/drawing/2014/main" id="{476C10C5-08FC-4FAE-9B7B-83E13C57157A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7690" y="4224390"/>
            <a:ext cx="3046413" cy="2439988"/>
          </a:xfrm>
          <a:noFill/>
        </p:spPr>
      </p:pic>
      <p:sp>
        <p:nvSpPr>
          <p:cNvPr id="37955" name="Oval 67">
            <a:extLst>
              <a:ext uri="{FF2B5EF4-FFF2-40B4-BE49-F238E27FC236}">
                <a16:creationId xmlns:a16="http://schemas.microsoft.com/office/drawing/2014/main" id="{196D780D-CFCE-40D6-B5D9-B0596FED7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3824" y="1738314"/>
            <a:ext cx="109538" cy="1095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956" name="Oval 68">
            <a:extLst>
              <a:ext uri="{FF2B5EF4-FFF2-40B4-BE49-F238E27FC236}">
                <a16:creationId xmlns:a16="http://schemas.microsoft.com/office/drawing/2014/main" id="{E4D1341F-22F1-414D-B510-778637949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3824" y="1738314"/>
            <a:ext cx="109538" cy="1095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3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35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35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3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37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500"/>
                                        <p:tgtEl>
                                          <p:spTgt spid="3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500"/>
                                        <p:tgtEl>
                                          <p:spTgt spid="3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3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43" grpId="0"/>
      <p:bldP spid="37943" grpId="1"/>
      <p:bldP spid="37943" grpId="2"/>
      <p:bldP spid="37944" grpId="0"/>
      <p:bldP spid="37944" grpId="1"/>
      <p:bldP spid="37947" grpId="0"/>
      <p:bldP spid="37947" grpId="1"/>
      <p:bldP spid="37947" grpId="2"/>
      <p:bldP spid="37949" grpId="0"/>
      <p:bldP spid="37949" grpId="1"/>
      <p:bldP spid="37949" grpId="2"/>
      <p:bldP spid="37950" grpId="0"/>
      <p:bldP spid="37950" grpId="1"/>
      <p:bldP spid="37950" grpId="2"/>
      <p:bldP spid="37952" grpId="0"/>
      <p:bldP spid="3795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71">
            <a:extLst>
              <a:ext uri="{FF2B5EF4-FFF2-40B4-BE49-F238E27FC236}">
                <a16:creationId xmlns:a16="http://schemas.microsoft.com/office/drawing/2014/main" id="{12D59235-7BD6-4EA2-B94B-3C191D3A06E2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219201"/>
            <a:ext cx="5124450" cy="5114925"/>
            <a:chOff x="960" y="720"/>
            <a:chExt cx="3219" cy="3222"/>
          </a:xfrm>
        </p:grpSpPr>
        <p:sp>
          <p:nvSpPr>
            <p:cNvPr id="14386" name="Text Box 5">
              <a:extLst>
                <a:ext uri="{FF2B5EF4-FFF2-40B4-BE49-F238E27FC236}">
                  <a16:creationId xmlns:a16="http://schemas.microsoft.com/office/drawing/2014/main" id="{6E9480D1-A518-476A-AB63-D01754BD38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720"/>
              <a:ext cx="1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.VnTime" panose="020B7200000000000000" pitchFamily="34" charset="0"/>
                </a:rPr>
                <a:t>y</a:t>
              </a:r>
            </a:p>
          </p:txBody>
        </p:sp>
        <p:sp>
          <p:nvSpPr>
            <p:cNvPr id="14387" name="Text Box 46">
              <a:extLst>
                <a:ext uri="{FF2B5EF4-FFF2-40B4-BE49-F238E27FC236}">
                  <a16:creationId xmlns:a16="http://schemas.microsoft.com/office/drawing/2014/main" id="{83F4A105-8CF6-43BF-986F-330B63F462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0" y="3606"/>
              <a:ext cx="3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 b="1">
                <a:latin typeface=".VnTime" panose="020B7200000000000000" pitchFamily="34" charset="0"/>
              </a:endParaRPr>
            </a:p>
          </p:txBody>
        </p:sp>
        <p:sp>
          <p:nvSpPr>
            <p:cNvPr id="14388" name="Line 39">
              <a:extLst>
                <a:ext uri="{FF2B5EF4-FFF2-40B4-BE49-F238E27FC236}">
                  <a16:creationId xmlns:a16="http://schemas.microsoft.com/office/drawing/2014/main" id="{115AB6F4-42A0-4372-840B-1B918CE60C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61" y="864"/>
              <a:ext cx="0" cy="3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Line 35">
              <a:extLst>
                <a:ext uri="{FF2B5EF4-FFF2-40B4-BE49-F238E27FC236}">
                  <a16:creationId xmlns:a16="http://schemas.microsoft.com/office/drawing/2014/main" id="{6525F9A2-4164-4103-86B2-CAF132E39F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4" y="3627"/>
              <a:ext cx="4" cy="3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Line 12">
              <a:extLst>
                <a:ext uri="{FF2B5EF4-FFF2-40B4-BE49-F238E27FC236}">
                  <a16:creationId xmlns:a16="http://schemas.microsoft.com/office/drawing/2014/main" id="{D0556C76-6742-4B49-8A5E-C8F796B4E1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4" y="2584"/>
              <a:ext cx="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Line 14">
              <a:extLst>
                <a:ext uri="{FF2B5EF4-FFF2-40B4-BE49-F238E27FC236}">
                  <a16:creationId xmlns:a16="http://schemas.microsoft.com/office/drawing/2014/main" id="{DCB3C705-CC8B-4E9F-A13A-67ED458DAD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0" y="2584"/>
              <a:ext cx="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Line 32">
              <a:extLst>
                <a:ext uri="{FF2B5EF4-FFF2-40B4-BE49-F238E27FC236}">
                  <a16:creationId xmlns:a16="http://schemas.microsoft.com/office/drawing/2014/main" id="{3EA6936C-459D-4CE1-8B11-B821B1014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6" y="2584"/>
              <a:ext cx="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Line 34">
              <a:extLst>
                <a:ext uri="{FF2B5EF4-FFF2-40B4-BE49-F238E27FC236}">
                  <a16:creationId xmlns:a16="http://schemas.microsoft.com/office/drawing/2014/main" id="{D67FDC5B-52F0-4DC0-9DAD-860A6AE79D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6" y="1186"/>
              <a:ext cx="0" cy="3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Line 36">
              <a:extLst>
                <a:ext uri="{FF2B5EF4-FFF2-40B4-BE49-F238E27FC236}">
                  <a16:creationId xmlns:a16="http://schemas.microsoft.com/office/drawing/2014/main" id="{EC8CA548-AAD8-40A4-AEAE-6F946293D4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6" y="1533"/>
              <a:ext cx="0" cy="3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Line 7">
              <a:extLst>
                <a:ext uri="{FF2B5EF4-FFF2-40B4-BE49-F238E27FC236}">
                  <a16:creationId xmlns:a16="http://schemas.microsoft.com/office/drawing/2014/main" id="{182708CE-DC92-410A-9ECF-3FE74C2AD9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8" y="2582"/>
              <a:ext cx="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Line 8">
              <a:extLst>
                <a:ext uri="{FF2B5EF4-FFF2-40B4-BE49-F238E27FC236}">
                  <a16:creationId xmlns:a16="http://schemas.microsoft.com/office/drawing/2014/main" id="{A65B6138-F43B-4567-B0AC-1F9FD445B4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6" y="2584"/>
              <a:ext cx="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7" name="Line 9">
              <a:extLst>
                <a:ext uri="{FF2B5EF4-FFF2-40B4-BE49-F238E27FC236}">
                  <a16:creationId xmlns:a16="http://schemas.microsoft.com/office/drawing/2014/main" id="{02DC9CCC-08A8-40F9-B66A-963C7570E7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2" y="2584"/>
              <a:ext cx="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8" name="Line 10">
              <a:extLst>
                <a:ext uri="{FF2B5EF4-FFF2-40B4-BE49-F238E27FC236}">
                  <a16:creationId xmlns:a16="http://schemas.microsoft.com/office/drawing/2014/main" id="{81D83406-1CEB-4A24-87E6-72A5335E4C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0" y="2584"/>
              <a:ext cx="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9" name="Line 11">
              <a:extLst>
                <a:ext uri="{FF2B5EF4-FFF2-40B4-BE49-F238E27FC236}">
                  <a16:creationId xmlns:a16="http://schemas.microsoft.com/office/drawing/2014/main" id="{BA7439D6-00C3-4D78-A81E-4FC445FDEF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4" y="2584"/>
              <a:ext cx="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0" name="Line 13">
              <a:extLst>
                <a:ext uri="{FF2B5EF4-FFF2-40B4-BE49-F238E27FC236}">
                  <a16:creationId xmlns:a16="http://schemas.microsoft.com/office/drawing/2014/main" id="{84FE5166-2B9B-4C8B-AE1C-D6F8D9A458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2584"/>
              <a:ext cx="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1" name="Text Box 15">
              <a:extLst>
                <a:ext uri="{FF2B5EF4-FFF2-40B4-BE49-F238E27FC236}">
                  <a16:creationId xmlns:a16="http://schemas.microsoft.com/office/drawing/2014/main" id="{07BFBE8A-8853-4291-A827-EA9A00023D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2" y="2598"/>
              <a:ext cx="13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3300"/>
                  </a:solidFill>
                  <a:latin typeface=".VnTime" panose="020B7200000000000000" pitchFamily="34" charset="0"/>
                </a:rPr>
                <a:t>0</a:t>
              </a:r>
            </a:p>
          </p:txBody>
        </p:sp>
        <p:sp>
          <p:nvSpPr>
            <p:cNvPr id="14402" name="Text Box 16">
              <a:extLst>
                <a:ext uri="{FF2B5EF4-FFF2-40B4-BE49-F238E27FC236}">
                  <a16:creationId xmlns:a16="http://schemas.microsoft.com/office/drawing/2014/main" id="{276E8A47-EEFA-49E9-90B2-6C4747B583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8" y="2598"/>
              <a:ext cx="13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 b="1">
                <a:latin typeface=".VnTime" panose="020B7200000000000000" pitchFamily="34" charset="0"/>
              </a:endParaRPr>
            </a:p>
          </p:txBody>
        </p:sp>
        <p:sp>
          <p:nvSpPr>
            <p:cNvPr id="14403" name="Text Box 17">
              <a:extLst>
                <a:ext uri="{FF2B5EF4-FFF2-40B4-BE49-F238E27FC236}">
                  <a16:creationId xmlns:a16="http://schemas.microsoft.com/office/drawing/2014/main" id="{E35853C8-11F6-4AD5-8232-5C3B8213BC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9" y="2598"/>
              <a:ext cx="13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 b="1">
                <a:latin typeface=".VnTime" panose="020B7200000000000000" pitchFamily="34" charset="0"/>
              </a:endParaRPr>
            </a:p>
          </p:txBody>
        </p:sp>
        <p:sp>
          <p:nvSpPr>
            <p:cNvPr id="14404" name="Text Box 18">
              <a:extLst>
                <a:ext uri="{FF2B5EF4-FFF2-40B4-BE49-F238E27FC236}">
                  <a16:creationId xmlns:a16="http://schemas.microsoft.com/office/drawing/2014/main" id="{CE283328-2B86-46EB-B546-CC83988152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5" y="2598"/>
              <a:ext cx="13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 b="1">
                <a:latin typeface=".VnTime" panose="020B7200000000000000" pitchFamily="34" charset="0"/>
              </a:endParaRPr>
            </a:p>
          </p:txBody>
        </p:sp>
        <p:sp>
          <p:nvSpPr>
            <p:cNvPr id="14405" name="Text Box 19">
              <a:extLst>
                <a:ext uri="{FF2B5EF4-FFF2-40B4-BE49-F238E27FC236}">
                  <a16:creationId xmlns:a16="http://schemas.microsoft.com/office/drawing/2014/main" id="{3B137256-4C33-40E3-B510-E88CAA79DE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0" y="2646"/>
              <a:ext cx="13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.VnTime" panose="020B7200000000000000" pitchFamily="34" charset="0"/>
                </a:rPr>
                <a:t>x</a:t>
              </a:r>
            </a:p>
          </p:txBody>
        </p:sp>
        <p:sp>
          <p:nvSpPr>
            <p:cNvPr id="14406" name="Text Box 20">
              <a:extLst>
                <a:ext uri="{FF2B5EF4-FFF2-40B4-BE49-F238E27FC236}">
                  <a16:creationId xmlns:a16="http://schemas.microsoft.com/office/drawing/2014/main" id="{534D287E-C2F3-4FFA-91E4-0446E66B64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8" y="2598"/>
              <a:ext cx="3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 b="1">
                <a:latin typeface=".VnTime" panose="020B7200000000000000" pitchFamily="34" charset="0"/>
              </a:endParaRPr>
            </a:p>
          </p:txBody>
        </p:sp>
        <p:sp>
          <p:nvSpPr>
            <p:cNvPr id="14407" name="Text Box 21">
              <a:extLst>
                <a:ext uri="{FF2B5EF4-FFF2-40B4-BE49-F238E27FC236}">
                  <a16:creationId xmlns:a16="http://schemas.microsoft.com/office/drawing/2014/main" id="{8AF258AC-8FFE-4A75-BBE4-16CAE14BB5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0" y="259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 b="1">
                <a:latin typeface=".VnTime" panose="020B7200000000000000" pitchFamily="34" charset="0"/>
              </a:endParaRPr>
            </a:p>
          </p:txBody>
        </p:sp>
        <p:sp>
          <p:nvSpPr>
            <p:cNvPr id="14408" name="Text Box 22">
              <a:extLst>
                <a:ext uri="{FF2B5EF4-FFF2-40B4-BE49-F238E27FC236}">
                  <a16:creationId xmlns:a16="http://schemas.microsoft.com/office/drawing/2014/main" id="{574C843D-EA65-4A22-A0E0-928D080CC5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8" y="2598"/>
              <a:ext cx="3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 b="1">
                <a:latin typeface=".VnTime" panose="020B7200000000000000" pitchFamily="34" charset="0"/>
              </a:endParaRPr>
            </a:p>
          </p:txBody>
        </p:sp>
        <p:sp>
          <p:nvSpPr>
            <p:cNvPr id="14409" name="Line 23">
              <a:extLst>
                <a:ext uri="{FF2B5EF4-FFF2-40B4-BE49-F238E27FC236}">
                  <a16:creationId xmlns:a16="http://schemas.microsoft.com/office/drawing/2014/main" id="{0C39FB40-DA32-485B-8147-FD0F6B9D5B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6" y="2584"/>
              <a:ext cx="0" cy="3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0" name="Line 24">
              <a:extLst>
                <a:ext uri="{FF2B5EF4-FFF2-40B4-BE49-F238E27FC236}">
                  <a16:creationId xmlns:a16="http://schemas.microsoft.com/office/drawing/2014/main" id="{CF027BE1-730A-4DEA-A1C4-954A87A9DD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6" y="2918"/>
              <a:ext cx="0" cy="3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1" name="Line 25">
              <a:extLst>
                <a:ext uri="{FF2B5EF4-FFF2-40B4-BE49-F238E27FC236}">
                  <a16:creationId xmlns:a16="http://schemas.microsoft.com/office/drawing/2014/main" id="{C9773402-904A-4D33-8E3F-D0B9E15C09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2" y="3263"/>
              <a:ext cx="0" cy="3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2" name="Line 26">
              <a:extLst>
                <a:ext uri="{FF2B5EF4-FFF2-40B4-BE49-F238E27FC236}">
                  <a16:creationId xmlns:a16="http://schemas.microsoft.com/office/drawing/2014/main" id="{42766721-2B3D-4B3F-A51A-E4A9A37EC0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2" y="2246"/>
              <a:ext cx="0" cy="3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3" name="Line 27">
              <a:extLst>
                <a:ext uri="{FF2B5EF4-FFF2-40B4-BE49-F238E27FC236}">
                  <a16:creationId xmlns:a16="http://schemas.microsoft.com/office/drawing/2014/main" id="{CF97739A-10F2-4F40-8689-CC4774A466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2" y="1901"/>
              <a:ext cx="0" cy="3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4" name="Text Box 28">
              <a:extLst>
                <a:ext uri="{FF2B5EF4-FFF2-40B4-BE49-F238E27FC236}">
                  <a16:creationId xmlns:a16="http://schemas.microsoft.com/office/drawing/2014/main" id="{4F7A46E4-59FE-4542-A1CA-E66D20FD8B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0" y="2022"/>
              <a:ext cx="13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 b="1">
                <a:latin typeface=".VnTime" panose="020B7200000000000000" pitchFamily="34" charset="0"/>
              </a:endParaRPr>
            </a:p>
          </p:txBody>
        </p:sp>
        <p:sp>
          <p:nvSpPr>
            <p:cNvPr id="14415" name="Text Box 29">
              <a:extLst>
                <a:ext uri="{FF2B5EF4-FFF2-40B4-BE49-F238E27FC236}">
                  <a16:creationId xmlns:a16="http://schemas.microsoft.com/office/drawing/2014/main" id="{A4D53062-07B1-40AD-9052-0877923188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2" y="2934"/>
              <a:ext cx="4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 b="1">
                <a:latin typeface=".VnTime" panose="020B7200000000000000" pitchFamily="34" charset="0"/>
              </a:endParaRPr>
            </a:p>
          </p:txBody>
        </p:sp>
        <p:sp>
          <p:nvSpPr>
            <p:cNvPr id="14416" name="Text Box 30">
              <a:extLst>
                <a:ext uri="{FF2B5EF4-FFF2-40B4-BE49-F238E27FC236}">
                  <a16:creationId xmlns:a16="http://schemas.microsoft.com/office/drawing/2014/main" id="{8ED744E6-9940-49CE-831F-932CFCC970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2" y="3270"/>
              <a:ext cx="3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 b="1">
                <a:latin typeface=".VnTime" panose="020B7200000000000000" pitchFamily="34" charset="0"/>
              </a:endParaRPr>
            </a:p>
          </p:txBody>
        </p:sp>
        <p:sp>
          <p:nvSpPr>
            <p:cNvPr id="14417" name="Text Box 31">
              <a:extLst>
                <a:ext uri="{FF2B5EF4-FFF2-40B4-BE49-F238E27FC236}">
                  <a16:creationId xmlns:a16="http://schemas.microsoft.com/office/drawing/2014/main" id="{367A9042-F5DF-4D8F-AA1A-DEDAB2EA40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0" y="1638"/>
              <a:ext cx="13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 b="1">
                <a:latin typeface=".VnTime" panose="020B7200000000000000" pitchFamily="34" charset="0"/>
              </a:endParaRPr>
            </a:p>
          </p:txBody>
        </p:sp>
        <p:sp>
          <p:nvSpPr>
            <p:cNvPr id="14418" name="Line 33">
              <a:extLst>
                <a:ext uri="{FF2B5EF4-FFF2-40B4-BE49-F238E27FC236}">
                  <a16:creationId xmlns:a16="http://schemas.microsoft.com/office/drawing/2014/main" id="{503DE6BA-72D5-4F53-A0EB-794F98990B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7" y="2584"/>
              <a:ext cx="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9" name="Text Box 38">
              <a:extLst>
                <a:ext uri="{FF2B5EF4-FFF2-40B4-BE49-F238E27FC236}">
                  <a16:creationId xmlns:a16="http://schemas.microsoft.com/office/drawing/2014/main" id="{A5502AFD-7E61-4DE5-A97F-18F34AB5BA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6" y="2598"/>
              <a:ext cx="13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 b="1">
                <a:latin typeface=".VnTime" panose="020B7200000000000000" pitchFamily="34" charset="0"/>
              </a:endParaRPr>
            </a:p>
          </p:txBody>
        </p:sp>
        <p:sp>
          <p:nvSpPr>
            <p:cNvPr id="14420" name="Text Box 40">
              <a:extLst>
                <a:ext uri="{FF2B5EF4-FFF2-40B4-BE49-F238E27FC236}">
                  <a16:creationId xmlns:a16="http://schemas.microsoft.com/office/drawing/2014/main" id="{AE186FCD-1D18-4450-9B42-05AE006C29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0" y="1302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 b="1">
                <a:latin typeface=".VnTime" panose="020B7200000000000000" pitchFamily="34" charset="0"/>
              </a:endParaRPr>
            </a:p>
          </p:txBody>
        </p:sp>
        <p:sp>
          <p:nvSpPr>
            <p:cNvPr id="14421" name="Text Box 41">
              <a:extLst>
                <a:ext uri="{FF2B5EF4-FFF2-40B4-BE49-F238E27FC236}">
                  <a16:creationId xmlns:a16="http://schemas.microsoft.com/office/drawing/2014/main" id="{C79CFA27-8BE4-4B0E-A2DF-204E6DD86F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0" y="87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 b="1">
                <a:latin typeface=".VnTime" panose="020B7200000000000000" pitchFamily="34" charset="0"/>
              </a:endParaRPr>
            </a:p>
          </p:txBody>
        </p:sp>
      </p:grpSp>
      <p:sp>
        <p:nvSpPr>
          <p:cNvPr id="11272" name="Text Box 79">
            <a:extLst>
              <a:ext uri="{FF2B5EF4-FFF2-40B4-BE49-F238E27FC236}">
                <a16:creationId xmlns:a16="http://schemas.microsoft.com/office/drawing/2014/main" id="{133F8664-0F67-4DAB-B5CF-936A59EA3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74" y="305937"/>
            <a:ext cx="3687726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O.</a:t>
            </a:r>
          </a:p>
        </p:txBody>
      </p:sp>
      <p:sp>
        <p:nvSpPr>
          <p:cNvPr id="25680" name="Text Box 80">
            <a:extLst>
              <a:ext uri="{FF2B5EF4-FFF2-40B4-BE49-F238E27FC236}">
                <a16:creationId xmlns:a16="http://schemas.microsoft.com/office/drawing/2014/main" id="{5D045975-1ACA-472A-BC78-49BF6AA22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871" y="92363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66"/>
                </a:solidFill>
                <a:latin typeface="VNI-Times" pitchFamily="2" charset="0"/>
              </a:rPr>
              <a:t>Ñaùp</a:t>
            </a:r>
            <a:r>
              <a:rPr lang="en-US" altLang="en-US" sz="2800" b="1" dirty="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VNI-Times" pitchFamily="2" charset="0"/>
              </a:rPr>
              <a:t>aùn</a:t>
            </a:r>
            <a:r>
              <a:rPr lang="en-US" altLang="en-US" sz="2800" b="1" dirty="0">
                <a:latin typeface="VNI-Times" pitchFamily="2" charset="0"/>
              </a:rPr>
              <a:t>: O (0 ; 0 ) </a:t>
            </a:r>
          </a:p>
        </p:txBody>
      </p:sp>
      <p:sp>
        <p:nvSpPr>
          <p:cNvPr id="25681" name="Line 81">
            <a:extLst>
              <a:ext uri="{FF2B5EF4-FFF2-40B4-BE49-F238E27FC236}">
                <a16:creationId xmlns:a16="http://schemas.microsoft.com/office/drawing/2014/main" id="{1B79FBAD-8CDF-4B45-B888-C173EB27A4E2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19812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82" name="Line 82">
            <a:extLst>
              <a:ext uri="{FF2B5EF4-FFF2-40B4-BE49-F238E27FC236}">
                <a16:creationId xmlns:a16="http://schemas.microsoft.com/office/drawing/2014/main" id="{89DF25A8-E63E-4CF4-A865-2DFAA8602C76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6401" y="1981200"/>
            <a:ext cx="34925" cy="2133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83" name="Text Box 83">
            <a:extLst>
              <a:ext uri="{FF2B5EF4-FFF2-40B4-BE49-F238E27FC236}">
                <a16:creationId xmlns:a16="http://schemas.microsoft.com/office/drawing/2014/main" id="{2890AF73-AAE6-4CAC-8D49-77294FBF1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7650" y="1509713"/>
            <a:ext cx="3254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66"/>
                </a:solidFill>
              </a:rPr>
              <a:t>.</a:t>
            </a:r>
            <a:endParaRPr lang="en-US" altLang="en-US" sz="3600" b="1"/>
          </a:p>
        </p:txBody>
      </p:sp>
      <p:sp>
        <p:nvSpPr>
          <p:cNvPr id="25684" name="Text Box 84">
            <a:extLst>
              <a:ext uri="{FF2B5EF4-FFF2-40B4-BE49-F238E27FC236}">
                <a16:creationId xmlns:a16="http://schemas.microsoft.com/office/drawing/2014/main" id="{3392B9A1-0DB8-4FCB-91F2-19C62F584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5714" y="2724150"/>
            <a:ext cx="395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FF0066"/>
                </a:solidFill>
              </a:rPr>
              <a:t>.</a:t>
            </a:r>
            <a:endParaRPr lang="en-US" altLang="en-US" sz="2800" b="1"/>
          </a:p>
        </p:txBody>
      </p:sp>
      <p:sp>
        <p:nvSpPr>
          <p:cNvPr id="25685" name="Text Box 85">
            <a:extLst>
              <a:ext uri="{FF2B5EF4-FFF2-40B4-BE49-F238E27FC236}">
                <a16:creationId xmlns:a16="http://schemas.microsoft.com/office/drawing/2014/main" id="{272C328C-5DF7-4ECB-94EA-F8B59D8FC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988" y="320992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/>
              <a:t>1,5</a:t>
            </a:r>
          </a:p>
        </p:txBody>
      </p:sp>
      <p:sp>
        <p:nvSpPr>
          <p:cNvPr id="25686" name="Text Box 86">
            <a:extLst>
              <a:ext uri="{FF2B5EF4-FFF2-40B4-BE49-F238E27FC236}">
                <a16:creationId xmlns:a16="http://schemas.microsoft.com/office/drawing/2014/main" id="{0D2157E5-346D-462F-BDC0-C97D5042F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562350"/>
            <a:ext cx="381000" cy="8334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25687" name="Line 87">
            <a:extLst>
              <a:ext uri="{FF2B5EF4-FFF2-40B4-BE49-F238E27FC236}">
                <a16:creationId xmlns:a16="http://schemas.microsoft.com/office/drawing/2014/main" id="{C57A7F3F-123B-450D-B76F-87816815F50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47244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88" name="Line 88">
            <a:extLst>
              <a:ext uri="{FF2B5EF4-FFF2-40B4-BE49-F238E27FC236}">
                <a16:creationId xmlns:a16="http://schemas.microsoft.com/office/drawing/2014/main" id="{793ED03C-4A29-4180-B8ED-89656B5CD9A7}"/>
              </a:ext>
            </a:extLst>
          </p:cNvPr>
          <p:cNvSpPr>
            <a:spLocks noChangeShapeType="1"/>
          </p:cNvSpPr>
          <p:nvPr/>
        </p:nvSpPr>
        <p:spPr bwMode="auto">
          <a:xfrm>
            <a:off x="9829800" y="4191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89" name="Text Box 89">
            <a:extLst>
              <a:ext uri="{FF2B5EF4-FFF2-40B4-BE49-F238E27FC236}">
                <a16:creationId xmlns:a16="http://schemas.microsoft.com/office/drawing/2014/main" id="{7A35653D-61B1-4800-96C5-72320674A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4700" y="4248150"/>
            <a:ext cx="4143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66"/>
                </a:solidFill>
              </a:rPr>
              <a:t>.</a:t>
            </a:r>
            <a:endParaRPr lang="en-US" altLang="en-US" sz="3600" b="1"/>
          </a:p>
        </p:txBody>
      </p:sp>
      <p:sp>
        <p:nvSpPr>
          <p:cNvPr id="14351" name="Text Box 92">
            <a:extLst>
              <a:ext uri="{FF2B5EF4-FFF2-40B4-BE49-F238E27FC236}">
                <a16:creationId xmlns:a16="http://schemas.microsoft.com/office/drawing/2014/main" id="{3A566615-A06B-431F-A012-CDEEB7C8D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413" y="17526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/>
              <a:t>4</a:t>
            </a:r>
          </a:p>
        </p:txBody>
      </p:sp>
      <p:sp>
        <p:nvSpPr>
          <p:cNvPr id="14352" name="Text Box 93">
            <a:extLst>
              <a:ext uri="{FF2B5EF4-FFF2-40B4-BE49-F238E27FC236}">
                <a16:creationId xmlns:a16="http://schemas.microsoft.com/office/drawing/2014/main" id="{C19A2C1F-A327-4B55-B73C-CA71751EC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413" y="2320925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/>
              <a:t>3</a:t>
            </a:r>
          </a:p>
        </p:txBody>
      </p:sp>
      <p:sp>
        <p:nvSpPr>
          <p:cNvPr id="14353" name="Text Box 94">
            <a:extLst>
              <a:ext uri="{FF2B5EF4-FFF2-40B4-BE49-F238E27FC236}">
                <a16:creationId xmlns:a16="http://schemas.microsoft.com/office/drawing/2014/main" id="{4BD69814-C942-4DC6-9481-CE7CAE304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413" y="2930525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/>
              <a:t>2</a:t>
            </a:r>
          </a:p>
        </p:txBody>
      </p:sp>
      <p:sp>
        <p:nvSpPr>
          <p:cNvPr id="14354" name="Text Box 95">
            <a:extLst>
              <a:ext uri="{FF2B5EF4-FFF2-40B4-BE49-F238E27FC236}">
                <a16:creationId xmlns:a16="http://schemas.microsoft.com/office/drawing/2014/main" id="{9F93E6A6-7B44-4E44-91E3-F4C67C12E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125" y="3484563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/>
              <a:t>1</a:t>
            </a:r>
          </a:p>
        </p:txBody>
      </p:sp>
      <p:sp>
        <p:nvSpPr>
          <p:cNvPr id="14355" name="Text Box 96">
            <a:extLst>
              <a:ext uri="{FF2B5EF4-FFF2-40B4-BE49-F238E27FC236}">
                <a16:creationId xmlns:a16="http://schemas.microsoft.com/office/drawing/2014/main" id="{4B15D10D-54E9-4374-86A3-0B82AFA0D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0" y="3806825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/>
              <a:t>4</a:t>
            </a:r>
          </a:p>
        </p:txBody>
      </p:sp>
      <p:sp>
        <p:nvSpPr>
          <p:cNvPr id="14356" name="Text Box 97">
            <a:extLst>
              <a:ext uri="{FF2B5EF4-FFF2-40B4-BE49-F238E27FC236}">
                <a16:creationId xmlns:a16="http://schemas.microsoft.com/office/drawing/2014/main" id="{8D76DCCD-063A-4EE1-A4DB-4846DC55A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381635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/>
              <a:t>3</a:t>
            </a:r>
          </a:p>
        </p:txBody>
      </p:sp>
      <p:sp>
        <p:nvSpPr>
          <p:cNvPr id="14357" name="Text Box 98">
            <a:extLst>
              <a:ext uri="{FF2B5EF4-FFF2-40B4-BE49-F238E27FC236}">
                <a16:creationId xmlns:a16="http://schemas.microsoft.com/office/drawing/2014/main" id="{8263449A-5E39-45FA-BB52-9DB6A6B28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3813175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/>
              <a:t>2</a:t>
            </a:r>
          </a:p>
        </p:txBody>
      </p:sp>
      <p:sp>
        <p:nvSpPr>
          <p:cNvPr id="14358" name="Text Box 99">
            <a:extLst>
              <a:ext uri="{FF2B5EF4-FFF2-40B4-BE49-F238E27FC236}">
                <a16:creationId xmlns:a16="http://schemas.microsoft.com/office/drawing/2014/main" id="{4D10C34C-78B5-469D-8FD7-4ED1C9582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838" y="3813175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/>
              <a:t>1</a:t>
            </a:r>
          </a:p>
        </p:txBody>
      </p:sp>
      <p:sp>
        <p:nvSpPr>
          <p:cNvPr id="14359" name="Text Box 100">
            <a:extLst>
              <a:ext uri="{FF2B5EF4-FFF2-40B4-BE49-F238E27FC236}">
                <a16:creationId xmlns:a16="http://schemas.microsoft.com/office/drawing/2014/main" id="{10C6FFC4-385F-4238-83A5-2CB84B508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0" y="418465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/>
              <a:t>-4</a:t>
            </a:r>
          </a:p>
        </p:txBody>
      </p:sp>
      <p:sp>
        <p:nvSpPr>
          <p:cNvPr id="14360" name="Text Box 101">
            <a:extLst>
              <a:ext uri="{FF2B5EF4-FFF2-40B4-BE49-F238E27FC236}">
                <a16:creationId xmlns:a16="http://schemas.microsoft.com/office/drawing/2014/main" id="{C26916B2-7695-435A-90E4-5777EE17C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363" y="41910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/>
              <a:t>-3</a:t>
            </a:r>
          </a:p>
        </p:txBody>
      </p:sp>
      <p:sp>
        <p:nvSpPr>
          <p:cNvPr id="14361" name="Text Box 102">
            <a:extLst>
              <a:ext uri="{FF2B5EF4-FFF2-40B4-BE49-F238E27FC236}">
                <a16:creationId xmlns:a16="http://schemas.microsoft.com/office/drawing/2014/main" id="{8F26FE40-266A-4601-A385-AF1536ED4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198938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/>
              <a:t>-2</a:t>
            </a:r>
          </a:p>
        </p:txBody>
      </p:sp>
      <p:sp>
        <p:nvSpPr>
          <p:cNvPr id="14362" name="Text Box 103">
            <a:extLst>
              <a:ext uri="{FF2B5EF4-FFF2-40B4-BE49-F238E27FC236}">
                <a16:creationId xmlns:a16="http://schemas.microsoft.com/office/drawing/2014/main" id="{EABAA6E7-CF3B-4D6A-ABCA-F79813479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1910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/>
              <a:t>-1</a:t>
            </a:r>
          </a:p>
        </p:txBody>
      </p:sp>
      <p:sp>
        <p:nvSpPr>
          <p:cNvPr id="14363" name="Text Box 104">
            <a:extLst>
              <a:ext uri="{FF2B5EF4-FFF2-40B4-BE49-F238E27FC236}">
                <a16:creationId xmlns:a16="http://schemas.microsoft.com/office/drawing/2014/main" id="{CEFAAD35-7CCC-4099-8D22-C30D4DDD8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0" y="56388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/>
              <a:t>-3</a:t>
            </a:r>
          </a:p>
        </p:txBody>
      </p:sp>
      <p:sp>
        <p:nvSpPr>
          <p:cNvPr id="14364" name="Text Box 105">
            <a:extLst>
              <a:ext uri="{FF2B5EF4-FFF2-40B4-BE49-F238E27FC236}">
                <a16:creationId xmlns:a16="http://schemas.microsoft.com/office/drawing/2014/main" id="{60F8CFC2-2013-4259-9DED-AF653E275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150" y="5043488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/>
              <a:t>-2</a:t>
            </a:r>
          </a:p>
        </p:txBody>
      </p:sp>
      <p:sp>
        <p:nvSpPr>
          <p:cNvPr id="14365" name="Text Box 106">
            <a:extLst>
              <a:ext uri="{FF2B5EF4-FFF2-40B4-BE49-F238E27FC236}">
                <a16:creationId xmlns:a16="http://schemas.microsoft.com/office/drawing/2014/main" id="{DDF34377-2AB5-429B-ABBF-E5C4EBD96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0" y="4460875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/>
              <a:t>-1</a:t>
            </a:r>
          </a:p>
        </p:txBody>
      </p:sp>
      <p:sp>
        <p:nvSpPr>
          <p:cNvPr id="11337" name="Text Box 73">
            <a:extLst>
              <a:ext uri="{FF2B5EF4-FFF2-40B4-BE49-F238E27FC236}">
                <a16:creationId xmlns:a16="http://schemas.microsoft.com/office/drawing/2014/main" id="{40495D33-C769-4B3E-BB4E-7C6C7192A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44805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M</a:t>
            </a:r>
          </a:p>
        </p:txBody>
      </p:sp>
      <p:sp>
        <p:nvSpPr>
          <p:cNvPr id="11338" name="Line 74">
            <a:extLst>
              <a:ext uri="{FF2B5EF4-FFF2-40B4-BE49-F238E27FC236}">
                <a16:creationId xmlns:a16="http://schemas.microsoft.com/office/drawing/2014/main" id="{A8EFDB35-BD90-4D90-8651-52C1F22B27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19900" y="25527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39" name="Line 75">
            <a:extLst>
              <a:ext uri="{FF2B5EF4-FFF2-40B4-BE49-F238E27FC236}">
                <a16:creationId xmlns:a16="http://schemas.microsoft.com/office/drawing/2014/main" id="{A67F5E57-18E0-4881-B89A-AB1FAD01D4E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0850" y="249555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40" name="Text Box 76">
            <a:extLst>
              <a:ext uri="{FF2B5EF4-FFF2-40B4-BE49-F238E27FC236}">
                <a16:creationId xmlns:a16="http://schemas.microsoft.com/office/drawing/2014/main" id="{06CB8180-4C0A-4120-BC74-561E90A50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75" y="2057400"/>
            <a:ext cx="438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 </a:t>
            </a:r>
            <a:r>
              <a:rPr lang="en-US" altLang="en-US" b="1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11341" name="Line 77">
            <a:extLst>
              <a:ext uri="{FF2B5EF4-FFF2-40B4-BE49-F238E27FC236}">
                <a16:creationId xmlns:a16="http://schemas.microsoft.com/office/drawing/2014/main" id="{50EA51D3-0F39-43A5-B5EA-F7C5E4EB61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52578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42" name="Line 78">
            <a:extLst>
              <a:ext uri="{FF2B5EF4-FFF2-40B4-BE49-F238E27FC236}">
                <a16:creationId xmlns:a16="http://schemas.microsoft.com/office/drawing/2014/main" id="{F037311B-3C3D-4746-B116-5054984C65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53100" y="4191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43" name="Text Box 79">
            <a:extLst>
              <a:ext uri="{FF2B5EF4-FFF2-40B4-BE49-F238E27FC236}">
                <a16:creationId xmlns:a16="http://schemas.microsoft.com/office/drawing/2014/main" id="{2242933C-9931-4B46-B707-17D6D1B9D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4786313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 </a:t>
            </a:r>
            <a:r>
              <a:rPr lang="en-US" altLang="en-US" sz="3600" b="1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11345" name="Text Box 81">
            <a:extLst>
              <a:ext uri="{FF2B5EF4-FFF2-40B4-BE49-F238E27FC236}">
                <a16:creationId xmlns:a16="http://schemas.microsoft.com/office/drawing/2014/main" id="{2A467442-14D4-4B75-A73E-FF78C4F0D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1406526"/>
            <a:ext cx="1828800" cy="531813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 </a:t>
            </a:r>
            <a:r>
              <a:rPr lang="en-US" altLang="en-US" sz="2800" b="1"/>
              <a:t>A(3 ; 4 )</a:t>
            </a:r>
            <a:r>
              <a:rPr lang="en-US" altLang="en-US" sz="1800"/>
              <a:t> </a:t>
            </a:r>
          </a:p>
        </p:txBody>
      </p:sp>
      <p:sp>
        <p:nvSpPr>
          <p:cNvPr id="11346" name="Text Box 82">
            <a:extLst>
              <a:ext uri="{FF2B5EF4-FFF2-40B4-BE49-F238E27FC236}">
                <a16:creationId xmlns:a16="http://schemas.microsoft.com/office/drawing/2014/main" id="{74EF9731-6959-4072-B0DE-6D2D5B305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1690688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A</a:t>
            </a:r>
          </a:p>
        </p:txBody>
      </p:sp>
      <p:sp>
        <p:nvSpPr>
          <p:cNvPr id="11347" name="Text Box 83">
            <a:extLst>
              <a:ext uri="{FF2B5EF4-FFF2-40B4-BE49-F238E27FC236}">
                <a16:creationId xmlns:a16="http://schemas.microsoft.com/office/drawing/2014/main" id="{91B3E728-79D4-4983-8D06-62136FA2E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113" y="22098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B</a:t>
            </a:r>
          </a:p>
        </p:txBody>
      </p:sp>
      <p:sp>
        <p:nvSpPr>
          <p:cNvPr id="11348" name="Text Box 84">
            <a:extLst>
              <a:ext uri="{FF2B5EF4-FFF2-40B4-BE49-F238E27FC236}">
                <a16:creationId xmlns:a16="http://schemas.microsoft.com/office/drawing/2014/main" id="{F5854109-F566-41CA-87EA-2C247C093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4238" y="44196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D</a:t>
            </a:r>
          </a:p>
        </p:txBody>
      </p:sp>
      <p:sp>
        <p:nvSpPr>
          <p:cNvPr id="11349" name="Text Box 85">
            <a:extLst>
              <a:ext uri="{FF2B5EF4-FFF2-40B4-BE49-F238E27FC236}">
                <a16:creationId xmlns:a16="http://schemas.microsoft.com/office/drawing/2014/main" id="{372CE806-FE1E-4012-95FB-B28BD4AA0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95935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C</a:t>
            </a:r>
          </a:p>
        </p:txBody>
      </p:sp>
      <p:sp>
        <p:nvSpPr>
          <p:cNvPr id="11350" name="Text Box 86">
            <a:extLst>
              <a:ext uri="{FF2B5EF4-FFF2-40B4-BE49-F238E27FC236}">
                <a16:creationId xmlns:a16="http://schemas.microsoft.com/office/drawing/2014/main" id="{F7CC02E4-0FDA-452A-8F52-6F10C734D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981201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</a:t>
            </a:r>
            <a:r>
              <a:rPr lang="en-US" altLang="en-US" sz="2800" b="1"/>
              <a:t>B( -2 ; 3)</a:t>
            </a:r>
            <a:r>
              <a:rPr lang="en-US" altLang="en-US" sz="1800"/>
              <a:t> </a:t>
            </a:r>
          </a:p>
        </p:txBody>
      </p:sp>
      <p:sp>
        <p:nvSpPr>
          <p:cNvPr id="11351" name="Text Box 87">
            <a:extLst>
              <a:ext uri="{FF2B5EF4-FFF2-40B4-BE49-F238E27FC236}">
                <a16:creationId xmlns:a16="http://schemas.microsoft.com/office/drawing/2014/main" id="{F9BBAE0A-F56C-4A9E-A5DE-9731B3403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0688" y="4676776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D (4 ; -1)</a:t>
            </a:r>
            <a:r>
              <a:rPr lang="en-US" altLang="en-US" sz="2800" b="1"/>
              <a:t> </a:t>
            </a:r>
            <a:endParaRPr lang="en-US" altLang="en-US" sz="2800"/>
          </a:p>
        </p:txBody>
      </p:sp>
      <p:sp>
        <p:nvSpPr>
          <p:cNvPr id="11352" name="Text Box 88">
            <a:extLst>
              <a:ext uri="{FF2B5EF4-FFF2-40B4-BE49-F238E27FC236}">
                <a16:creationId xmlns:a16="http://schemas.microsoft.com/office/drawing/2014/main" id="{D7F78D89-F8D1-48C1-905B-A9FA5B4F0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257801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</a:t>
            </a:r>
            <a:r>
              <a:rPr lang="en-US" altLang="en-US" sz="2800" b="1"/>
              <a:t>C(-4;-2 )</a:t>
            </a:r>
            <a:r>
              <a:rPr lang="en-US" altLang="en-US" sz="1800"/>
              <a:t> </a:t>
            </a:r>
          </a:p>
        </p:txBody>
      </p:sp>
      <p:sp>
        <p:nvSpPr>
          <p:cNvPr id="11353" name="Text Box 89">
            <a:extLst>
              <a:ext uri="{FF2B5EF4-FFF2-40B4-BE49-F238E27FC236}">
                <a16:creationId xmlns:a16="http://schemas.microsoft.com/office/drawing/2014/main" id="{779344C0-8630-43BA-B76E-822832D5D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657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M( - 3; 0 )</a:t>
            </a:r>
          </a:p>
        </p:txBody>
      </p:sp>
      <p:sp>
        <p:nvSpPr>
          <p:cNvPr id="11354" name="Text Box 90">
            <a:extLst>
              <a:ext uri="{FF2B5EF4-FFF2-40B4-BE49-F238E27FC236}">
                <a16:creationId xmlns:a16="http://schemas.microsoft.com/office/drawing/2014/main" id="{63CFF99A-73A3-4B4A-BBA3-C243C8A1D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1242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E( 0;1,5 )</a:t>
            </a:r>
            <a:r>
              <a:rPr lang="en-US" altLang="en-US" sz="1800"/>
              <a:t> </a:t>
            </a:r>
          </a:p>
        </p:txBody>
      </p:sp>
      <p:sp>
        <p:nvSpPr>
          <p:cNvPr id="11355" name="Text Box 91">
            <a:extLst>
              <a:ext uri="{FF2B5EF4-FFF2-40B4-BE49-F238E27FC236}">
                <a16:creationId xmlns:a16="http://schemas.microsoft.com/office/drawing/2014/main" id="{553A77E7-5178-49E7-9437-35687D4D7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124201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E</a:t>
            </a:r>
          </a:p>
        </p:txBody>
      </p:sp>
      <p:sp>
        <p:nvSpPr>
          <p:cNvPr id="11356" name="AutoShape 92">
            <a:extLst>
              <a:ext uri="{FF2B5EF4-FFF2-40B4-BE49-F238E27FC236}">
                <a16:creationId xmlns:a16="http://schemas.microsoft.com/office/drawing/2014/main" id="{ED69A7A7-C725-4C26-9728-643F8E4E5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37" y="970756"/>
            <a:ext cx="5041046" cy="2360614"/>
          </a:xfrm>
          <a:prstGeom prst="cloudCallout">
            <a:avLst>
              <a:gd name="adj1" fmla="val 46909"/>
              <a:gd name="adj2" fmla="val 169135"/>
            </a:avLst>
          </a:prstGeom>
          <a:solidFill>
            <a:schemeClr val="bg1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1357" name="Text Box 93">
            <a:extLst>
              <a:ext uri="{FF2B5EF4-FFF2-40B4-BE49-F238E27FC236}">
                <a16:creationId xmlns:a16="http://schemas.microsoft.com/office/drawing/2014/main" id="{B92229A8-7C80-4A31-8ABD-D78A99D3D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2263" y="6000750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25691" name="Text Box 91">
            <a:extLst>
              <a:ext uri="{FF2B5EF4-FFF2-40B4-BE49-F238E27FC236}">
                <a16:creationId xmlns:a16="http://schemas.microsoft.com/office/drawing/2014/main" id="{25833DDA-D05F-4E13-A572-C90B27EC8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208" y="255933"/>
            <a:ext cx="4215545" cy="195386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25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1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11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1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500"/>
                                        <p:tgtEl>
                                          <p:spTgt spid="11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1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9" dur="500"/>
                                        <p:tgtEl>
                                          <p:spTgt spid="11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1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11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1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5" dur="500"/>
                                        <p:tgtEl>
                                          <p:spTgt spid="11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1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3" dur="500"/>
                                        <p:tgtEl>
                                          <p:spTgt spid="11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1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1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1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25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5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11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1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  <p:bldP spid="11272" grpId="1" animBg="1"/>
      <p:bldP spid="25680" grpId="0"/>
      <p:bldP spid="25680" grpId="1"/>
      <p:bldP spid="25683" grpId="0"/>
      <p:bldP spid="25684" grpId="0"/>
      <p:bldP spid="25685" grpId="0"/>
      <p:bldP spid="25686" grpId="0" animBg="1"/>
      <p:bldP spid="25689" grpId="0"/>
      <p:bldP spid="11337" grpId="0"/>
      <p:bldP spid="11337" grpId="1"/>
      <p:bldP spid="11340" grpId="0"/>
      <p:bldP spid="11343" grpId="0"/>
      <p:bldP spid="11343" grpId="1"/>
      <p:bldP spid="11345" grpId="0" animBg="1"/>
      <p:bldP spid="11346" grpId="0"/>
      <p:bldP spid="11346" grpId="1"/>
      <p:bldP spid="11347" grpId="0"/>
      <p:bldP spid="11347" grpId="1"/>
      <p:bldP spid="11348" grpId="0"/>
      <p:bldP spid="11348" grpId="1"/>
      <p:bldP spid="11349" grpId="0"/>
      <p:bldP spid="11349" grpId="1"/>
      <p:bldP spid="11350" grpId="0"/>
      <p:bldP spid="11351" grpId="0"/>
      <p:bldP spid="11352" grpId="0"/>
      <p:bldP spid="11353" grpId="0"/>
      <p:bldP spid="11354" grpId="0"/>
      <p:bldP spid="11355" grpId="0"/>
      <p:bldP spid="11355" grpId="1"/>
      <p:bldP spid="11356" grpId="0" animBg="1"/>
      <p:bldP spid="11357" grpId="0"/>
      <p:bldP spid="11357" grpId="1"/>
      <p:bldP spid="25691" grpId="0" animBg="1"/>
      <p:bldP spid="2569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8" name="Text Box 94">
            <a:extLst>
              <a:ext uri="{FF2B5EF4-FFF2-40B4-BE49-F238E27FC236}">
                <a16:creationId xmlns:a16="http://schemas.microsoft.com/office/drawing/2014/main" id="{F4B0B183-B960-4EB6-A92A-05F8C6E7F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841696"/>
            <a:ext cx="10020300" cy="2601481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20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0 . </a:t>
            </a:r>
          </a:p>
          <a:p>
            <a:pPr>
              <a:lnSpc>
                <a:spcPct val="20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id="{2D5DA3B0-F074-4F4E-91B4-E3F843A09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1" y="1104926"/>
            <a:ext cx="7848600" cy="556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>
              <a:lnSpc>
                <a:spcPct val="200000"/>
              </a:lnSpc>
              <a:buNone/>
            </a:pP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a/  </a:t>
            </a:r>
            <a:r>
              <a:rPr lang="en-US" sz="280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Điểm</a:t>
            </a: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A(0; 1) </a:t>
            </a:r>
            <a:r>
              <a:rPr lang="en-US" sz="280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nằm</a:t>
            </a: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trên</a:t>
            </a: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trục</a:t>
            </a: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hoành</a:t>
            </a: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.                          </a:t>
            </a:r>
          </a:p>
          <a:p>
            <a:pPr rtl="0">
              <a:lnSpc>
                <a:spcPct val="200000"/>
              </a:lnSpc>
              <a:buNone/>
            </a:pP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b/ </a:t>
            </a:r>
            <a:r>
              <a:rPr lang="en-US" sz="280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Điểm</a:t>
            </a: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B(-3,5; 7) </a:t>
            </a:r>
            <a:r>
              <a:rPr lang="en-US" sz="280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tung </a:t>
            </a:r>
            <a:r>
              <a:rPr lang="en-US" sz="280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độ</a:t>
            </a: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bằng</a:t>
            </a: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7. </a:t>
            </a:r>
          </a:p>
          <a:p>
            <a:pPr rtl="0">
              <a:lnSpc>
                <a:spcPct val="200000"/>
              </a:lnSpc>
              <a:buNone/>
            </a:pP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c/ </a:t>
            </a:r>
            <a:r>
              <a:rPr lang="en-US" sz="280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Điểm</a:t>
            </a: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C(-2; -3) </a:t>
            </a:r>
            <a:r>
              <a:rPr lang="en-US" sz="280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hoành</a:t>
            </a: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độ</a:t>
            </a: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bằng</a:t>
            </a: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-3.                                  </a:t>
            </a:r>
          </a:p>
          <a:p>
            <a:pPr rtl="0">
              <a:lnSpc>
                <a:spcPct val="200000"/>
              </a:lnSpc>
              <a:buNone/>
            </a:pP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d/ </a:t>
            </a:r>
            <a:r>
              <a:rPr lang="en-US" sz="280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Điểm</a:t>
            </a: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D(3; 0) </a:t>
            </a:r>
            <a:r>
              <a:rPr lang="en-US" sz="280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nằm</a:t>
            </a: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trên</a:t>
            </a: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trục</a:t>
            </a: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hoành</a:t>
            </a: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rtl="0">
              <a:lnSpc>
                <a:spcPct val="200000"/>
              </a:lnSpc>
              <a:buNone/>
            </a:pP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e/ </a:t>
            </a:r>
            <a:r>
              <a:rPr lang="en-US" sz="280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Điểm</a:t>
            </a: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M(2; 5) </a:t>
            </a:r>
            <a:r>
              <a:rPr lang="en-US" sz="280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hoành</a:t>
            </a: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độ</a:t>
            </a: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bằng</a:t>
            </a: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2, tung </a:t>
            </a:r>
            <a:r>
              <a:rPr lang="en-US" sz="280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độ</a:t>
            </a: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bằng</a:t>
            </a: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5.</a:t>
            </a:r>
          </a:p>
          <a:p>
            <a:pPr rtl="0">
              <a:lnSpc>
                <a:spcPct val="200000"/>
              </a:lnSpc>
              <a:buNone/>
            </a:pP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f/ </a:t>
            </a:r>
            <a:r>
              <a:rPr lang="en-US" sz="280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Điểm</a:t>
            </a: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E(2; 3) </a:t>
            </a:r>
            <a:r>
              <a:rPr lang="en-US" sz="280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F(3; 2) </a:t>
            </a:r>
            <a:r>
              <a:rPr lang="en-US" sz="280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điểm</a:t>
            </a: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trùng</a:t>
            </a: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nhau</a:t>
            </a: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C0A3F13F-C852-4502-A5F9-83FECB731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009" y="95809"/>
            <a:ext cx="4115229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4.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41">
            <a:extLst>
              <a:ext uri="{FF2B5EF4-FFF2-40B4-BE49-F238E27FC236}">
                <a16:creationId xmlns:a16="http://schemas.microsoft.com/office/drawing/2014/main" id="{78C08848-4920-4F7D-A3FB-527832FD9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921" y="805190"/>
            <a:ext cx="621676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BT1: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khẳng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sai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2DB3A6D7-9CE9-4EFC-98A5-650246BA9683}"/>
              </a:ext>
            </a:extLst>
          </p:cNvPr>
          <p:cNvSpPr/>
          <p:nvPr/>
        </p:nvSpPr>
        <p:spPr>
          <a:xfrm>
            <a:off x="8458200" y="1206525"/>
            <a:ext cx="1143000" cy="838200"/>
          </a:xfrm>
          <a:prstGeom prst="irregularSeal1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3" name="Explosion: 8 Points 12">
            <a:extLst>
              <a:ext uri="{FF2B5EF4-FFF2-40B4-BE49-F238E27FC236}">
                <a16:creationId xmlns:a16="http://schemas.microsoft.com/office/drawing/2014/main" id="{97EF8995-0B2B-478D-A343-C8905F37D314}"/>
              </a:ext>
            </a:extLst>
          </p:cNvPr>
          <p:cNvSpPr/>
          <p:nvPr/>
        </p:nvSpPr>
        <p:spPr>
          <a:xfrm>
            <a:off x="8458200" y="2085163"/>
            <a:ext cx="1143000" cy="838200"/>
          </a:xfrm>
          <a:prstGeom prst="irregularSeal1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4" name="Explosion: 8 Points 13">
            <a:extLst>
              <a:ext uri="{FF2B5EF4-FFF2-40B4-BE49-F238E27FC236}">
                <a16:creationId xmlns:a16="http://schemas.microsoft.com/office/drawing/2014/main" id="{DFD1EF44-EE87-4CCC-952A-4FC6B994EA2C}"/>
              </a:ext>
            </a:extLst>
          </p:cNvPr>
          <p:cNvSpPr/>
          <p:nvPr/>
        </p:nvSpPr>
        <p:spPr>
          <a:xfrm>
            <a:off x="8458200" y="3009900"/>
            <a:ext cx="1143000" cy="838200"/>
          </a:xfrm>
          <a:prstGeom prst="irregularSeal1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74D31828-4732-4042-908F-4EF0C62CD830}"/>
              </a:ext>
            </a:extLst>
          </p:cNvPr>
          <p:cNvSpPr/>
          <p:nvPr/>
        </p:nvSpPr>
        <p:spPr>
          <a:xfrm>
            <a:off x="8534400" y="4914874"/>
            <a:ext cx="1143000" cy="838200"/>
          </a:xfrm>
          <a:prstGeom prst="irregularSeal1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6" name="Explosion: 8 Points 15">
            <a:extLst>
              <a:ext uri="{FF2B5EF4-FFF2-40B4-BE49-F238E27FC236}">
                <a16:creationId xmlns:a16="http://schemas.microsoft.com/office/drawing/2014/main" id="{4CAB4C40-99A6-4126-ACDF-36971E12F0D9}"/>
              </a:ext>
            </a:extLst>
          </p:cNvPr>
          <p:cNvSpPr/>
          <p:nvPr/>
        </p:nvSpPr>
        <p:spPr>
          <a:xfrm>
            <a:off x="8506933" y="3918375"/>
            <a:ext cx="1143000" cy="838200"/>
          </a:xfrm>
          <a:prstGeom prst="irregularSeal1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7" name="Explosion: 8 Points 16">
            <a:extLst>
              <a:ext uri="{FF2B5EF4-FFF2-40B4-BE49-F238E27FC236}">
                <a16:creationId xmlns:a16="http://schemas.microsoft.com/office/drawing/2014/main" id="{CA93FA7B-7D0C-4B7E-A51D-7F7F3EEF5811}"/>
              </a:ext>
            </a:extLst>
          </p:cNvPr>
          <p:cNvSpPr/>
          <p:nvPr/>
        </p:nvSpPr>
        <p:spPr>
          <a:xfrm>
            <a:off x="8534400" y="5914005"/>
            <a:ext cx="1143000" cy="838200"/>
          </a:xfrm>
          <a:prstGeom prst="irregularSeal1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7" name="Text Box 319">
            <a:extLst>
              <a:ext uri="{FF2B5EF4-FFF2-40B4-BE49-F238E27FC236}">
                <a16:creationId xmlns:a16="http://schemas.microsoft.com/office/drawing/2014/main" id="{5F45DF79-B799-4DE3-88CB-149C70225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301" y="1049970"/>
            <a:ext cx="67090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M, N, P, Q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19.</a:t>
            </a:r>
          </a:p>
        </p:txBody>
      </p:sp>
      <p:sp>
        <p:nvSpPr>
          <p:cNvPr id="17728" name="Text Box 320">
            <a:extLst>
              <a:ext uri="{FF2B5EF4-FFF2-40B4-BE49-F238E27FC236}">
                <a16:creationId xmlns:a16="http://schemas.microsoft.com/office/drawing/2014/main" id="{0EBEEC77-4F7B-494E-9879-A2A55BB0D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59" y="1610525"/>
            <a:ext cx="6408859" cy="113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N, P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Q.</a:t>
            </a:r>
          </a:p>
        </p:txBody>
      </p:sp>
      <p:sp>
        <p:nvSpPr>
          <p:cNvPr id="17729" name="Text Box 321">
            <a:extLst>
              <a:ext uri="{FF2B5EF4-FFF2-40B4-BE49-F238E27FC236}">
                <a16:creationId xmlns:a16="http://schemas.microsoft.com/office/drawing/2014/main" id="{FE64D5B5-A0E8-41D4-99B5-B19F830F2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4738" y="2842231"/>
            <a:ext cx="1360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sp>
        <p:nvSpPr>
          <p:cNvPr id="17730" name="Text Box 322">
            <a:extLst>
              <a:ext uri="{FF2B5EF4-FFF2-40B4-BE49-F238E27FC236}">
                <a16:creationId xmlns:a16="http://schemas.microsoft.com/office/drawing/2014/main" id="{A4C9F383-3A5D-41A3-AE3E-C0F1F1198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34" y="3283505"/>
            <a:ext cx="3158237" cy="113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M(-3; 2) ;  N(2; -3) ; 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P(0; -2)  ;  Q(-2; 0)</a:t>
            </a:r>
          </a:p>
        </p:txBody>
      </p:sp>
      <p:sp>
        <p:nvSpPr>
          <p:cNvPr id="17731" name="Text Box 323">
            <a:extLst>
              <a:ext uri="{FF2B5EF4-FFF2-40B4-BE49-F238E27FC236}">
                <a16:creationId xmlns:a16="http://schemas.microsoft.com/office/drawing/2014/main" id="{22EC321D-2617-4383-82AA-7742B8DA5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84" y="4359312"/>
            <a:ext cx="6152226" cy="113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7338" indent="-287338" eaLnBrk="1" hangingPunct="1">
              <a:lnSpc>
                <a:spcPct val="150000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Các cặp điểm 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N, P và Q có hoành độ điểm này là tung độ điểm kia và ngược lại.</a:t>
            </a:r>
          </a:p>
        </p:txBody>
      </p:sp>
      <p:grpSp>
        <p:nvGrpSpPr>
          <p:cNvPr id="17416" name="Group 635">
            <a:extLst>
              <a:ext uri="{FF2B5EF4-FFF2-40B4-BE49-F238E27FC236}">
                <a16:creationId xmlns:a16="http://schemas.microsoft.com/office/drawing/2014/main" id="{CC901958-7B50-4F41-AD7A-BD7E81ED38D1}"/>
              </a:ext>
            </a:extLst>
          </p:cNvPr>
          <p:cNvGrpSpPr>
            <a:grpSpLocks/>
          </p:cNvGrpSpPr>
          <p:nvPr/>
        </p:nvGrpSpPr>
        <p:grpSpPr bwMode="auto">
          <a:xfrm>
            <a:off x="7847014" y="635001"/>
            <a:ext cx="3962400" cy="4554538"/>
            <a:chOff x="384" y="1536"/>
            <a:chExt cx="2352" cy="2725"/>
          </a:xfrm>
        </p:grpSpPr>
        <p:sp>
          <p:nvSpPr>
            <p:cNvPr id="17418" name="AutoShape 636">
              <a:extLst>
                <a:ext uri="{FF2B5EF4-FFF2-40B4-BE49-F238E27FC236}">
                  <a16:creationId xmlns:a16="http://schemas.microsoft.com/office/drawing/2014/main" id="{3D24B459-9CA9-4F4D-B4BD-63C4803DC4A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4" y="1627"/>
              <a:ext cx="2352" cy="2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19" name="Group 637">
              <a:extLst>
                <a:ext uri="{FF2B5EF4-FFF2-40B4-BE49-F238E27FC236}">
                  <a16:creationId xmlns:a16="http://schemas.microsoft.com/office/drawing/2014/main" id="{191435DB-A3B0-4356-9B11-5E06F5AA30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7" y="1715"/>
              <a:ext cx="91" cy="2546"/>
              <a:chOff x="3085" y="573"/>
              <a:chExt cx="101" cy="2691"/>
            </a:xfrm>
          </p:grpSpPr>
          <p:sp>
            <p:nvSpPr>
              <p:cNvPr id="17469" name="Line 638">
                <a:extLst>
                  <a:ext uri="{FF2B5EF4-FFF2-40B4-BE49-F238E27FC236}">
                    <a16:creationId xmlns:a16="http://schemas.microsoft.com/office/drawing/2014/main" id="{9BA31670-404C-46D0-AE59-FE3DD1FF4E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20" y="573"/>
                <a:ext cx="12" cy="2691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0" name="Line 639">
                <a:extLst>
                  <a:ext uri="{FF2B5EF4-FFF2-40B4-BE49-F238E27FC236}">
                    <a16:creationId xmlns:a16="http://schemas.microsoft.com/office/drawing/2014/main" id="{1F35CD12-16E9-4A36-87F5-07BDF0CB74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85" y="573"/>
                <a:ext cx="47" cy="117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1" name="Line 640">
                <a:extLst>
                  <a:ext uri="{FF2B5EF4-FFF2-40B4-BE49-F238E27FC236}">
                    <a16:creationId xmlns:a16="http://schemas.microsoft.com/office/drawing/2014/main" id="{2B6C6263-D6DB-473D-8D18-FE4B5058DE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2" y="573"/>
                <a:ext cx="54" cy="125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20" name="Group 641">
              <a:extLst>
                <a:ext uri="{FF2B5EF4-FFF2-40B4-BE49-F238E27FC236}">
                  <a16:creationId xmlns:a16="http://schemas.microsoft.com/office/drawing/2014/main" id="{31D6DEC3-8731-4E3B-BCC1-2B9227785A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" y="2981"/>
              <a:ext cx="2183" cy="111"/>
              <a:chOff x="1980" y="1911"/>
              <a:chExt cx="2389" cy="117"/>
            </a:xfrm>
          </p:grpSpPr>
          <p:sp>
            <p:nvSpPr>
              <p:cNvPr id="17466" name="Line 642">
                <a:extLst>
                  <a:ext uri="{FF2B5EF4-FFF2-40B4-BE49-F238E27FC236}">
                    <a16:creationId xmlns:a16="http://schemas.microsoft.com/office/drawing/2014/main" id="{0B4D30B7-CDE1-49B4-96C1-C1EB9897B2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0" y="1958"/>
                <a:ext cx="2389" cy="1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7" name="Line 643">
                <a:extLst>
                  <a:ext uri="{FF2B5EF4-FFF2-40B4-BE49-F238E27FC236}">
                    <a16:creationId xmlns:a16="http://schemas.microsoft.com/office/drawing/2014/main" id="{FDE6400C-7F4B-4F48-BD2C-03657986CE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8" y="1911"/>
                <a:ext cx="101" cy="47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8" name="Line 644">
                <a:extLst>
                  <a:ext uri="{FF2B5EF4-FFF2-40B4-BE49-F238E27FC236}">
                    <a16:creationId xmlns:a16="http://schemas.microsoft.com/office/drawing/2014/main" id="{C376B430-5FB1-44B2-89A0-F4B19326F6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5" y="1958"/>
                <a:ext cx="94" cy="70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21" name="Oval 645">
              <a:extLst>
                <a:ext uri="{FF2B5EF4-FFF2-40B4-BE49-F238E27FC236}">
                  <a16:creationId xmlns:a16="http://schemas.microsoft.com/office/drawing/2014/main" id="{90ADB076-098C-46C8-B1EB-E4279FE1719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465" y="2716"/>
              <a:ext cx="59" cy="53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7422" name="Oval 646">
              <a:extLst>
                <a:ext uri="{FF2B5EF4-FFF2-40B4-BE49-F238E27FC236}">
                  <a16:creationId xmlns:a16="http://schemas.microsoft.com/office/drawing/2014/main" id="{019FF571-8EB2-4911-BDA5-804E509E47D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735" y="2999"/>
              <a:ext cx="60" cy="53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7423" name="Oval 647">
              <a:extLst>
                <a:ext uri="{FF2B5EF4-FFF2-40B4-BE49-F238E27FC236}">
                  <a16:creationId xmlns:a16="http://schemas.microsoft.com/office/drawing/2014/main" id="{99A379A0-3B15-4C9E-AEF3-F064ED19946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006" y="2999"/>
              <a:ext cx="60" cy="53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7424" name="Oval 648">
              <a:extLst>
                <a:ext uri="{FF2B5EF4-FFF2-40B4-BE49-F238E27FC236}">
                  <a16:creationId xmlns:a16="http://schemas.microsoft.com/office/drawing/2014/main" id="{98BF1D14-EF48-4D20-8604-8B919B89C6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269" y="2999"/>
              <a:ext cx="60" cy="53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7425" name="Oval 649">
              <a:extLst>
                <a:ext uri="{FF2B5EF4-FFF2-40B4-BE49-F238E27FC236}">
                  <a16:creationId xmlns:a16="http://schemas.microsoft.com/office/drawing/2014/main" id="{2B16ADB0-80DF-44B9-B040-B395B774FBC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919" y="2999"/>
              <a:ext cx="59" cy="5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7426" name="Oval 650">
              <a:extLst>
                <a:ext uri="{FF2B5EF4-FFF2-40B4-BE49-F238E27FC236}">
                  <a16:creationId xmlns:a16="http://schemas.microsoft.com/office/drawing/2014/main" id="{22630E2F-3CC4-4C1C-ABA5-25C4A512877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461" y="2989"/>
              <a:ext cx="61" cy="53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7427" name="Oval 651">
              <a:extLst>
                <a:ext uri="{FF2B5EF4-FFF2-40B4-BE49-F238E27FC236}">
                  <a16:creationId xmlns:a16="http://schemas.microsoft.com/office/drawing/2014/main" id="{E229640A-0CD4-4CC7-BACC-352E59B4FCD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189" y="2999"/>
              <a:ext cx="61" cy="53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7428" name="Oval 652">
              <a:extLst>
                <a:ext uri="{FF2B5EF4-FFF2-40B4-BE49-F238E27FC236}">
                  <a16:creationId xmlns:a16="http://schemas.microsoft.com/office/drawing/2014/main" id="{D35755C0-6F6E-4FA3-89B1-DDA850C1FD5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656" y="2999"/>
              <a:ext cx="59" cy="53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7429" name="Oval 653">
              <a:extLst>
                <a:ext uri="{FF2B5EF4-FFF2-40B4-BE49-F238E27FC236}">
                  <a16:creationId xmlns:a16="http://schemas.microsoft.com/office/drawing/2014/main" id="{36081358-EC95-4002-ABFF-839B8F1DFAC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464" y="2427"/>
              <a:ext cx="60" cy="54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7430" name="Oval 654">
              <a:extLst>
                <a:ext uri="{FF2B5EF4-FFF2-40B4-BE49-F238E27FC236}">
                  <a16:creationId xmlns:a16="http://schemas.microsoft.com/office/drawing/2014/main" id="{C8636B29-30E3-4463-8977-A67D1D73778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464" y="2154"/>
              <a:ext cx="60" cy="54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7431" name="Oval 655">
              <a:extLst>
                <a:ext uri="{FF2B5EF4-FFF2-40B4-BE49-F238E27FC236}">
                  <a16:creationId xmlns:a16="http://schemas.microsoft.com/office/drawing/2014/main" id="{EED7B72B-BCA7-4CD9-9D87-08431AC4353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464" y="1874"/>
              <a:ext cx="60" cy="53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7432" name="Oval 656">
              <a:extLst>
                <a:ext uri="{FF2B5EF4-FFF2-40B4-BE49-F238E27FC236}">
                  <a16:creationId xmlns:a16="http://schemas.microsoft.com/office/drawing/2014/main" id="{E669AEDA-9F4D-47AF-A79A-7D8E793CAA6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461" y="3271"/>
              <a:ext cx="61" cy="51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7433" name="Oval 657">
              <a:extLst>
                <a:ext uri="{FF2B5EF4-FFF2-40B4-BE49-F238E27FC236}">
                  <a16:creationId xmlns:a16="http://schemas.microsoft.com/office/drawing/2014/main" id="{018EAD0A-6955-4D80-8D61-08591A25933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461" y="3551"/>
              <a:ext cx="61" cy="5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7434" name="Oval 658">
              <a:extLst>
                <a:ext uri="{FF2B5EF4-FFF2-40B4-BE49-F238E27FC236}">
                  <a16:creationId xmlns:a16="http://schemas.microsoft.com/office/drawing/2014/main" id="{5B94757D-CEA8-440B-8163-337ED472069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456" y="3824"/>
              <a:ext cx="59" cy="53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7435" name="Oval 659">
              <a:extLst>
                <a:ext uri="{FF2B5EF4-FFF2-40B4-BE49-F238E27FC236}">
                  <a16:creationId xmlns:a16="http://schemas.microsoft.com/office/drawing/2014/main" id="{32EE96D5-51BF-45F3-A9FB-2EC94C955A5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456" y="4104"/>
              <a:ext cx="59" cy="53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7436" name="Text Box 660">
              <a:extLst>
                <a:ext uri="{FF2B5EF4-FFF2-40B4-BE49-F238E27FC236}">
                  <a16:creationId xmlns:a16="http://schemas.microsoft.com/office/drawing/2014/main" id="{738541D7-94DB-410D-8C00-0ADF2E6B94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4" y="3035"/>
              <a:ext cx="216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7437" name="Text Box 661">
              <a:extLst>
                <a:ext uri="{FF2B5EF4-FFF2-40B4-BE49-F238E27FC236}">
                  <a16:creationId xmlns:a16="http://schemas.microsoft.com/office/drawing/2014/main" id="{7FF59355-1153-464F-A3A8-7C27BCFA66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3" y="1536"/>
              <a:ext cx="215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7438" name="Text Box 662">
              <a:extLst>
                <a:ext uri="{FF2B5EF4-FFF2-40B4-BE49-F238E27FC236}">
                  <a16:creationId xmlns:a16="http://schemas.microsoft.com/office/drawing/2014/main" id="{71E1BBD9-B4B8-4187-BA39-A9D84B7F4C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4" y="2781"/>
              <a:ext cx="243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7439" name="Text Box 663">
              <a:extLst>
                <a:ext uri="{FF2B5EF4-FFF2-40B4-BE49-F238E27FC236}">
                  <a16:creationId xmlns:a16="http://schemas.microsoft.com/office/drawing/2014/main" id="{975895E2-CB60-42DB-93E6-98AC38DDE7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3024"/>
              <a:ext cx="184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7440" name="Text Box 664">
              <a:extLst>
                <a:ext uri="{FF2B5EF4-FFF2-40B4-BE49-F238E27FC236}">
                  <a16:creationId xmlns:a16="http://schemas.microsoft.com/office/drawing/2014/main" id="{9DB6F75B-A010-4BE5-80FF-497D0014FB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5" y="3024"/>
              <a:ext cx="185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7441" name="Text Box 665">
              <a:extLst>
                <a:ext uri="{FF2B5EF4-FFF2-40B4-BE49-F238E27FC236}">
                  <a16:creationId xmlns:a16="http://schemas.microsoft.com/office/drawing/2014/main" id="{90A65B11-A419-47A9-9E0A-9A17147C66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0" y="3024"/>
              <a:ext cx="185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7442" name="Text Box 666">
              <a:extLst>
                <a:ext uri="{FF2B5EF4-FFF2-40B4-BE49-F238E27FC236}">
                  <a16:creationId xmlns:a16="http://schemas.microsoft.com/office/drawing/2014/main" id="{7E343A82-01E4-436A-BDD3-3BE736BD33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6" y="3024"/>
              <a:ext cx="235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17443" name="Text Box 667">
              <a:extLst>
                <a:ext uri="{FF2B5EF4-FFF2-40B4-BE49-F238E27FC236}">
                  <a16:creationId xmlns:a16="http://schemas.microsoft.com/office/drawing/2014/main" id="{37C87B81-9B81-4E77-B07A-083ED012D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" y="3024"/>
              <a:ext cx="235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17444" name="Text Box 668">
              <a:extLst>
                <a:ext uri="{FF2B5EF4-FFF2-40B4-BE49-F238E27FC236}">
                  <a16:creationId xmlns:a16="http://schemas.microsoft.com/office/drawing/2014/main" id="{3F0D6C9F-1A4C-40E6-9D0F-9671BC391D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" y="3024"/>
              <a:ext cx="234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</a:rPr>
                <a:t>-3</a:t>
              </a:r>
            </a:p>
          </p:txBody>
        </p:sp>
        <p:sp>
          <p:nvSpPr>
            <p:cNvPr id="17445" name="Text Box 669">
              <a:extLst>
                <a:ext uri="{FF2B5EF4-FFF2-40B4-BE49-F238E27FC236}">
                  <a16:creationId xmlns:a16="http://schemas.microsoft.com/office/drawing/2014/main" id="{6BC4151A-96A4-4C46-BB86-8C290F35C1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9" y="2610"/>
              <a:ext cx="185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7446" name="Text Box 670">
              <a:extLst>
                <a:ext uri="{FF2B5EF4-FFF2-40B4-BE49-F238E27FC236}">
                  <a16:creationId xmlns:a16="http://schemas.microsoft.com/office/drawing/2014/main" id="{05525C5B-AF3D-4365-97B8-1C642390D3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2308"/>
              <a:ext cx="185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7447" name="Text Box 671">
              <a:extLst>
                <a:ext uri="{FF2B5EF4-FFF2-40B4-BE49-F238E27FC236}">
                  <a16:creationId xmlns:a16="http://schemas.microsoft.com/office/drawing/2014/main" id="{CD95C07E-56DB-418C-B92C-29093027D7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9" y="2081"/>
              <a:ext cx="185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7448" name="Text Box 672">
              <a:extLst>
                <a:ext uri="{FF2B5EF4-FFF2-40B4-BE49-F238E27FC236}">
                  <a16:creationId xmlns:a16="http://schemas.microsoft.com/office/drawing/2014/main" id="{AA7757F7-F30A-4538-881B-4798A626DB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3158"/>
              <a:ext cx="265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17449" name="Text Box 673">
              <a:extLst>
                <a:ext uri="{FF2B5EF4-FFF2-40B4-BE49-F238E27FC236}">
                  <a16:creationId xmlns:a16="http://schemas.microsoft.com/office/drawing/2014/main" id="{222342ED-19F4-42C5-A345-EB95135D0A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9" y="3447"/>
              <a:ext cx="236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17450" name="Text Box 674">
              <a:extLst>
                <a:ext uri="{FF2B5EF4-FFF2-40B4-BE49-F238E27FC236}">
                  <a16:creationId xmlns:a16="http://schemas.microsoft.com/office/drawing/2014/main" id="{0CB98332-EC28-44A7-A140-1D7AF2FCE0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5" y="3696"/>
              <a:ext cx="236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</a:rPr>
                <a:t>-3</a:t>
              </a:r>
            </a:p>
          </p:txBody>
        </p:sp>
        <p:sp>
          <p:nvSpPr>
            <p:cNvPr id="17451" name="Text Box 675">
              <a:extLst>
                <a:ext uri="{FF2B5EF4-FFF2-40B4-BE49-F238E27FC236}">
                  <a16:creationId xmlns:a16="http://schemas.microsoft.com/office/drawing/2014/main" id="{EFC270A8-0FAC-4C12-9970-D7A32DFDF6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1" y="3984"/>
              <a:ext cx="236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</a:rPr>
                <a:t>-4</a:t>
              </a:r>
            </a:p>
          </p:txBody>
        </p:sp>
        <p:sp>
          <p:nvSpPr>
            <p:cNvPr id="17452" name="Text Box 676">
              <a:extLst>
                <a:ext uri="{FF2B5EF4-FFF2-40B4-BE49-F238E27FC236}">
                  <a16:creationId xmlns:a16="http://schemas.microsoft.com/office/drawing/2014/main" id="{B62141CA-8A6A-4899-AD00-47FC240630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9" y="1809"/>
              <a:ext cx="186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7453" name="Line 677">
              <a:extLst>
                <a:ext uri="{FF2B5EF4-FFF2-40B4-BE49-F238E27FC236}">
                  <a16:creationId xmlns:a16="http://schemas.microsoft.com/office/drawing/2014/main" id="{ADB44151-FD55-464D-889D-F6548CB628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448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4" name="Line 678">
              <a:extLst>
                <a:ext uri="{FF2B5EF4-FFF2-40B4-BE49-F238E27FC236}">
                  <a16:creationId xmlns:a16="http://schemas.microsoft.com/office/drawing/2014/main" id="{9C4CC467-44BE-4ADA-95A3-30D00CBE1B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0" y="2448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Line 679">
              <a:extLst>
                <a:ext uri="{FF2B5EF4-FFF2-40B4-BE49-F238E27FC236}">
                  <a16:creationId xmlns:a16="http://schemas.microsoft.com/office/drawing/2014/main" id="{B9CEEE82-B2EC-453F-A985-A8B95D7C03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4" y="3024"/>
              <a:ext cx="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6" name="Line 680">
              <a:extLst>
                <a:ext uri="{FF2B5EF4-FFF2-40B4-BE49-F238E27FC236}">
                  <a16:creationId xmlns:a16="http://schemas.microsoft.com/office/drawing/2014/main" id="{863DD0A3-0A08-4B80-9CC4-DE6187E5C6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6" y="3849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7" name="Oval 681">
              <a:extLst>
                <a:ext uri="{FF2B5EF4-FFF2-40B4-BE49-F238E27FC236}">
                  <a16:creationId xmlns:a16="http://schemas.microsoft.com/office/drawing/2014/main" id="{18995148-AE7A-4099-B9F7-9085AE216D9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672" y="2427"/>
              <a:ext cx="60" cy="53"/>
            </a:xfrm>
            <a:prstGeom prst="ellipse">
              <a:avLst/>
            </a:prstGeom>
            <a:solidFill>
              <a:srgbClr val="CC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7458" name="Oval 682">
              <a:extLst>
                <a:ext uri="{FF2B5EF4-FFF2-40B4-BE49-F238E27FC236}">
                  <a16:creationId xmlns:a16="http://schemas.microsoft.com/office/drawing/2014/main" id="{8C590DA6-C943-4530-BD76-47177B3FB8E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007" y="3819"/>
              <a:ext cx="60" cy="53"/>
            </a:xfrm>
            <a:prstGeom prst="ellipse">
              <a:avLst/>
            </a:prstGeom>
            <a:solidFill>
              <a:srgbClr val="CC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7459" name="Oval 683">
              <a:extLst>
                <a:ext uri="{FF2B5EF4-FFF2-40B4-BE49-F238E27FC236}">
                  <a16:creationId xmlns:a16="http://schemas.microsoft.com/office/drawing/2014/main" id="{77AD060A-7E03-4B71-BB75-C18518CA04D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921" y="3001"/>
              <a:ext cx="60" cy="53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7460" name="Oval 684">
              <a:extLst>
                <a:ext uri="{FF2B5EF4-FFF2-40B4-BE49-F238E27FC236}">
                  <a16:creationId xmlns:a16="http://schemas.microsoft.com/office/drawing/2014/main" id="{645EBC18-81AA-41B0-BE1F-027AFC79C12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461" y="3552"/>
              <a:ext cx="60" cy="53"/>
            </a:xfrm>
            <a:prstGeom prst="ellipse">
              <a:avLst/>
            </a:prstGeom>
            <a:solidFill>
              <a:srgbClr val="CC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7461" name="Oval 685">
              <a:extLst>
                <a:ext uri="{FF2B5EF4-FFF2-40B4-BE49-F238E27FC236}">
                  <a16:creationId xmlns:a16="http://schemas.microsoft.com/office/drawing/2014/main" id="{05C0ECD7-10CB-450C-8109-00CAAE1D10B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921" y="2997"/>
              <a:ext cx="60" cy="53"/>
            </a:xfrm>
            <a:prstGeom prst="ellipse">
              <a:avLst/>
            </a:prstGeom>
            <a:solidFill>
              <a:srgbClr val="CC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7462" name="Text Box 686">
              <a:extLst>
                <a:ext uri="{FF2B5EF4-FFF2-40B4-BE49-F238E27FC236}">
                  <a16:creationId xmlns:a16="http://schemas.microsoft.com/office/drawing/2014/main" id="{CA70D91A-5A05-48D5-BD4A-8734C293E3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" y="2150"/>
              <a:ext cx="253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17463" name="Text Box 687">
              <a:extLst>
                <a:ext uri="{FF2B5EF4-FFF2-40B4-BE49-F238E27FC236}">
                  <a16:creationId xmlns:a16="http://schemas.microsoft.com/office/drawing/2014/main" id="{DD405221-D335-4BF8-B32A-BCC4ED0B1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726"/>
              <a:ext cx="226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17464" name="Text Box 688">
              <a:extLst>
                <a:ext uri="{FF2B5EF4-FFF2-40B4-BE49-F238E27FC236}">
                  <a16:creationId xmlns:a16="http://schemas.microsoft.com/office/drawing/2014/main" id="{3156DA36-8A6F-4B1F-A400-F079DE09E2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6" y="3446"/>
              <a:ext cx="202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17465" name="Text Box 689">
              <a:extLst>
                <a:ext uri="{FF2B5EF4-FFF2-40B4-BE49-F238E27FC236}">
                  <a16:creationId xmlns:a16="http://schemas.microsoft.com/office/drawing/2014/main" id="{5DBCBC93-C55E-4218-A13B-1D7214E5E3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3782"/>
              <a:ext cx="219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</p:grpSp>
      <p:sp>
        <p:nvSpPr>
          <p:cNvPr id="17417" name="Text Box 690">
            <a:extLst>
              <a:ext uri="{FF2B5EF4-FFF2-40B4-BE49-F238E27FC236}">
                <a16:creationId xmlns:a16="http://schemas.microsoft.com/office/drawing/2014/main" id="{4F5A6BDA-7E24-4FA8-9D99-7910A40DB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1972" y="5463646"/>
            <a:ext cx="122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Times New Roman" panose="02020603050405020304" pitchFamily="18" charset="0"/>
              </a:rPr>
              <a:t>Hình 19</a:t>
            </a:r>
          </a:p>
        </p:txBody>
      </p:sp>
      <p:sp>
        <p:nvSpPr>
          <p:cNvPr id="64" name="Rectangle 41">
            <a:extLst>
              <a:ext uri="{FF2B5EF4-FFF2-40B4-BE49-F238E27FC236}">
                <a16:creationId xmlns:a16="http://schemas.microsoft.com/office/drawing/2014/main" id="{8721341F-B7DB-46DA-83CA-471CA5C90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44" y="314210"/>
            <a:ext cx="2686954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BT32 – SGK/67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77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77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77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77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77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77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27" grpId="0"/>
      <p:bldP spid="17728" grpId="0"/>
      <p:bldP spid="17729" grpId="0"/>
      <p:bldP spid="17730" grpId="0"/>
      <p:bldP spid="177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2C34CD-A5CA-42ED-9C8A-ACA6DAEE8F6B}"/>
              </a:ext>
            </a:extLst>
          </p:cNvPr>
          <p:cNvSpPr txBox="1"/>
          <p:nvPr/>
        </p:nvSpPr>
        <p:spPr>
          <a:xfrm>
            <a:off x="3886200" y="914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AA4919-737B-49BC-9D8F-9B7B60C09A76}"/>
              </a:ext>
            </a:extLst>
          </p:cNvPr>
          <p:cNvSpPr txBox="1"/>
          <p:nvPr/>
        </p:nvSpPr>
        <p:spPr>
          <a:xfrm>
            <a:off x="2667000" y="1981200"/>
            <a:ext cx="6248400" cy="2546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BTVN: 33 – SGK/67; 44, 45 – SBT/74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Làm Bài Tập ở Nhà Của Bạn Hình ảnh | Định dạng hình ảnh PSD 400229413|  vn.lovepik.com">
            <a:extLst>
              <a:ext uri="{FF2B5EF4-FFF2-40B4-BE49-F238E27FC236}">
                <a16:creationId xmlns:a16="http://schemas.microsoft.com/office/drawing/2014/main" id="{1E64BA90-0BB5-4187-A617-F63785048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442" y="4914100"/>
            <a:ext cx="2667000" cy="194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008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5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/>
        </p:blipFill>
        <p:spPr>
          <a:xfrm>
            <a:off x="4" y="2438401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882" y="-1298092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606757" y="1092503"/>
            <a:ext cx="8798008" cy="5138716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9" rIns="91432" bIns="45719" rtlCol="0" anchor="ctr"/>
          <a:lstStyle/>
          <a:p>
            <a:pPr algn="ctr" defTabSz="914264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67">
              <a:solidFill>
                <a:prstClr val="white"/>
              </a:solidFill>
              <a:latin typeface="DFPOP1-W9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>
            <a:off x="8798035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/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13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/>
        </p:blipFill>
        <p:spPr>
          <a:xfrm>
            <a:off x="9407612" y="4800727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/>
        </p:blipFill>
        <p:spPr>
          <a:xfrm>
            <a:off x="9670240" y="3330330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714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9" rIns="91432" bIns="45719" rtlCol="0" anchor="ctr"/>
          <a:lstStyle/>
          <a:p>
            <a:pPr algn="ctr" defTabSz="914264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67">
              <a:solidFill>
                <a:prstClr val="white"/>
              </a:solidFill>
              <a:latin typeface="DFPOP1-W9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51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9" rIns="91432" bIns="45719" rtlCol="0" anchor="ctr"/>
          <a:lstStyle/>
          <a:p>
            <a:pPr algn="ctr" defTabSz="914264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67">
              <a:solidFill>
                <a:prstClr val="white"/>
              </a:solidFill>
              <a:latin typeface="DFPOP1-W9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87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9" rIns="91432" bIns="45719" rtlCol="0" anchor="ctr"/>
          <a:lstStyle/>
          <a:p>
            <a:pPr algn="ctr" defTabSz="914264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67">
              <a:solidFill>
                <a:prstClr val="white"/>
              </a:solidFill>
              <a:latin typeface="DFPOP1-W9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049" y="5108596"/>
            <a:ext cx="3121967" cy="1772088"/>
          </a:xfrm>
          <a:prstGeom prst="rect">
            <a:avLst/>
          </a:prstGeom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66707" y="2471479"/>
            <a:ext cx="11785600" cy="196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7" tIns="60953" rIns="121907" bIns="609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121902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902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 PHẲNG TOẠ ĐỘ</a:t>
            </a:r>
          </a:p>
        </p:txBody>
      </p:sp>
    </p:spTree>
    <p:extLst>
      <p:ext uri="{BB962C8B-B14F-4D97-AF65-F5344CB8AC3E}">
        <p14:creationId xmlns:p14="http://schemas.microsoft.com/office/powerpoint/2010/main" val="289245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41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mph" presetSubtype="0" repeatCount="14000" autoRev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60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AutoShape 6">
            <a:extLst>
              <a:ext uri="{FF2B5EF4-FFF2-40B4-BE49-F238E27FC236}">
                <a16:creationId xmlns:a16="http://schemas.microsoft.com/office/drawing/2014/main" id="{952B40D4-60A4-4E02-B57C-909D0929D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969" y="3719514"/>
            <a:ext cx="4953000" cy="24384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u="sng">
                <a:latin typeface="VNI-Times" pitchFamily="2" charset="0"/>
              </a:rPr>
              <a:t>COÂNG TY ÑIEÄN AÛNH BAÊNG HÌNH</a:t>
            </a:r>
            <a:r>
              <a:rPr lang="en-US" altLang="en-US" sz="1400" u="sng">
                <a:latin typeface=".VnArialH" panose="020B7200000000000000" pitchFamily="34" charset="0"/>
              </a:rPr>
              <a:t> </a:t>
            </a:r>
            <a:r>
              <a:rPr lang="en-US" altLang="en-US" sz="1400" u="sng">
                <a:latin typeface="VNI-Times" pitchFamily="2" charset="0"/>
              </a:rPr>
              <a:t>HAØ NOÄI</a:t>
            </a: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  <a:latin typeface="VNI-Times" pitchFamily="2" charset="0"/>
              </a:rPr>
              <a:t>VEÙ XEM CHIEÁU BOÙNG</a:t>
            </a: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.VnArial" panose="020B7200000000000000" pitchFamily="34" charset="0"/>
              </a:rPr>
              <a:t>R¹p: </a:t>
            </a:r>
            <a:r>
              <a:rPr lang="en-US" altLang="en-US" sz="1800">
                <a:latin typeface="Times New Roman" panose="02020603050405020304" pitchFamily="18" charset="0"/>
              </a:rPr>
              <a:t>THÁNG 8</a:t>
            </a:r>
            <a:r>
              <a:rPr lang="en-US" altLang="en-US" sz="1800">
                <a:latin typeface=".VnArial" panose="020B7200000000000000" pitchFamily="34" charset="0"/>
              </a:rPr>
              <a:t>                 </a:t>
            </a:r>
            <a:r>
              <a:rPr lang="en-US" altLang="en-US" sz="1800">
                <a:latin typeface="VNI-Times" pitchFamily="2" charset="0"/>
              </a:rPr>
              <a:t>Giaù</a:t>
            </a:r>
            <a:r>
              <a:rPr lang="en-US" altLang="en-US" sz="1800">
                <a:latin typeface=".VnArialH" panose="020B7200000000000000" pitchFamily="34" charset="0"/>
              </a:rPr>
              <a:t>:</a:t>
            </a:r>
            <a:r>
              <a:rPr lang="en-US" altLang="en-US" sz="1800">
                <a:latin typeface=".VnArial" panose="020B7200000000000000" pitchFamily="34" charset="0"/>
              </a:rPr>
              <a:t> 15000®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.VnArial" panose="020B7200000000000000" pitchFamily="34" charset="0"/>
              </a:rPr>
              <a:t>Ngµy 31/1/2014                 Sè ghÕ: </a:t>
            </a:r>
            <a:r>
              <a:rPr lang="en-US" altLang="en-US" sz="2800" b="1">
                <a:solidFill>
                  <a:srgbClr val="FF3300"/>
                </a:solidFill>
                <a:latin typeface=".VnArial" panose="020B7200000000000000" pitchFamily="34" charset="0"/>
              </a:rPr>
              <a:t>H1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.VnArial" panose="020B7200000000000000" pitchFamily="34" charset="0"/>
              </a:rPr>
              <a:t>Giê : 20 h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1400" i="1">
                <a:latin typeface=".VnArial" panose="020B7200000000000000" pitchFamily="34" charset="0"/>
              </a:rPr>
              <a:t>Xin gi÷ vÐ ®Ó kiÓm so¸t</a:t>
            </a:r>
            <a:r>
              <a:rPr lang="en-US" altLang="en-US" sz="1800">
                <a:latin typeface=".VnArial" panose="020B7200000000000000" pitchFamily="34" charset="0"/>
              </a:rPr>
              <a:t>                         No:257979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64795EF7-4071-4528-B1E5-2D32E993F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790576"/>
            <a:ext cx="6858000" cy="207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                  </a:t>
            </a:r>
          </a:p>
          <a:p>
            <a:pPr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104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  <a:p>
            <a:pPr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8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   </a:t>
            </a:r>
          </a:p>
          <a:p>
            <a:pPr>
              <a:buNone/>
            </a:pP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                                                                       </a:t>
            </a:r>
          </a:p>
        </p:txBody>
      </p:sp>
      <p:sp>
        <p:nvSpPr>
          <p:cNvPr id="5128" name="AutoShape 8">
            <a:extLst>
              <a:ext uri="{FF2B5EF4-FFF2-40B4-BE49-F238E27FC236}">
                <a16:creationId xmlns:a16="http://schemas.microsoft.com/office/drawing/2014/main" id="{4B12FA05-2CDE-4743-9402-9A813C150D9B}"/>
              </a:ext>
            </a:extLst>
          </p:cNvPr>
          <p:cNvSpPr>
            <a:spLocks/>
          </p:cNvSpPr>
          <p:nvPr/>
        </p:nvSpPr>
        <p:spPr bwMode="auto">
          <a:xfrm>
            <a:off x="1143000" y="1457566"/>
            <a:ext cx="206375" cy="828434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30" name="AutoShape 10">
            <a:extLst>
              <a:ext uri="{FF2B5EF4-FFF2-40B4-BE49-F238E27FC236}">
                <a16:creationId xmlns:a16="http://schemas.microsoft.com/office/drawing/2014/main" id="{CED6511D-A78D-4C72-BA27-F4D829DD1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599" y="2057400"/>
            <a:ext cx="3657601" cy="1524002"/>
          </a:xfrm>
          <a:prstGeom prst="cloudCallout">
            <a:avLst>
              <a:gd name="adj1" fmla="val -85593"/>
              <a:gd name="adj2" fmla="val -49569"/>
            </a:avLst>
          </a:prstGeom>
          <a:solidFill>
            <a:schemeClr val="bg1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id="{3A5E94ED-68BD-4668-84D3-7FBE36761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1" y="2937375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9" name="Rectangle 6">
            <a:extLst>
              <a:ext uri="{FF2B5EF4-FFF2-40B4-BE49-F238E27FC236}">
                <a16:creationId xmlns:a16="http://schemas.microsoft.com/office/drawing/2014/main" id="{3B8124AE-B0E2-4BAC-A78A-E6E7941EB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4150" y="3643313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.VnArial" panose="020B7200000000000000" pitchFamily="34" charset="0"/>
              </a:rPr>
              <a:t>B </a:t>
            </a:r>
          </a:p>
        </p:txBody>
      </p:sp>
      <p:sp>
        <p:nvSpPr>
          <p:cNvPr id="5140" name="Rectangle 6">
            <a:extLst>
              <a:ext uri="{FF2B5EF4-FFF2-40B4-BE49-F238E27FC236}">
                <a16:creationId xmlns:a16="http://schemas.microsoft.com/office/drawing/2014/main" id="{053F6487-250D-448B-939A-AE968EAF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4025" y="3409951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.VnArial" panose="020B7200000000000000" pitchFamily="34" charset="0"/>
              </a:rPr>
              <a:t>A </a:t>
            </a:r>
          </a:p>
        </p:txBody>
      </p:sp>
      <p:sp>
        <p:nvSpPr>
          <p:cNvPr id="5141" name="Rectangle 6">
            <a:extLst>
              <a:ext uri="{FF2B5EF4-FFF2-40B4-BE49-F238E27FC236}">
                <a16:creationId xmlns:a16="http://schemas.microsoft.com/office/drawing/2014/main" id="{8135EAB1-BC11-4D10-8115-FE2CA7DAC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6463" y="4038601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.VnArial" panose="020B7200000000000000" pitchFamily="34" charset="0"/>
              </a:rPr>
              <a:t>D </a:t>
            </a:r>
          </a:p>
        </p:txBody>
      </p:sp>
      <p:sp>
        <p:nvSpPr>
          <p:cNvPr id="5142" name="Rectangle 6">
            <a:extLst>
              <a:ext uri="{FF2B5EF4-FFF2-40B4-BE49-F238E27FC236}">
                <a16:creationId xmlns:a16="http://schemas.microsoft.com/office/drawing/2014/main" id="{0FE41C66-71B9-44C4-B4CC-EED96A4C3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625" y="3810001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.VnArial" panose="020B7200000000000000" pitchFamily="34" charset="0"/>
              </a:rPr>
              <a:t>C</a:t>
            </a:r>
          </a:p>
        </p:txBody>
      </p:sp>
      <p:sp>
        <p:nvSpPr>
          <p:cNvPr id="5143" name="Rectangle 6">
            <a:extLst>
              <a:ext uri="{FF2B5EF4-FFF2-40B4-BE49-F238E27FC236}">
                <a16:creationId xmlns:a16="http://schemas.microsoft.com/office/drawing/2014/main" id="{00F7C994-879D-447F-B1CB-074FFFCA1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0663" y="4475163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.VnArial" panose="020B7200000000000000" pitchFamily="34" charset="0"/>
              </a:rPr>
              <a:t>F </a:t>
            </a:r>
          </a:p>
        </p:txBody>
      </p:sp>
      <p:sp>
        <p:nvSpPr>
          <p:cNvPr id="5144" name="Rectangle 6">
            <a:extLst>
              <a:ext uri="{FF2B5EF4-FFF2-40B4-BE49-F238E27FC236}">
                <a16:creationId xmlns:a16="http://schemas.microsoft.com/office/drawing/2014/main" id="{A3622935-0147-4D7A-8C49-4273AFC22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4200" y="4246563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.VnArial" panose="020B7200000000000000" pitchFamily="34" charset="0"/>
              </a:rPr>
              <a:t>E </a:t>
            </a:r>
          </a:p>
        </p:txBody>
      </p:sp>
      <p:sp>
        <p:nvSpPr>
          <p:cNvPr id="5145" name="Rectangle 6">
            <a:extLst>
              <a:ext uri="{FF2B5EF4-FFF2-40B4-BE49-F238E27FC236}">
                <a16:creationId xmlns:a16="http://schemas.microsoft.com/office/drawing/2014/main" id="{EE673774-4AFE-46B4-9896-2BA47C9E1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7538" y="5029201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.VnArial" panose="020B7200000000000000" pitchFamily="34" charset="0"/>
              </a:rPr>
              <a:t>H </a:t>
            </a:r>
          </a:p>
        </p:txBody>
      </p:sp>
      <p:sp>
        <p:nvSpPr>
          <p:cNvPr id="5146" name="Rectangle 6">
            <a:extLst>
              <a:ext uri="{FF2B5EF4-FFF2-40B4-BE49-F238E27FC236}">
                <a16:creationId xmlns:a16="http://schemas.microsoft.com/office/drawing/2014/main" id="{5DA98FD3-7562-44B4-9BC9-1188CF686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8388" y="4724401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.VnArial" panose="020B7200000000000000" pitchFamily="34" charset="0"/>
              </a:rPr>
              <a:t>G </a:t>
            </a:r>
          </a:p>
        </p:txBody>
      </p:sp>
      <p:sp>
        <p:nvSpPr>
          <p:cNvPr id="5147" name="Rectangle 6">
            <a:extLst>
              <a:ext uri="{FF2B5EF4-FFF2-40B4-BE49-F238E27FC236}">
                <a16:creationId xmlns:a16="http://schemas.microsoft.com/office/drawing/2014/main" id="{A6B94AE2-528C-4473-838E-DC241477E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063" y="53482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.VnArial" panose="020B7200000000000000" pitchFamily="34" charset="0"/>
              </a:rPr>
              <a:t>I </a:t>
            </a:r>
          </a:p>
        </p:txBody>
      </p:sp>
      <p:sp>
        <p:nvSpPr>
          <p:cNvPr id="5148" name="Rectangle 6">
            <a:extLst>
              <a:ext uri="{FF2B5EF4-FFF2-40B4-BE49-F238E27FC236}">
                <a16:creationId xmlns:a16="http://schemas.microsoft.com/office/drawing/2014/main" id="{D8A4BCC8-4FBE-4098-B5DB-4973339CB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8825" y="5694363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.VnArial" panose="020B7200000000000000" pitchFamily="34" charset="0"/>
              </a:rPr>
              <a:t>K </a:t>
            </a:r>
          </a:p>
        </p:txBody>
      </p:sp>
      <p:sp>
        <p:nvSpPr>
          <p:cNvPr id="5149" name="Rectangle 6">
            <a:extLst>
              <a:ext uri="{FF2B5EF4-FFF2-40B4-BE49-F238E27FC236}">
                <a16:creationId xmlns:a16="http://schemas.microsoft.com/office/drawing/2014/main" id="{FFA5C02A-13B5-42FA-BBF4-1727E9E7E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700" y="5541963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.VnArial" panose="020B7200000000000000" pitchFamily="34" charset="0"/>
              </a:rPr>
              <a:t>10 </a:t>
            </a:r>
          </a:p>
        </p:txBody>
      </p:sp>
      <p:sp>
        <p:nvSpPr>
          <p:cNvPr id="5150" name="Rectangle 6">
            <a:extLst>
              <a:ext uri="{FF2B5EF4-FFF2-40B4-BE49-F238E27FC236}">
                <a16:creationId xmlns:a16="http://schemas.microsoft.com/office/drawing/2014/main" id="{BCE3F7F7-8A96-435A-965A-F2C7EFF80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6975" y="5334001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.VnArial" panose="020B7200000000000000" pitchFamily="34" charset="0"/>
              </a:rPr>
              <a:t>9 </a:t>
            </a:r>
          </a:p>
        </p:txBody>
      </p:sp>
      <p:sp>
        <p:nvSpPr>
          <p:cNvPr id="5151" name="Rectangle 6">
            <a:extLst>
              <a:ext uri="{FF2B5EF4-FFF2-40B4-BE49-F238E27FC236}">
                <a16:creationId xmlns:a16="http://schemas.microsoft.com/office/drawing/2014/main" id="{098B5FB6-D13F-4853-9FB2-542FA9214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0" y="5143501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.VnArial" panose="020B7200000000000000" pitchFamily="34" charset="0"/>
              </a:rPr>
              <a:t>8</a:t>
            </a:r>
          </a:p>
        </p:txBody>
      </p:sp>
      <p:sp>
        <p:nvSpPr>
          <p:cNvPr id="5152" name="Rectangle 6">
            <a:extLst>
              <a:ext uri="{FF2B5EF4-FFF2-40B4-BE49-F238E27FC236}">
                <a16:creationId xmlns:a16="http://schemas.microsoft.com/office/drawing/2014/main" id="{B81DF145-9302-4449-9EF9-E92EC0F34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4932363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.VnArial" panose="020B7200000000000000" pitchFamily="34" charset="0"/>
              </a:rPr>
              <a:t>7 </a:t>
            </a:r>
          </a:p>
        </p:txBody>
      </p:sp>
      <p:sp>
        <p:nvSpPr>
          <p:cNvPr id="5153" name="Rectangle 6">
            <a:extLst>
              <a:ext uri="{FF2B5EF4-FFF2-40B4-BE49-F238E27FC236}">
                <a16:creationId xmlns:a16="http://schemas.microsoft.com/office/drawing/2014/main" id="{5F37B045-5AF0-4922-A4EC-8F2D18A22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900" y="4724401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.VnArial" panose="020B7200000000000000" pitchFamily="34" charset="0"/>
              </a:rPr>
              <a:t>6 </a:t>
            </a:r>
          </a:p>
        </p:txBody>
      </p:sp>
      <p:sp>
        <p:nvSpPr>
          <p:cNvPr id="5154" name="Rectangle 6">
            <a:extLst>
              <a:ext uri="{FF2B5EF4-FFF2-40B4-BE49-F238E27FC236}">
                <a16:creationId xmlns:a16="http://schemas.microsoft.com/office/drawing/2014/main" id="{B33E6030-211B-47B2-BB56-D08AA6AFC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4100" y="4572001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.VnArial" panose="020B7200000000000000" pitchFamily="34" charset="0"/>
              </a:rPr>
              <a:t>5 </a:t>
            </a:r>
          </a:p>
        </p:txBody>
      </p:sp>
      <p:sp>
        <p:nvSpPr>
          <p:cNvPr id="5155" name="Rectangle 6">
            <a:extLst>
              <a:ext uri="{FF2B5EF4-FFF2-40B4-BE49-F238E27FC236}">
                <a16:creationId xmlns:a16="http://schemas.microsoft.com/office/drawing/2014/main" id="{FCA4A9AD-463D-4981-B3F4-DB6254DA9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9300" y="4398963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.VnArial" panose="020B7200000000000000" pitchFamily="34" charset="0"/>
              </a:rPr>
              <a:t>4 </a:t>
            </a:r>
          </a:p>
        </p:txBody>
      </p:sp>
      <p:sp>
        <p:nvSpPr>
          <p:cNvPr id="5156" name="Rectangle 6">
            <a:extLst>
              <a:ext uri="{FF2B5EF4-FFF2-40B4-BE49-F238E27FC236}">
                <a16:creationId xmlns:a16="http://schemas.microsoft.com/office/drawing/2014/main" id="{8123CCDE-B44F-4907-92C9-80F82D010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013" y="4225926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5157" name="Rectangle 6">
            <a:extLst>
              <a:ext uri="{FF2B5EF4-FFF2-40B4-BE49-F238E27FC236}">
                <a16:creationId xmlns:a16="http://schemas.microsoft.com/office/drawing/2014/main" id="{ADFE790D-0EE3-486B-8E6B-6F2C578EA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0" y="4113213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.VnArial" panose="020B7200000000000000" pitchFamily="34" charset="0"/>
              </a:rPr>
              <a:t>2 </a:t>
            </a:r>
          </a:p>
        </p:txBody>
      </p:sp>
      <p:sp>
        <p:nvSpPr>
          <p:cNvPr id="5158" name="Rectangle 6">
            <a:extLst>
              <a:ext uri="{FF2B5EF4-FFF2-40B4-BE49-F238E27FC236}">
                <a16:creationId xmlns:a16="http://schemas.microsoft.com/office/drawing/2014/main" id="{D559F24A-AFDA-496A-919A-714B2D05E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300" y="3962401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.VnArial" panose="020B7200000000000000" pitchFamily="34" charset="0"/>
              </a:rPr>
              <a:t>1 </a:t>
            </a:r>
          </a:p>
        </p:txBody>
      </p:sp>
      <p:sp>
        <p:nvSpPr>
          <p:cNvPr id="5133" name="AutoShape 13">
            <a:extLst>
              <a:ext uri="{FF2B5EF4-FFF2-40B4-BE49-F238E27FC236}">
                <a16:creationId xmlns:a16="http://schemas.microsoft.com/office/drawing/2014/main" id="{239BC480-AC27-45D6-A4FA-557833E0C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2062" y="3837782"/>
            <a:ext cx="3292475" cy="1600201"/>
          </a:xfrm>
          <a:prstGeom prst="cloudCallout">
            <a:avLst>
              <a:gd name="adj1" fmla="val -75287"/>
              <a:gd name="adj2" fmla="val 11495"/>
            </a:avLst>
          </a:prstGeom>
          <a:solidFill>
            <a:schemeClr val="accent1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H1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nghĩa như thế nào 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6" name="Text Box 16">
            <a:extLst>
              <a:ext uri="{FF2B5EF4-FFF2-40B4-BE49-F238E27FC236}">
                <a16:creationId xmlns:a16="http://schemas.microsoft.com/office/drawing/2014/main" id="{8955CF6D-828C-4F26-A03A-72368C266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8134" y="3684698"/>
            <a:ext cx="5600700" cy="26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Chữ in hoa H chỉ số thứ tự của dãy ghế, số 1 bên cạnh chỉ số thứ tự của ghế trong dãy.(xác định chỗ ngồi của người cầm tấm vé đó ).</a:t>
            </a:r>
          </a:p>
        </p:txBody>
      </p:sp>
      <p:sp>
        <p:nvSpPr>
          <p:cNvPr id="4128" name="Rectangle 41">
            <a:extLst>
              <a:ext uri="{FF2B5EF4-FFF2-40B4-BE49-F238E27FC236}">
                <a16:creationId xmlns:a16="http://schemas.microsoft.com/office/drawing/2014/main" id="{FC363C79-96C1-4460-96A7-441E22F27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238" y="86302"/>
            <a:ext cx="2890535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vấn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đề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37" name="Picture 5" descr="CIMG0122">
            <a:extLst>
              <a:ext uri="{FF2B5EF4-FFF2-40B4-BE49-F238E27FC236}">
                <a16:creationId xmlns:a16="http://schemas.microsoft.com/office/drawing/2014/main" id="{7BAB2028-155D-477E-AC26-9FF71974858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5128" grpId="0" animBg="1"/>
      <p:bldP spid="5130" grpId="0" animBg="1"/>
      <p:bldP spid="5130" grpId="1" animBg="1"/>
      <p:bldP spid="5131" grpId="0"/>
      <p:bldP spid="5139" grpId="0"/>
      <p:bldP spid="5139" grpId="1"/>
      <p:bldP spid="5141" grpId="0"/>
      <p:bldP spid="5141" grpId="1"/>
      <p:bldP spid="5142" grpId="0"/>
      <p:bldP spid="5142" grpId="1"/>
      <p:bldP spid="5143" grpId="0"/>
      <p:bldP spid="5143" grpId="1"/>
      <p:bldP spid="5144" grpId="0"/>
      <p:bldP spid="5144" grpId="1"/>
      <p:bldP spid="5145" grpId="0"/>
      <p:bldP spid="5145" grpId="1"/>
      <p:bldP spid="5146" grpId="0"/>
      <p:bldP spid="5146" grpId="1"/>
      <p:bldP spid="5147" grpId="0" build="allAtOnce"/>
      <p:bldP spid="5148" grpId="0"/>
      <p:bldP spid="5148" grpId="1"/>
      <p:bldP spid="5149" grpId="0"/>
      <p:bldP spid="5149" grpId="1"/>
      <p:bldP spid="5150" grpId="0"/>
      <p:bldP spid="5150" grpId="1"/>
      <p:bldP spid="5151" grpId="0"/>
      <p:bldP spid="5151" grpId="1"/>
      <p:bldP spid="5152" grpId="0"/>
      <p:bldP spid="5152" grpId="1"/>
      <p:bldP spid="5153" grpId="0"/>
      <p:bldP spid="5153" grpId="1"/>
      <p:bldP spid="5154" grpId="0"/>
      <p:bldP spid="5154" grpId="1"/>
      <p:bldP spid="5155" grpId="0"/>
      <p:bldP spid="5155" grpId="1"/>
      <p:bldP spid="5156" grpId="0"/>
      <p:bldP spid="5156" grpId="1"/>
      <p:bldP spid="5157" grpId="0"/>
      <p:bldP spid="5157" grpId="1"/>
      <p:bldP spid="5158" grpId="0"/>
      <p:bldP spid="5158" grpId="1"/>
      <p:bldP spid="5133" grpId="0" animBg="1"/>
      <p:bldP spid="5133" grpId="1" animBg="1"/>
      <p:bldP spid="51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440973C9-F23D-48CF-B12C-DD79AF1A71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700" y="28354"/>
            <a:ext cx="10972800" cy="11430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</a:rPr>
              <a:t>Ô B3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trên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bảng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3600" dirty="0">
                <a:latin typeface="Times New Roman" panose="02020603050405020304" pitchFamily="18" charset="0"/>
              </a:rPr>
              <a:t> Excel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nói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lên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điều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gì</a:t>
            </a:r>
            <a:r>
              <a:rPr lang="en-US" altLang="en-US" sz="3600" dirty="0"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40964" name="Picture 4">
            <a:extLst>
              <a:ext uri="{FF2B5EF4-FFF2-40B4-BE49-F238E27FC236}">
                <a16:creationId xmlns:a16="http://schemas.microsoft.com/office/drawing/2014/main" id="{DD2C9E94-8EB9-4948-BA0D-CD6FC62A956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143001"/>
            <a:ext cx="8305800" cy="3611563"/>
          </a:xfrm>
        </p:spPr>
      </p:pic>
      <p:sp>
        <p:nvSpPr>
          <p:cNvPr id="40965" name="Rectangle 5">
            <a:extLst>
              <a:ext uri="{FF2B5EF4-FFF2-40B4-BE49-F238E27FC236}">
                <a16:creationId xmlns:a16="http://schemas.microsoft.com/office/drawing/2014/main" id="{472C501B-25F1-4726-BA25-DE87418A9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114834"/>
            <a:ext cx="644279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36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sz="3600" dirty="0">
                <a:solidFill>
                  <a:schemeClr val="tx2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36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trỏ</a:t>
            </a:r>
            <a:r>
              <a:rPr lang="en-US" altLang="en-US" sz="36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3600" dirty="0">
                <a:solidFill>
                  <a:schemeClr val="tx2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6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cột</a:t>
            </a:r>
            <a:r>
              <a:rPr lang="en-US" altLang="en-US" sz="3600" dirty="0">
                <a:solidFill>
                  <a:schemeClr val="tx2"/>
                </a:solidFill>
                <a:latin typeface="Times New Roman" panose="02020603050405020304" pitchFamily="18" charset="0"/>
              </a:rPr>
              <a:t> B </a:t>
            </a:r>
            <a:r>
              <a:rPr lang="en-US" altLang="en-US" sz="36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3600" dirty="0">
                <a:solidFill>
                  <a:schemeClr val="tx2"/>
                </a:solidFill>
                <a:latin typeface="Times New Roman" panose="02020603050405020304" pitchFamily="18" charset="0"/>
              </a:rPr>
              <a:t>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AA8165B-D0E4-4222-9214-3A128BEB7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10972800" cy="1143000"/>
          </a:xfrm>
        </p:spPr>
        <p:txBody>
          <a:bodyPr/>
          <a:lstStyle/>
          <a:p>
            <a:r>
              <a:rPr lang="en-US" altLang="en-US" sz="3200" dirty="0" err="1">
                <a:latin typeface="Times New Roman" panose="02020603050405020304" pitchFamily="18" charset="0"/>
              </a:rPr>
              <a:t>Hãy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cho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quân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vua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đen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đang</a:t>
            </a:r>
            <a:r>
              <a:rPr lang="en-US" altLang="en-US" sz="3200" dirty="0">
                <a:latin typeface="Times New Roman" panose="02020603050405020304" pitchFamily="18" charset="0"/>
              </a:rPr>
              <a:t> ở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vị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trí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3200" dirty="0"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41988" name="Picture 4">
            <a:extLst>
              <a:ext uri="{FF2B5EF4-FFF2-40B4-BE49-F238E27FC236}">
                <a16:creationId xmlns:a16="http://schemas.microsoft.com/office/drawing/2014/main" id="{ADA703CC-C2A0-4BF4-9098-494297318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5">
            <a:extLst>
              <a:ext uri="{FF2B5EF4-FFF2-40B4-BE49-F238E27FC236}">
                <a16:creationId xmlns:a16="http://schemas.microsoft.com/office/drawing/2014/main" id="{ABB537EF-EA7B-465C-9819-5E5A9303A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0" y="1143000"/>
            <a:ext cx="37147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36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36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sz="36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sz="36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vua</a:t>
            </a:r>
            <a:r>
              <a:rPr lang="en-US" altLang="en-US" sz="36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đen</a:t>
            </a:r>
            <a:endParaRPr lang="en-US" altLang="en-US" sz="3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tx2"/>
                </a:solidFill>
                <a:latin typeface="Times New Roman" panose="02020603050405020304" pitchFamily="18" charset="0"/>
              </a:rPr>
              <a:t> ở ô d8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4ECF189F-A673-4472-A3D0-6F6C99C828A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25"/>
            <a:ext cx="12344400" cy="651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5" name="Group 3">
            <a:extLst>
              <a:ext uri="{FF2B5EF4-FFF2-40B4-BE49-F238E27FC236}">
                <a16:creationId xmlns:a16="http://schemas.microsoft.com/office/drawing/2014/main" id="{72937758-08A6-4FB4-98BF-24BB1B4C2FEB}"/>
              </a:ext>
            </a:extLst>
          </p:cNvPr>
          <p:cNvGrpSpPr>
            <a:grpSpLocks/>
          </p:cNvGrpSpPr>
          <p:nvPr/>
        </p:nvGrpSpPr>
        <p:grpSpPr bwMode="auto">
          <a:xfrm>
            <a:off x="2200276" y="3371850"/>
            <a:ext cx="7351713" cy="101600"/>
            <a:chOff x="426" y="2124"/>
            <a:chExt cx="4631" cy="64"/>
          </a:xfrm>
        </p:grpSpPr>
        <p:sp>
          <p:nvSpPr>
            <p:cNvPr id="7220" name="Line 4">
              <a:extLst>
                <a:ext uri="{FF2B5EF4-FFF2-40B4-BE49-F238E27FC236}">
                  <a16:creationId xmlns:a16="http://schemas.microsoft.com/office/drawing/2014/main" id="{742C3F47-A511-493B-B39B-D1AC8316F8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6" y="2160"/>
              <a:ext cx="4631" cy="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21" name="Group 5">
              <a:extLst>
                <a:ext uri="{FF2B5EF4-FFF2-40B4-BE49-F238E27FC236}">
                  <a16:creationId xmlns:a16="http://schemas.microsoft.com/office/drawing/2014/main" id="{704A6927-EA3D-4684-89B6-74AC248CF8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4" y="2124"/>
              <a:ext cx="3216" cy="64"/>
              <a:chOff x="1124" y="2124"/>
              <a:chExt cx="3216" cy="64"/>
            </a:xfrm>
          </p:grpSpPr>
          <p:sp>
            <p:nvSpPr>
              <p:cNvPr id="7222" name="Line 6">
                <a:extLst>
                  <a:ext uri="{FF2B5EF4-FFF2-40B4-BE49-F238E27FC236}">
                    <a16:creationId xmlns:a16="http://schemas.microsoft.com/office/drawing/2014/main" id="{44BEA2B2-2601-41A4-93BE-DC1F0E1C5C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9" y="2125"/>
                <a:ext cx="8" cy="56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3" name="Line 7">
                <a:extLst>
                  <a:ext uri="{FF2B5EF4-FFF2-40B4-BE49-F238E27FC236}">
                    <a16:creationId xmlns:a16="http://schemas.microsoft.com/office/drawing/2014/main" id="{976CE2EC-3F21-4268-8C02-BD356A8856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4" y="2124"/>
                <a:ext cx="9" cy="56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4" name="Line 8">
                <a:extLst>
                  <a:ext uri="{FF2B5EF4-FFF2-40B4-BE49-F238E27FC236}">
                    <a16:creationId xmlns:a16="http://schemas.microsoft.com/office/drawing/2014/main" id="{7E75E42E-0F44-4F30-AEDF-1C1E5C20BF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2" y="2126"/>
                <a:ext cx="9" cy="56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5" name="Line 9">
                <a:extLst>
                  <a:ext uri="{FF2B5EF4-FFF2-40B4-BE49-F238E27FC236}">
                    <a16:creationId xmlns:a16="http://schemas.microsoft.com/office/drawing/2014/main" id="{CDCEA54C-625F-446E-8756-C809A28438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7" y="2126"/>
                <a:ext cx="8" cy="56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6" name="Line 10">
                <a:extLst>
                  <a:ext uri="{FF2B5EF4-FFF2-40B4-BE49-F238E27FC236}">
                    <a16:creationId xmlns:a16="http://schemas.microsoft.com/office/drawing/2014/main" id="{D23B59AE-B9AE-4687-ACB3-FEFB1C98B9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5" y="2126"/>
                <a:ext cx="9" cy="56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7" name="Line 11">
                <a:extLst>
                  <a:ext uri="{FF2B5EF4-FFF2-40B4-BE49-F238E27FC236}">
                    <a16:creationId xmlns:a16="http://schemas.microsoft.com/office/drawing/2014/main" id="{74C0DC62-7FC4-4154-BDE4-847DC235D1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8" y="2126"/>
                <a:ext cx="9" cy="56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8" name="Line 12">
                <a:extLst>
                  <a:ext uri="{FF2B5EF4-FFF2-40B4-BE49-F238E27FC236}">
                    <a16:creationId xmlns:a16="http://schemas.microsoft.com/office/drawing/2014/main" id="{A688BE2E-8E6F-4C17-A844-54044A9568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8" y="2131"/>
                <a:ext cx="8" cy="56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9" name="Line 13">
                <a:extLst>
                  <a:ext uri="{FF2B5EF4-FFF2-40B4-BE49-F238E27FC236}">
                    <a16:creationId xmlns:a16="http://schemas.microsoft.com/office/drawing/2014/main" id="{594C1758-4F7E-47D6-95A8-6A8DAC7476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6" y="2126"/>
                <a:ext cx="8" cy="56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0" name="Line 14">
                <a:extLst>
                  <a:ext uri="{FF2B5EF4-FFF2-40B4-BE49-F238E27FC236}">
                    <a16:creationId xmlns:a16="http://schemas.microsoft.com/office/drawing/2014/main" id="{AA3247F4-5018-4E36-A2F7-CE04C3F7A6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4" y="2132"/>
                <a:ext cx="9" cy="56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1" name="Line 15">
                <a:extLst>
                  <a:ext uri="{FF2B5EF4-FFF2-40B4-BE49-F238E27FC236}">
                    <a16:creationId xmlns:a16="http://schemas.microsoft.com/office/drawing/2014/main" id="{6B240677-5BCB-477F-BABF-BD82C4FFCF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1" y="2127"/>
                <a:ext cx="9" cy="56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3808" name="Group 16">
            <a:extLst>
              <a:ext uri="{FF2B5EF4-FFF2-40B4-BE49-F238E27FC236}">
                <a16:creationId xmlns:a16="http://schemas.microsoft.com/office/drawing/2014/main" id="{750CD63A-2CB9-4A3A-85D1-C69E7BE38E31}"/>
              </a:ext>
            </a:extLst>
          </p:cNvPr>
          <p:cNvGrpSpPr>
            <a:grpSpLocks/>
          </p:cNvGrpSpPr>
          <p:nvPr/>
        </p:nvGrpSpPr>
        <p:grpSpPr bwMode="auto">
          <a:xfrm>
            <a:off x="5780089" y="393701"/>
            <a:ext cx="168275" cy="5954713"/>
            <a:chOff x="2681" y="248"/>
            <a:chExt cx="106" cy="3751"/>
          </a:xfrm>
        </p:grpSpPr>
        <p:grpSp>
          <p:nvGrpSpPr>
            <p:cNvPr id="7208" name="Group 17">
              <a:extLst>
                <a:ext uri="{FF2B5EF4-FFF2-40B4-BE49-F238E27FC236}">
                  <a16:creationId xmlns:a16="http://schemas.microsoft.com/office/drawing/2014/main" id="{E97F1A51-0EBB-4B4F-9FB7-1AC66E2E1D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1" y="680"/>
              <a:ext cx="106" cy="2942"/>
              <a:chOff x="2681" y="680"/>
              <a:chExt cx="106" cy="2942"/>
            </a:xfrm>
          </p:grpSpPr>
          <p:sp>
            <p:nvSpPr>
              <p:cNvPr id="7210" name="Line 18">
                <a:extLst>
                  <a:ext uri="{FF2B5EF4-FFF2-40B4-BE49-F238E27FC236}">
                    <a16:creationId xmlns:a16="http://schemas.microsoft.com/office/drawing/2014/main" id="{359572F7-8036-4F52-A48B-F4318B5F00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721" y="2993"/>
                <a:ext cx="8" cy="87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1" name="Line 19">
                <a:extLst>
                  <a:ext uri="{FF2B5EF4-FFF2-40B4-BE49-F238E27FC236}">
                    <a16:creationId xmlns:a16="http://schemas.microsoft.com/office/drawing/2014/main" id="{A084FBC9-AC3A-4DB8-8597-04DC799A9C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730" y="3290"/>
                <a:ext cx="8" cy="87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2" name="Line 20">
                <a:extLst>
                  <a:ext uri="{FF2B5EF4-FFF2-40B4-BE49-F238E27FC236}">
                    <a16:creationId xmlns:a16="http://schemas.microsoft.com/office/drawing/2014/main" id="{F5B67758-EEEA-4124-A1B5-BBF2763121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731" y="2711"/>
                <a:ext cx="8" cy="8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3" name="Line 21">
                <a:extLst>
                  <a:ext uri="{FF2B5EF4-FFF2-40B4-BE49-F238E27FC236}">
                    <a16:creationId xmlns:a16="http://schemas.microsoft.com/office/drawing/2014/main" id="{9564508A-8635-482E-BE01-63C41AB038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731" y="2414"/>
                <a:ext cx="8" cy="8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4" name="Line 22">
                <a:extLst>
                  <a:ext uri="{FF2B5EF4-FFF2-40B4-BE49-F238E27FC236}">
                    <a16:creationId xmlns:a16="http://schemas.microsoft.com/office/drawing/2014/main" id="{4C88CB30-643E-4443-91B7-C2DEBF8567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739" y="1820"/>
                <a:ext cx="8" cy="8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5" name="Line 23">
                <a:extLst>
                  <a:ext uri="{FF2B5EF4-FFF2-40B4-BE49-F238E27FC236}">
                    <a16:creationId xmlns:a16="http://schemas.microsoft.com/office/drawing/2014/main" id="{553D36FE-B1D0-4BA7-B6E8-54DBC13206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731" y="1523"/>
                <a:ext cx="8" cy="8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6" name="Line 24">
                <a:extLst>
                  <a:ext uri="{FF2B5EF4-FFF2-40B4-BE49-F238E27FC236}">
                    <a16:creationId xmlns:a16="http://schemas.microsoft.com/office/drawing/2014/main" id="{5227BB3E-4369-4C74-8FDB-B9CADBB8FF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739" y="1235"/>
                <a:ext cx="8" cy="8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7" name="Line 25">
                <a:extLst>
                  <a:ext uri="{FF2B5EF4-FFF2-40B4-BE49-F238E27FC236}">
                    <a16:creationId xmlns:a16="http://schemas.microsoft.com/office/drawing/2014/main" id="{E94F2665-C2C2-4439-B92A-D5C9092D0A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732" y="938"/>
                <a:ext cx="8" cy="87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8" name="Line 26">
                <a:extLst>
                  <a:ext uri="{FF2B5EF4-FFF2-40B4-BE49-F238E27FC236}">
                    <a16:creationId xmlns:a16="http://schemas.microsoft.com/office/drawing/2014/main" id="{22789E12-A451-4557-B93F-0DA9B10EE9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739" y="640"/>
                <a:ext cx="8" cy="8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9" name="Line 27">
                <a:extLst>
                  <a:ext uri="{FF2B5EF4-FFF2-40B4-BE49-F238E27FC236}">
                    <a16:creationId xmlns:a16="http://schemas.microsoft.com/office/drawing/2014/main" id="{4ABBEB5B-562C-4391-BBF3-A005C715A7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737" y="3574"/>
                <a:ext cx="8" cy="8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09" name="Line 28">
              <a:extLst>
                <a:ext uri="{FF2B5EF4-FFF2-40B4-BE49-F238E27FC236}">
                  <a16:creationId xmlns:a16="http://schemas.microsoft.com/office/drawing/2014/main" id="{67730727-44B1-46BA-9A59-253F8789184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841" y="2120"/>
              <a:ext cx="3751" cy="7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821" name="Group 29">
            <a:extLst>
              <a:ext uri="{FF2B5EF4-FFF2-40B4-BE49-F238E27FC236}">
                <a16:creationId xmlns:a16="http://schemas.microsoft.com/office/drawing/2014/main" id="{6E1D91CB-BEE8-4D8E-AD28-88103C27AB91}"/>
              </a:ext>
            </a:extLst>
          </p:cNvPr>
          <p:cNvGrpSpPr>
            <a:grpSpLocks/>
          </p:cNvGrpSpPr>
          <p:nvPr/>
        </p:nvGrpSpPr>
        <p:grpSpPr bwMode="auto">
          <a:xfrm>
            <a:off x="3089276" y="3505201"/>
            <a:ext cx="5286375" cy="327025"/>
            <a:chOff x="986" y="2208"/>
            <a:chExt cx="3330" cy="206"/>
          </a:xfrm>
        </p:grpSpPr>
        <p:sp>
          <p:nvSpPr>
            <p:cNvPr id="7198" name="WordArt 30">
              <a:extLst>
                <a:ext uri="{FF2B5EF4-FFF2-40B4-BE49-F238E27FC236}">
                  <a16:creationId xmlns:a16="http://schemas.microsoft.com/office/drawing/2014/main" id="{B731F034-B004-402F-994F-E09E1CBEDF3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204422">
              <a:off x="3264" y="2236"/>
              <a:ext cx="108" cy="1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sz="1400" kern="1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VNI-Arial Rounded"/>
                </a:rPr>
                <a:t>2</a:t>
              </a:r>
            </a:p>
          </p:txBody>
        </p:sp>
        <p:sp>
          <p:nvSpPr>
            <p:cNvPr id="7199" name="WordArt 31">
              <a:extLst>
                <a:ext uri="{FF2B5EF4-FFF2-40B4-BE49-F238E27FC236}">
                  <a16:creationId xmlns:a16="http://schemas.microsoft.com/office/drawing/2014/main" id="{A31671E1-5050-4085-B141-1AD01162F60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204422">
              <a:off x="2929" y="2237"/>
              <a:ext cx="108" cy="1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sz="1400" kern="1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VNI-Arial Rounded"/>
                </a:rPr>
                <a:t>1</a:t>
              </a:r>
            </a:p>
          </p:txBody>
        </p:sp>
        <p:sp>
          <p:nvSpPr>
            <p:cNvPr id="7200" name="WordArt 32">
              <a:extLst>
                <a:ext uri="{FF2B5EF4-FFF2-40B4-BE49-F238E27FC236}">
                  <a16:creationId xmlns:a16="http://schemas.microsoft.com/office/drawing/2014/main" id="{F1635BB0-4EB9-4F60-8998-B6360A3E81B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204422">
              <a:off x="3891" y="2245"/>
              <a:ext cx="108" cy="1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sz="1400" kern="1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VNI-Arial Rounded"/>
                </a:rPr>
                <a:t>4</a:t>
              </a:r>
            </a:p>
          </p:txBody>
        </p:sp>
        <p:sp>
          <p:nvSpPr>
            <p:cNvPr id="7201" name="WordArt 33">
              <a:extLst>
                <a:ext uri="{FF2B5EF4-FFF2-40B4-BE49-F238E27FC236}">
                  <a16:creationId xmlns:a16="http://schemas.microsoft.com/office/drawing/2014/main" id="{6A923A68-4C5E-4E84-B05A-B9F2E6FD998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204422">
              <a:off x="3572" y="2246"/>
              <a:ext cx="108" cy="1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sz="1400" kern="1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VNI-Arial Rounded"/>
                </a:rPr>
                <a:t>3</a:t>
              </a:r>
            </a:p>
          </p:txBody>
        </p:sp>
        <p:sp>
          <p:nvSpPr>
            <p:cNvPr id="7202" name="WordArt 34">
              <a:extLst>
                <a:ext uri="{FF2B5EF4-FFF2-40B4-BE49-F238E27FC236}">
                  <a16:creationId xmlns:a16="http://schemas.microsoft.com/office/drawing/2014/main" id="{058A58D8-FBA9-47EF-975C-E8F564C8A56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204422">
              <a:off x="4208" y="2252"/>
              <a:ext cx="108" cy="1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sz="1400" kern="1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VNI-Arial Rounded"/>
                </a:rPr>
                <a:t>5</a:t>
              </a:r>
            </a:p>
          </p:txBody>
        </p:sp>
        <p:sp>
          <p:nvSpPr>
            <p:cNvPr id="7203" name="WordArt 35">
              <a:extLst>
                <a:ext uri="{FF2B5EF4-FFF2-40B4-BE49-F238E27FC236}">
                  <a16:creationId xmlns:a16="http://schemas.microsoft.com/office/drawing/2014/main" id="{48BE2359-5EFD-405B-B832-BA0C1DA5023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204422">
              <a:off x="2288" y="2239"/>
              <a:ext cx="190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VNI-Arial Rounded"/>
                </a:rPr>
                <a:t>-1</a:t>
              </a:r>
            </a:p>
          </p:txBody>
        </p:sp>
        <p:sp>
          <p:nvSpPr>
            <p:cNvPr id="7204" name="WordArt 36">
              <a:extLst>
                <a:ext uri="{FF2B5EF4-FFF2-40B4-BE49-F238E27FC236}">
                  <a16:creationId xmlns:a16="http://schemas.microsoft.com/office/drawing/2014/main" id="{666CAED1-9F75-4400-A15A-F1A7B9AA759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204422">
              <a:off x="1985" y="2224"/>
              <a:ext cx="190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VNI-Arial Rounded"/>
                </a:rPr>
                <a:t>-2</a:t>
              </a:r>
            </a:p>
          </p:txBody>
        </p:sp>
        <p:sp>
          <p:nvSpPr>
            <p:cNvPr id="7205" name="WordArt 37">
              <a:extLst>
                <a:ext uri="{FF2B5EF4-FFF2-40B4-BE49-F238E27FC236}">
                  <a16:creationId xmlns:a16="http://schemas.microsoft.com/office/drawing/2014/main" id="{F4D84C81-86D3-4171-B36D-FBD9361EDDE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204422">
              <a:off x="1649" y="2208"/>
              <a:ext cx="190" cy="16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VNI-Arial Rounded"/>
                </a:rPr>
                <a:t>-3</a:t>
              </a:r>
            </a:p>
          </p:txBody>
        </p:sp>
        <p:sp>
          <p:nvSpPr>
            <p:cNvPr id="7206" name="WordArt 38">
              <a:extLst>
                <a:ext uri="{FF2B5EF4-FFF2-40B4-BE49-F238E27FC236}">
                  <a16:creationId xmlns:a16="http://schemas.microsoft.com/office/drawing/2014/main" id="{29099E97-C417-4ADC-891A-AB997D76BE7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204422">
              <a:off x="1318" y="2226"/>
              <a:ext cx="190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VNI-Arial Rounded"/>
                </a:rPr>
                <a:t>-4</a:t>
              </a:r>
            </a:p>
          </p:txBody>
        </p:sp>
        <p:sp>
          <p:nvSpPr>
            <p:cNvPr id="7207" name="WordArt 39">
              <a:extLst>
                <a:ext uri="{FF2B5EF4-FFF2-40B4-BE49-F238E27FC236}">
                  <a16:creationId xmlns:a16="http://schemas.microsoft.com/office/drawing/2014/main" id="{7FB4336A-21D8-4D1D-A592-8C545A890BA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204422">
              <a:off x="986" y="2224"/>
              <a:ext cx="190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VNI-Arial Rounded"/>
                </a:rPr>
                <a:t>-5</a:t>
              </a:r>
            </a:p>
          </p:txBody>
        </p:sp>
      </p:grpSp>
      <p:grpSp>
        <p:nvGrpSpPr>
          <p:cNvPr id="33832" name="Group 40">
            <a:extLst>
              <a:ext uri="{FF2B5EF4-FFF2-40B4-BE49-F238E27FC236}">
                <a16:creationId xmlns:a16="http://schemas.microsoft.com/office/drawing/2014/main" id="{AAEFCA69-E6FC-4D23-8018-C419D947E56E}"/>
              </a:ext>
            </a:extLst>
          </p:cNvPr>
          <p:cNvGrpSpPr>
            <a:grpSpLocks/>
          </p:cNvGrpSpPr>
          <p:nvPr/>
        </p:nvGrpSpPr>
        <p:grpSpPr bwMode="auto">
          <a:xfrm>
            <a:off x="5435601" y="954089"/>
            <a:ext cx="352425" cy="4922837"/>
            <a:chOff x="2464" y="601"/>
            <a:chExt cx="222" cy="3101"/>
          </a:xfrm>
        </p:grpSpPr>
        <p:sp>
          <p:nvSpPr>
            <p:cNvPr id="7188" name="WordArt 41">
              <a:extLst>
                <a:ext uri="{FF2B5EF4-FFF2-40B4-BE49-F238E27FC236}">
                  <a16:creationId xmlns:a16="http://schemas.microsoft.com/office/drawing/2014/main" id="{4EEEF633-6DEA-472E-B087-4FAEDACAF48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204422">
              <a:off x="2496" y="2398"/>
              <a:ext cx="190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solidFill>
                    <a:srgbClr val="6D2968"/>
                  </a:solidFill>
                  <a:latin typeface="VNI-Arial Rounded"/>
                </a:rPr>
                <a:t>-1</a:t>
              </a:r>
            </a:p>
          </p:txBody>
        </p:sp>
        <p:sp>
          <p:nvSpPr>
            <p:cNvPr id="7189" name="WordArt 42">
              <a:extLst>
                <a:ext uri="{FF2B5EF4-FFF2-40B4-BE49-F238E27FC236}">
                  <a16:creationId xmlns:a16="http://schemas.microsoft.com/office/drawing/2014/main" id="{1CDBA55A-95A1-435A-9A04-69FDC7DD1C5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204422">
              <a:off x="2487" y="2705"/>
              <a:ext cx="190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solidFill>
                    <a:srgbClr val="6D2968"/>
                  </a:solidFill>
                  <a:latin typeface="VNI-Arial Rounded"/>
                </a:rPr>
                <a:t>-2</a:t>
              </a:r>
            </a:p>
          </p:txBody>
        </p:sp>
        <p:sp>
          <p:nvSpPr>
            <p:cNvPr id="7190" name="WordArt 43">
              <a:extLst>
                <a:ext uri="{FF2B5EF4-FFF2-40B4-BE49-F238E27FC236}">
                  <a16:creationId xmlns:a16="http://schemas.microsoft.com/office/drawing/2014/main" id="{8F0DCA15-5090-4048-9F38-6C5DC0FE0AB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204422">
              <a:off x="2491" y="2944"/>
              <a:ext cx="190" cy="16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solidFill>
                    <a:srgbClr val="6D2968"/>
                  </a:solidFill>
                  <a:latin typeface="VNI-Arial Rounded"/>
                </a:rPr>
                <a:t>-3</a:t>
              </a:r>
            </a:p>
          </p:txBody>
        </p:sp>
        <p:sp>
          <p:nvSpPr>
            <p:cNvPr id="7191" name="WordArt 44">
              <a:extLst>
                <a:ext uri="{FF2B5EF4-FFF2-40B4-BE49-F238E27FC236}">
                  <a16:creationId xmlns:a16="http://schemas.microsoft.com/office/drawing/2014/main" id="{37C67873-3C4E-4E10-9F61-92F8B283D32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204422">
              <a:off x="2478" y="3272"/>
              <a:ext cx="190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solidFill>
                    <a:srgbClr val="6D2968"/>
                  </a:solidFill>
                  <a:latin typeface="VNI-Arial Rounded"/>
                </a:rPr>
                <a:t>-4</a:t>
              </a:r>
            </a:p>
          </p:txBody>
        </p:sp>
        <p:sp>
          <p:nvSpPr>
            <p:cNvPr id="7192" name="WordArt 45">
              <a:extLst>
                <a:ext uri="{FF2B5EF4-FFF2-40B4-BE49-F238E27FC236}">
                  <a16:creationId xmlns:a16="http://schemas.microsoft.com/office/drawing/2014/main" id="{3C2FC53A-050A-41B0-B0B2-AB19F07F95B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204422">
              <a:off x="2464" y="3558"/>
              <a:ext cx="190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solidFill>
                    <a:srgbClr val="6D2968"/>
                  </a:solidFill>
                  <a:latin typeface="VNI-Arial Rounded"/>
                </a:rPr>
                <a:t>-5</a:t>
              </a:r>
            </a:p>
          </p:txBody>
        </p:sp>
        <p:sp>
          <p:nvSpPr>
            <p:cNvPr id="7193" name="WordArt 46">
              <a:extLst>
                <a:ext uri="{FF2B5EF4-FFF2-40B4-BE49-F238E27FC236}">
                  <a16:creationId xmlns:a16="http://schemas.microsoft.com/office/drawing/2014/main" id="{C447625D-8D43-40B1-9DC1-79ED523EADA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204422">
              <a:off x="2532" y="1812"/>
              <a:ext cx="108" cy="1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sz="1400" kern="10"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solidFill>
                    <a:srgbClr val="6D2968"/>
                  </a:solidFill>
                  <a:latin typeface="VNI-Arial Rounded"/>
                </a:rPr>
                <a:t>1</a:t>
              </a:r>
            </a:p>
          </p:txBody>
        </p:sp>
        <p:sp>
          <p:nvSpPr>
            <p:cNvPr id="7194" name="WordArt 47">
              <a:extLst>
                <a:ext uri="{FF2B5EF4-FFF2-40B4-BE49-F238E27FC236}">
                  <a16:creationId xmlns:a16="http://schemas.microsoft.com/office/drawing/2014/main" id="{A8371C37-BDE2-4BC5-9232-1C18891AE5A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204422">
              <a:off x="2538" y="1517"/>
              <a:ext cx="108" cy="1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sz="1400" kern="10"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solidFill>
                    <a:srgbClr val="6D2968"/>
                  </a:solidFill>
                  <a:latin typeface="VNI-Arial Rounded"/>
                </a:rPr>
                <a:t>2</a:t>
              </a:r>
            </a:p>
          </p:txBody>
        </p:sp>
        <p:sp>
          <p:nvSpPr>
            <p:cNvPr id="7195" name="WordArt 48">
              <a:extLst>
                <a:ext uri="{FF2B5EF4-FFF2-40B4-BE49-F238E27FC236}">
                  <a16:creationId xmlns:a16="http://schemas.microsoft.com/office/drawing/2014/main" id="{FF0DEE68-151F-4621-ADC2-009421C5160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204422">
              <a:off x="2537" y="1231"/>
              <a:ext cx="108" cy="1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sz="1400" kern="10"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solidFill>
                    <a:srgbClr val="6D2968"/>
                  </a:solidFill>
                  <a:latin typeface="VNI-Arial Rounded"/>
                </a:rPr>
                <a:t>3</a:t>
              </a:r>
            </a:p>
          </p:txBody>
        </p:sp>
        <p:sp>
          <p:nvSpPr>
            <p:cNvPr id="7196" name="WordArt 49">
              <a:extLst>
                <a:ext uri="{FF2B5EF4-FFF2-40B4-BE49-F238E27FC236}">
                  <a16:creationId xmlns:a16="http://schemas.microsoft.com/office/drawing/2014/main" id="{3232E8D0-3ED1-4CBD-8697-1D42ECB21D6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204422">
              <a:off x="2531" y="904"/>
              <a:ext cx="108" cy="1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sz="1400" kern="10"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solidFill>
                    <a:srgbClr val="6D2968"/>
                  </a:solidFill>
                  <a:latin typeface="VNI-Arial Rounded"/>
                </a:rPr>
                <a:t>4</a:t>
              </a:r>
            </a:p>
          </p:txBody>
        </p:sp>
        <p:sp>
          <p:nvSpPr>
            <p:cNvPr id="7197" name="WordArt 50">
              <a:extLst>
                <a:ext uri="{FF2B5EF4-FFF2-40B4-BE49-F238E27FC236}">
                  <a16:creationId xmlns:a16="http://schemas.microsoft.com/office/drawing/2014/main" id="{D1FEEAFB-C6FD-4ACB-BF5B-A6A8F4FEA7C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204422">
              <a:off x="2521" y="601"/>
              <a:ext cx="108" cy="1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sz="1400" kern="10"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solidFill>
                    <a:srgbClr val="6D2968"/>
                  </a:solidFill>
                  <a:latin typeface="VNI-Arial Rounded"/>
                </a:rPr>
                <a:t>5</a:t>
              </a:r>
            </a:p>
          </p:txBody>
        </p:sp>
      </p:grpSp>
      <p:sp>
        <p:nvSpPr>
          <p:cNvPr id="33846" name="WordArt 54">
            <a:extLst>
              <a:ext uri="{FF2B5EF4-FFF2-40B4-BE49-F238E27FC236}">
                <a16:creationId xmlns:a16="http://schemas.microsoft.com/office/drawing/2014/main" id="{1182F325-ECF5-4116-AD7E-11DFD1D3E30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85051" y="4283075"/>
            <a:ext cx="141922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6D2968"/>
                </a:solidFill>
                <a:latin typeface="VNI-Revue" pitchFamily="2" charset="0"/>
              </a:rPr>
              <a:t>truïc hoaønh</a:t>
            </a:r>
          </a:p>
        </p:txBody>
      </p:sp>
      <p:sp>
        <p:nvSpPr>
          <p:cNvPr id="33847" name="WordArt 55">
            <a:extLst>
              <a:ext uri="{FF2B5EF4-FFF2-40B4-BE49-F238E27FC236}">
                <a16:creationId xmlns:a16="http://schemas.microsoft.com/office/drawing/2014/main" id="{64F2F405-7138-42F7-9257-594A7425A1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605589" y="1371600"/>
            <a:ext cx="141922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VNI-Revue" pitchFamily="2" charset="0"/>
              </a:rPr>
              <a:t>truïc tung</a:t>
            </a:r>
          </a:p>
        </p:txBody>
      </p:sp>
      <p:sp>
        <p:nvSpPr>
          <p:cNvPr id="33848" name="WordArt 56">
            <a:extLst>
              <a:ext uri="{FF2B5EF4-FFF2-40B4-BE49-F238E27FC236}">
                <a16:creationId xmlns:a16="http://schemas.microsoft.com/office/drawing/2014/main" id="{77F2DD48-B61F-4564-90AF-12A7BF1E8C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51226" y="2320925"/>
            <a:ext cx="141922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VNI-Revue" pitchFamily="2" charset="0"/>
              </a:rPr>
              <a:t>Goác toïa ñoä</a:t>
            </a:r>
          </a:p>
        </p:txBody>
      </p:sp>
      <p:sp>
        <p:nvSpPr>
          <p:cNvPr id="33849" name="Oval 57">
            <a:extLst>
              <a:ext uri="{FF2B5EF4-FFF2-40B4-BE49-F238E27FC236}">
                <a16:creationId xmlns:a16="http://schemas.microsoft.com/office/drawing/2014/main" id="{4CB17B59-2DF2-4567-9B9F-C132F1329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388" y="3359151"/>
            <a:ext cx="125412" cy="14446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3300"/>
              </a:solidFill>
              <a:latin typeface="VnRevue2" pitchFamily="2" charset="0"/>
            </a:endParaRPr>
          </a:p>
        </p:txBody>
      </p:sp>
      <p:sp>
        <p:nvSpPr>
          <p:cNvPr id="33850" name="Line 58">
            <a:extLst>
              <a:ext uri="{FF2B5EF4-FFF2-40B4-BE49-F238E27FC236}">
                <a16:creationId xmlns:a16="http://schemas.microsoft.com/office/drawing/2014/main" id="{A7D7550A-413B-4D7C-8169-8A82D6FE91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03913" y="1720851"/>
            <a:ext cx="901700" cy="373063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51" name="Line 59">
            <a:extLst>
              <a:ext uri="{FF2B5EF4-FFF2-40B4-BE49-F238E27FC236}">
                <a16:creationId xmlns:a16="http://schemas.microsoft.com/office/drawing/2014/main" id="{DC40BCE4-A191-4F2B-ACBF-9B1B37E4ADA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04114" y="3502026"/>
            <a:ext cx="422275" cy="758825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52" name="Line 60">
            <a:extLst>
              <a:ext uri="{FF2B5EF4-FFF2-40B4-BE49-F238E27FC236}">
                <a16:creationId xmlns:a16="http://schemas.microsoft.com/office/drawing/2014/main" id="{B490D897-1DE5-4518-A999-860D3F950D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9988" y="2781300"/>
            <a:ext cx="696912" cy="4905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53" name="WordArt 61">
            <a:extLst>
              <a:ext uri="{FF2B5EF4-FFF2-40B4-BE49-F238E27FC236}">
                <a16:creationId xmlns:a16="http://schemas.microsoft.com/office/drawing/2014/main" id="{B0770076-D787-45A4-851E-23A0F4693B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38800" y="3505200"/>
            <a:ext cx="165100" cy="261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VNI-Ariston" pitchFamily="2" charset="0"/>
              </a:rPr>
              <a:t>0</a:t>
            </a:r>
          </a:p>
        </p:txBody>
      </p:sp>
      <p:sp>
        <p:nvSpPr>
          <p:cNvPr id="33854" name="Line 62">
            <a:extLst>
              <a:ext uri="{FF2B5EF4-FFF2-40B4-BE49-F238E27FC236}">
                <a16:creationId xmlns:a16="http://schemas.microsoft.com/office/drawing/2014/main" id="{91A0F91D-C3F4-41D8-A14F-BDA2A542D6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32475" y="3349626"/>
            <a:ext cx="1588" cy="180975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55" name="WordArt 63">
            <a:extLst>
              <a:ext uri="{FF2B5EF4-FFF2-40B4-BE49-F238E27FC236}">
                <a16:creationId xmlns:a16="http://schemas.microsoft.com/office/drawing/2014/main" id="{2350BBCA-1658-4456-A5AC-806DAB9DA2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30401" y="5940425"/>
            <a:ext cx="3070225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VNI-Ariston" pitchFamily="2" charset="0"/>
              </a:rPr>
              <a:t>Heä truïc toïa ñoä Oxy</a:t>
            </a:r>
          </a:p>
        </p:txBody>
      </p:sp>
      <p:sp>
        <p:nvSpPr>
          <p:cNvPr id="66" name="Rectangle 41">
            <a:extLst>
              <a:ext uri="{FF2B5EF4-FFF2-40B4-BE49-F238E27FC236}">
                <a16:creationId xmlns:a16="http://schemas.microsoft.com/office/drawing/2014/main" id="{EEE2F728-9667-4088-A965-BF6EAC887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238" y="86302"/>
            <a:ext cx="4262705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phẳng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tọa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6FF154-A2B8-48B5-B9CF-293492B8994B}"/>
              </a:ext>
            </a:extLst>
          </p:cNvPr>
          <p:cNvSpPr txBox="1"/>
          <p:nvPr/>
        </p:nvSpPr>
        <p:spPr>
          <a:xfrm>
            <a:off x="9144000" y="296545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B4A8C18-C441-468C-B9BA-2D05BF8F112B}"/>
              </a:ext>
            </a:extLst>
          </p:cNvPr>
          <p:cNvSpPr txBox="1"/>
          <p:nvPr/>
        </p:nvSpPr>
        <p:spPr>
          <a:xfrm>
            <a:off x="5960990" y="192087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3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338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38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38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38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49" grpId="0" animBg="1"/>
      <p:bldP spid="33849" grpId="1" animBg="1"/>
      <p:bldP spid="2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5B43AAC1-06A8-4E51-BBF6-2B6D6617BD5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4" y="334961"/>
            <a:ext cx="8755058" cy="643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Group 3">
            <a:extLst>
              <a:ext uri="{FF2B5EF4-FFF2-40B4-BE49-F238E27FC236}">
                <a16:creationId xmlns:a16="http://schemas.microsoft.com/office/drawing/2014/main" id="{2D08AAA7-104D-40E3-8216-C2454081829B}"/>
              </a:ext>
            </a:extLst>
          </p:cNvPr>
          <p:cNvGrpSpPr>
            <a:grpSpLocks/>
          </p:cNvGrpSpPr>
          <p:nvPr/>
        </p:nvGrpSpPr>
        <p:grpSpPr bwMode="auto">
          <a:xfrm>
            <a:off x="2200276" y="958852"/>
            <a:ext cx="7351713" cy="5954713"/>
            <a:chOff x="426" y="248"/>
            <a:chExt cx="4631" cy="3751"/>
          </a:xfrm>
        </p:grpSpPr>
        <p:grpSp>
          <p:nvGrpSpPr>
            <p:cNvPr id="8201" name="Group 4">
              <a:extLst>
                <a:ext uri="{FF2B5EF4-FFF2-40B4-BE49-F238E27FC236}">
                  <a16:creationId xmlns:a16="http://schemas.microsoft.com/office/drawing/2014/main" id="{28E21BA2-9F0C-432B-872F-F409559364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" y="2124"/>
              <a:ext cx="4631" cy="64"/>
              <a:chOff x="426" y="2124"/>
              <a:chExt cx="4631" cy="64"/>
            </a:xfrm>
          </p:grpSpPr>
          <p:sp>
            <p:nvSpPr>
              <p:cNvPr id="8241" name="Line 5">
                <a:extLst>
                  <a:ext uri="{FF2B5EF4-FFF2-40B4-BE49-F238E27FC236}">
                    <a16:creationId xmlns:a16="http://schemas.microsoft.com/office/drawing/2014/main" id="{220E11C8-75B9-4417-92B8-D2CBA5C961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6" y="2160"/>
                <a:ext cx="4631" cy="0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242" name="Group 6">
                <a:extLst>
                  <a:ext uri="{FF2B5EF4-FFF2-40B4-BE49-F238E27FC236}">
                    <a16:creationId xmlns:a16="http://schemas.microsoft.com/office/drawing/2014/main" id="{65F99AEC-CE7B-47B3-8C67-DF422D641F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24" y="2124"/>
                <a:ext cx="3216" cy="64"/>
                <a:chOff x="1124" y="2124"/>
                <a:chExt cx="3216" cy="64"/>
              </a:xfrm>
            </p:grpSpPr>
            <p:sp>
              <p:nvSpPr>
                <p:cNvPr id="8243" name="Line 7">
                  <a:extLst>
                    <a:ext uri="{FF2B5EF4-FFF2-40B4-BE49-F238E27FC236}">
                      <a16:creationId xmlns:a16="http://schemas.microsoft.com/office/drawing/2014/main" id="{F8ACD258-0AF4-4192-BF19-CE79FB20F4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79" y="2125"/>
                  <a:ext cx="8" cy="56"/>
                </a:xfrm>
                <a:prstGeom prst="line">
                  <a:avLst/>
                </a:prstGeom>
                <a:noFill/>
                <a:ln w="28575">
                  <a:solidFill>
                    <a:srgbClr val="FF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4" name="Line 8">
                  <a:extLst>
                    <a:ext uri="{FF2B5EF4-FFF2-40B4-BE49-F238E27FC236}">
                      <a16:creationId xmlns:a16="http://schemas.microsoft.com/office/drawing/2014/main" id="{72C93CE0-D8C5-42B0-966A-8F4419F3EB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4" y="2124"/>
                  <a:ext cx="9" cy="56"/>
                </a:xfrm>
                <a:prstGeom prst="line">
                  <a:avLst/>
                </a:prstGeom>
                <a:noFill/>
                <a:ln w="28575">
                  <a:solidFill>
                    <a:srgbClr val="FF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5" name="Line 9">
                  <a:extLst>
                    <a:ext uri="{FF2B5EF4-FFF2-40B4-BE49-F238E27FC236}">
                      <a16:creationId xmlns:a16="http://schemas.microsoft.com/office/drawing/2014/main" id="{309DA8B9-F943-4877-B7CC-80A464926C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52" y="2126"/>
                  <a:ext cx="9" cy="56"/>
                </a:xfrm>
                <a:prstGeom prst="line">
                  <a:avLst/>
                </a:prstGeom>
                <a:noFill/>
                <a:ln w="28575">
                  <a:solidFill>
                    <a:srgbClr val="FF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6" name="Line 10">
                  <a:extLst>
                    <a:ext uri="{FF2B5EF4-FFF2-40B4-BE49-F238E27FC236}">
                      <a16:creationId xmlns:a16="http://schemas.microsoft.com/office/drawing/2014/main" id="{304EDCAC-D41C-4E29-A781-BCF60361B5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7" y="2126"/>
                  <a:ext cx="8" cy="56"/>
                </a:xfrm>
                <a:prstGeom prst="line">
                  <a:avLst/>
                </a:prstGeom>
                <a:noFill/>
                <a:ln w="28575">
                  <a:solidFill>
                    <a:srgbClr val="FF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7" name="Line 11">
                  <a:extLst>
                    <a:ext uri="{FF2B5EF4-FFF2-40B4-BE49-F238E27FC236}">
                      <a16:creationId xmlns:a16="http://schemas.microsoft.com/office/drawing/2014/main" id="{B30D777D-3137-4510-A188-E6A56C5C96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95" y="2126"/>
                  <a:ext cx="9" cy="56"/>
                </a:xfrm>
                <a:prstGeom prst="line">
                  <a:avLst/>
                </a:prstGeom>
                <a:noFill/>
                <a:ln w="28575">
                  <a:solidFill>
                    <a:srgbClr val="FF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8" name="Line 12">
                  <a:extLst>
                    <a:ext uri="{FF2B5EF4-FFF2-40B4-BE49-F238E27FC236}">
                      <a16:creationId xmlns:a16="http://schemas.microsoft.com/office/drawing/2014/main" id="{93FBB101-2A97-49EF-84C8-D7350F89A3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48" y="2126"/>
                  <a:ext cx="9" cy="56"/>
                </a:xfrm>
                <a:prstGeom prst="line">
                  <a:avLst/>
                </a:prstGeom>
                <a:noFill/>
                <a:ln w="28575">
                  <a:solidFill>
                    <a:srgbClr val="FF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9" name="Line 13">
                  <a:extLst>
                    <a:ext uri="{FF2B5EF4-FFF2-40B4-BE49-F238E27FC236}">
                      <a16:creationId xmlns:a16="http://schemas.microsoft.com/office/drawing/2014/main" id="{B8292D1C-C40E-42F3-8D87-59CEFA0578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8" y="2131"/>
                  <a:ext cx="8" cy="56"/>
                </a:xfrm>
                <a:prstGeom prst="line">
                  <a:avLst/>
                </a:prstGeom>
                <a:noFill/>
                <a:ln w="28575">
                  <a:solidFill>
                    <a:srgbClr val="FF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0" name="Line 14">
                  <a:extLst>
                    <a:ext uri="{FF2B5EF4-FFF2-40B4-BE49-F238E27FC236}">
                      <a16:creationId xmlns:a16="http://schemas.microsoft.com/office/drawing/2014/main" id="{E6219608-77F3-4A5F-851B-A9AA6A9C7F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86" y="2126"/>
                  <a:ext cx="8" cy="56"/>
                </a:xfrm>
                <a:prstGeom prst="line">
                  <a:avLst/>
                </a:prstGeom>
                <a:noFill/>
                <a:ln w="28575">
                  <a:solidFill>
                    <a:srgbClr val="FF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1" name="Line 15">
                  <a:extLst>
                    <a:ext uri="{FF2B5EF4-FFF2-40B4-BE49-F238E27FC236}">
                      <a16:creationId xmlns:a16="http://schemas.microsoft.com/office/drawing/2014/main" id="{4E0CCDBD-E1DA-452C-BE2D-38697DBAE5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04" y="2132"/>
                  <a:ext cx="9" cy="56"/>
                </a:xfrm>
                <a:prstGeom prst="line">
                  <a:avLst/>
                </a:prstGeom>
                <a:noFill/>
                <a:ln w="28575">
                  <a:solidFill>
                    <a:srgbClr val="FF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2" name="Line 16">
                  <a:extLst>
                    <a:ext uri="{FF2B5EF4-FFF2-40B4-BE49-F238E27FC236}">
                      <a16:creationId xmlns:a16="http://schemas.microsoft.com/office/drawing/2014/main" id="{82ADD584-ED9B-426A-8E7F-20604E2261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31" y="2127"/>
                  <a:ext cx="9" cy="56"/>
                </a:xfrm>
                <a:prstGeom prst="line">
                  <a:avLst/>
                </a:prstGeom>
                <a:noFill/>
                <a:ln w="28575">
                  <a:solidFill>
                    <a:srgbClr val="FF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8202" name="Group 17">
              <a:extLst>
                <a:ext uri="{FF2B5EF4-FFF2-40B4-BE49-F238E27FC236}">
                  <a16:creationId xmlns:a16="http://schemas.microsoft.com/office/drawing/2014/main" id="{E6524AAF-D9D4-4F46-BA5F-70CE3F4D87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1" y="248"/>
              <a:ext cx="106" cy="3751"/>
              <a:chOff x="2681" y="248"/>
              <a:chExt cx="106" cy="3751"/>
            </a:xfrm>
          </p:grpSpPr>
          <p:grpSp>
            <p:nvGrpSpPr>
              <p:cNvPr id="8229" name="Group 18">
                <a:extLst>
                  <a:ext uri="{FF2B5EF4-FFF2-40B4-BE49-F238E27FC236}">
                    <a16:creationId xmlns:a16="http://schemas.microsoft.com/office/drawing/2014/main" id="{336A0287-B8D6-4888-BBD1-969BCD30DA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1" y="680"/>
                <a:ext cx="106" cy="2942"/>
                <a:chOff x="2681" y="680"/>
                <a:chExt cx="106" cy="2942"/>
              </a:xfrm>
            </p:grpSpPr>
            <p:sp>
              <p:nvSpPr>
                <p:cNvPr id="8231" name="Line 19">
                  <a:extLst>
                    <a:ext uri="{FF2B5EF4-FFF2-40B4-BE49-F238E27FC236}">
                      <a16:creationId xmlns:a16="http://schemas.microsoft.com/office/drawing/2014/main" id="{EFB57000-3BFC-48C5-9FF0-E9A9AD2619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2721" y="2993"/>
                  <a:ext cx="8" cy="87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2" name="Line 20">
                  <a:extLst>
                    <a:ext uri="{FF2B5EF4-FFF2-40B4-BE49-F238E27FC236}">
                      <a16:creationId xmlns:a16="http://schemas.microsoft.com/office/drawing/2014/main" id="{818B2A0F-CC76-46B6-92D3-C6CB914E21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2730" y="3290"/>
                  <a:ext cx="8" cy="87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3" name="Line 21">
                  <a:extLst>
                    <a:ext uri="{FF2B5EF4-FFF2-40B4-BE49-F238E27FC236}">
                      <a16:creationId xmlns:a16="http://schemas.microsoft.com/office/drawing/2014/main" id="{5DDBCF95-D7AC-4A89-933F-AA59CF630F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2731" y="2711"/>
                  <a:ext cx="8" cy="88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4" name="Line 22">
                  <a:extLst>
                    <a:ext uri="{FF2B5EF4-FFF2-40B4-BE49-F238E27FC236}">
                      <a16:creationId xmlns:a16="http://schemas.microsoft.com/office/drawing/2014/main" id="{CBB78070-1505-418B-8CE6-7D51A0F778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2731" y="2414"/>
                  <a:ext cx="8" cy="88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5" name="Line 23">
                  <a:extLst>
                    <a:ext uri="{FF2B5EF4-FFF2-40B4-BE49-F238E27FC236}">
                      <a16:creationId xmlns:a16="http://schemas.microsoft.com/office/drawing/2014/main" id="{3D50C61F-AB71-46D2-AC6D-4BE3FED10B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2739" y="1820"/>
                  <a:ext cx="8" cy="88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6" name="Line 24">
                  <a:extLst>
                    <a:ext uri="{FF2B5EF4-FFF2-40B4-BE49-F238E27FC236}">
                      <a16:creationId xmlns:a16="http://schemas.microsoft.com/office/drawing/2014/main" id="{BCDA9200-618D-4980-A8EE-169E63892C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2731" y="1523"/>
                  <a:ext cx="8" cy="88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7" name="Line 25">
                  <a:extLst>
                    <a:ext uri="{FF2B5EF4-FFF2-40B4-BE49-F238E27FC236}">
                      <a16:creationId xmlns:a16="http://schemas.microsoft.com/office/drawing/2014/main" id="{05E25DFD-4731-4A9A-96B1-C53B791ECE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2739" y="1235"/>
                  <a:ext cx="8" cy="88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8" name="Line 26">
                  <a:extLst>
                    <a:ext uri="{FF2B5EF4-FFF2-40B4-BE49-F238E27FC236}">
                      <a16:creationId xmlns:a16="http://schemas.microsoft.com/office/drawing/2014/main" id="{AF24E29C-0147-403A-AC66-565B787FEC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2732" y="938"/>
                  <a:ext cx="8" cy="87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9" name="Line 27">
                  <a:extLst>
                    <a:ext uri="{FF2B5EF4-FFF2-40B4-BE49-F238E27FC236}">
                      <a16:creationId xmlns:a16="http://schemas.microsoft.com/office/drawing/2014/main" id="{728971F6-EB1C-4E10-83CE-AF389F97D7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2739" y="640"/>
                  <a:ext cx="8" cy="88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0" name="Line 28">
                  <a:extLst>
                    <a:ext uri="{FF2B5EF4-FFF2-40B4-BE49-F238E27FC236}">
                      <a16:creationId xmlns:a16="http://schemas.microsoft.com/office/drawing/2014/main" id="{37DA8062-FBCF-4EE5-8BC2-1D5108B4A8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2737" y="3574"/>
                  <a:ext cx="8" cy="88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230" name="Line 29">
                <a:extLst>
                  <a:ext uri="{FF2B5EF4-FFF2-40B4-BE49-F238E27FC236}">
                    <a16:creationId xmlns:a16="http://schemas.microsoft.com/office/drawing/2014/main" id="{E584C0DE-9945-4B77-A159-41BD33DA7D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 flipV="1">
                <a:off x="841" y="2120"/>
                <a:ext cx="3751" cy="7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03" name="Group 30">
              <a:extLst>
                <a:ext uri="{FF2B5EF4-FFF2-40B4-BE49-F238E27FC236}">
                  <a16:creationId xmlns:a16="http://schemas.microsoft.com/office/drawing/2014/main" id="{23E18246-6BAE-4CCA-8D30-00BE176A8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6" y="2208"/>
              <a:ext cx="3330" cy="206"/>
              <a:chOff x="986" y="2208"/>
              <a:chExt cx="3330" cy="206"/>
            </a:xfrm>
          </p:grpSpPr>
          <p:sp>
            <p:nvSpPr>
              <p:cNvPr id="8219" name="WordArt 31">
                <a:extLst>
                  <a:ext uri="{FF2B5EF4-FFF2-40B4-BE49-F238E27FC236}">
                    <a16:creationId xmlns:a16="http://schemas.microsoft.com/office/drawing/2014/main" id="{20BE15D5-09D0-43B1-8EC1-34223BA02D4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 rot="-1204422">
                <a:off x="3264" y="2236"/>
                <a:ext cx="108" cy="16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690"/>
                  </a:avLst>
                </a:prstTxWarp>
              </a:bodyPr>
              <a:lstStyle/>
              <a:p>
                <a:pPr algn="ctr"/>
                <a:r>
                  <a:rPr lang="en-US" sz="1400" kern="10">
                    <a:ln w="952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solidFill>
                      <a:schemeClr val="accent2"/>
                    </a:solidFill>
                    <a:latin typeface="VNI-Arial Rounded"/>
                  </a:rPr>
                  <a:t>2</a:t>
                </a:r>
              </a:p>
            </p:txBody>
          </p:sp>
          <p:sp>
            <p:nvSpPr>
              <p:cNvPr id="8220" name="WordArt 32">
                <a:extLst>
                  <a:ext uri="{FF2B5EF4-FFF2-40B4-BE49-F238E27FC236}">
                    <a16:creationId xmlns:a16="http://schemas.microsoft.com/office/drawing/2014/main" id="{A1101A09-1F03-4C1D-8E59-FEE798002943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 rot="-1204422">
                <a:off x="2929" y="2237"/>
                <a:ext cx="108" cy="16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690"/>
                  </a:avLst>
                </a:prstTxWarp>
              </a:bodyPr>
              <a:lstStyle/>
              <a:p>
                <a:pPr algn="ctr"/>
                <a:r>
                  <a:rPr lang="en-US" sz="1400" kern="10">
                    <a:ln w="952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solidFill>
                      <a:schemeClr val="accent2"/>
                    </a:solidFill>
                    <a:latin typeface="VNI-Arial Rounded"/>
                  </a:rPr>
                  <a:t>1</a:t>
                </a:r>
              </a:p>
            </p:txBody>
          </p:sp>
          <p:sp>
            <p:nvSpPr>
              <p:cNvPr id="8221" name="WordArt 33">
                <a:extLst>
                  <a:ext uri="{FF2B5EF4-FFF2-40B4-BE49-F238E27FC236}">
                    <a16:creationId xmlns:a16="http://schemas.microsoft.com/office/drawing/2014/main" id="{80253610-A06E-4A5E-9964-4B7F8564CD0D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 rot="-1204422">
                <a:off x="3891" y="2245"/>
                <a:ext cx="108" cy="16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690"/>
                  </a:avLst>
                </a:prstTxWarp>
              </a:bodyPr>
              <a:lstStyle/>
              <a:p>
                <a:pPr algn="ctr"/>
                <a:r>
                  <a:rPr lang="en-US" sz="1400" kern="10">
                    <a:ln w="952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solidFill>
                      <a:schemeClr val="accent2"/>
                    </a:solidFill>
                    <a:latin typeface="VNI-Arial Rounded"/>
                  </a:rPr>
                  <a:t>4</a:t>
                </a:r>
              </a:p>
            </p:txBody>
          </p:sp>
          <p:sp>
            <p:nvSpPr>
              <p:cNvPr id="8222" name="WordArt 34">
                <a:extLst>
                  <a:ext uri="{FF2B5EF4-FFF2-40B4-BE49-F238E27FC236}">
                    <a16:creationId xmlns:a16="http://schemas.microsoft.com/office/drawing/2014/main" id="{3B951E19-70EA-4983-9A6B-A4353932508A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 rot="-1204422">
                <a:off x="3572" y="2246"/>
                <a:ext cx="108" cy="16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690"/>
                  </a:avLst>
                </a:prstTxWarp>
              </a:bodyPr>
              <a:lstStyle/>
              <a:p>
                <a:pPr algn="ctr"/>
                <a:r>
                  <a:rPr lang="en-US" sz="1400" kern="10">
                    <a:ln w="952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solidFill>
                      <a:schemeClr val="accent2"/>
                    </a:solidFill>
                    <a:latin typeface="VNI-Arial Rounded"/>
                  </a:rPr>
                  <a:t>3</a:t>
                </a:r>
              </a:p>
            </p:txBody>
          </p:sp>
          <p:sp>
            <p:nvSpPr>
              <p:cNvPr id="8223" name="WordArt 35">
                <a:extLst>
                  <a:ext uri="{FF2B5EF4-FFF2-40B4-BE49-F238E27FC236}">
                    <a16:creationId xmlns:a16="http://schemas.microsoft.com/office/drawing/2014/main" id="{47C557B0-1AAC-440F-BCC3-F538557C4764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 rot="-1204422">
                <a:off x="4208" y="2252"/>
                <a:ext cx="108" cy="16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690"/>
                  </a:avLst>
                </a:prstTxWarp>
              </a:bodyPr>
              <a:lstStyle/>
              <a:p>
                <a:pPr algn="ctr"/>
                <a:r>
                  <a:rPr lang="en-US" sz="1400" kern="10">
                    <a:ln w="952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solidFill>
                      <a:schemeClr val="accent2"/>
                    </a:solidFill>
                    <a:latin typeface="VNI-Arial Rounded"/>
                  </a:rPr>
                  <a:t>5</a:t>
                </a:r>
              </a:p>
            </p:txBody>
          </p:sp>
          <p:sp>
            <p:nvSpPr>
              <p:cNvPr id="8224" name="WordArt 36">
                <a:extLst>
                  <a:ext uri="{FF2B5EF4-FFF2-40B4-BE49-F238E27FC236}">
                    <a16:creationId xmlns:a16="http://schemas.microsoft.com/office/drawing/2014/main" id="{19488268-1AB0-4DB2-8006-939BF095F042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 rot="-1204422">
                <a:off x="2288" y="2239"/>
                <a:ext cx="190" cy="14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690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solidFill>
                      <a:schemeClr val="accent2"/>
                    </a:solidFill>
                    <a:latin typeface="VNI-Arial Rounded"/>
                  </a:rPr>
                  <a:t>-1</a:t>
                </a:r>
              </a:p>
            </p:txBody>
          </p:sp>
          <p:sp>
            <p:nvSpPr>
              <p:cNvPr id="8225" name="WordArt 37">
                <a:extLst>
                  <a:ext uri="{FF2B5EF4-FFF2-40B4-BE49-F238E27FC236}">
                    <a16:creationId xmlns:a16="http://schemas.microsoft.com/office/drawing/2014/main" id="{09C5A477-27F7-4D11-95C4-531A92E95EBA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 rot="-1204422">
                <a:off x="1985" y="2224"/>
                <a:ext cx="190" cy="14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690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solidFill>
                      <a:schemeClr val="accent2"/>
                    </a:solidFill>
                    <a:latin typeface="VNI-Arial Rounded"/>
                  </a:rPr>
                  <a:t>-2</a:t>
                </a:r>
              </a:p>
            </p:txBody>
          </p:sp>
          <p:sp>
            <p:nvSpPr>
              <p:cNvPr id="8226" name="WordArt 38">
                <a:extLst>
                  <a:ext uri="{FF2B5EF4-FFF2-40B4-BE49-F238E27FC236}">
                    <a16:creationId xmlns:a16="http://schemas.microsoft.com/office/drawing/2014/main" id="{1599F326-32E5-462C-B7CD-3C40450A8899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 rot="-1204422">
                <a:off x="1649" y="2208"/>
                <a:ext cx="190" cy="16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690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solidFill>
                      <a:schemeClr val="accent2"/>
                    </a:solidFill>
                    <a:latin typeface="VNI-Arial Rounded"/>
                  </a:rPr>
                  <a:t>-3</a:t>
                </a:r>
              </a:p>
            </p:txBody>
          </p:sp>
          <p:sp>
            <p:nvSpPr>
              <p:cNvPr id="8227" name="WordArt 39">
                <a:extLst>
                  <a:ext uri="{FF2B5EF4-FFF2-40B4-BE49-F238E27FC236}">
                    <a16:creationId xmlns:a16="http://schemas.microsoft.com/office/drawing/2014/main" id="{D252DBBA-56C8-49D5-8234-40D706DEEE59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 rot="-1204422">
                <a:off x="1318" y="2226"/>
                <a:ext cx="190" cy="14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690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solidFill>
                      <a:schemeClr val="accent2"/>
                    </a:solidFill>
                    <a:latin typeface="VNI-Arial Rounded"/>
                  </a:rPr>
                  <a:t>-4</a:t>
                </a:r>
              </a:p>
            </p:txBody>
          </p:sp>
          <p:sp>
            <p:nvSpPr>
              <p:cNvPr id="8228" name="WordArt 40">
                <a:extLst>
                  <a:ext uri="{FF2B5EF4-FFF2-40B4-BE49-F238E27FC236}">
                    <a16:creationId xmlns:a16="http://schemas.microsoft.com/office/drawing/2014/main" id="{62492EBB-796E-45CC-8874-2DF77077984E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 rot="-1204422">
                <a:off x="986" y="2224"/>
                <a:ext cx="190" cy="14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690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solidFill>
                      <a:schemeClr val="accent2"/>
                    </a:solidFill>
                    <a:latin typeface="VNI-Arial Rounded"/>
                  </a:rPr>
                  <a:t>-5</a:t>
                </a:r>
              </a:p>
            </p:txBody>
          </p:sp>
        </p:grpSp>
        <p:grpSp>
          <p:nvGrpSpPr>
            <p:cNvPr id="8204" name="Group 41">
              <a:extLst>
                <a:ext uri="{FF2B5EF4-FFF2-40B4-BE49-F238E27FC236}">
                  <a16:creationId xmlns:a16="http://schemas.microsoft.com/office/drawing/2014/main" id="{6FC9E95A-FC5C-4CBF-93DD-06517AEB79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4" y="601"/>
              <a:ext cx="222" cy="3101"/>
              <a:chOff x="2464" y="601"/>
              <a:chExt cx="222" cy="3101"/>
            </a:xfrm>
          </p:grpSpPr>
          <p:sp>
            <p:nvSpPr>
              <p:cNvPr id="8209" name="WordArt 42">
                <a:extLst>
                  <a:ext uri="{FF2B5EF4-FFF2-40B4-BE49-F238E27FC236}">
                    <a16:creationId xmlns:a16="http://schemas.microsoft.com/office/drawing/2014/main" id="{DCC8069F-3BFD-40A7-8F3D-F1A5AD0685B2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 rot="-1204422">
                <a:off x="2496" y="2398"/>
                <a:ext cx="190" cy="14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690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solidFill>
                      <a:srgbClr val="6D2968"/>
                    </a:solidFill>
                    <a:latin typeface="VNI-Arial Rounded"/>
                  </a:rPr>
                  <a:t>-1</a:t>
                </a:r>
              </a:p>
            </p:txBody>
          </p:sp>
          <p:sp>
            <p:nvSpPr>
              <p:cNvPr id="8210" name="WordArt 43">
                <a:extLst>
                  <a:ext uri="{FF2B5EF4-FFF2-40B4-BE49-F238E27FC236}">
                    <a16:creationId xmlns:a16="http://schemas.microsoft.com/office/drawing/2014/main" id="{7153BAC1-0ECA-4FE0-924E-2532A464FE16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 rot="-1204422">
                <a:off x="2487" y="2705"/>
                <a:ext cx="190" cy="14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690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solidFill>
                      <a:srgbClr val="6D2968"/>
                    </a:solidFill>
                    <a:latin typeface="VNI-Arial Rounded"/>
                  </a:rPr>
                  <a:t>-2</a:t>
                </a:r>
              </a:p>
            </p:txBody>
          </p:sp>
          <p:sp>
            <p:nvSpPr>
              <p:cNvPr id="8211" name="WordArt 44">
                <a:extLst>
                  <a:ext uri="{FF2B5EF4-FFF2-40B4-BE49-F238E27FC236}">
                    <a16:creationId xmlns:a16="http://schemas.microsoft.com/office/drawing/2014/main" id="{0FE906B2-57D1-405B-9D9E-39DD7CBE7313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 rot="-1204422">
                <a:off x="2491" y="2944"/>
                <a:ext cx="190" cy="16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690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solidFill>
                      <a:srgbClr val="6D2968"/>
                    </a:solidFill>
                    <a:latin typeface="VNI-Arial Rounded"/>
                  </a:rPr>
                  <a:t>-3</a:t>
                </a:r>
              </a:p>
            </p:txBody>
          </p:sp>
          <p:sp>
            <p:nvSpPr>
              <p:cNvPr id="8212" name="WordArt 45">
                <a:extLst>
                  <a:ext uri="{FF2B5EF4-FFF2-40B4-BE49-F238E27FC236}">
                    <a16:creationId xmlns:a16="http://schemas.microsoft.com/office/drawing/2014/main" id="{F4FE62B6-1464-4F4E-AB29-D5C9ACEBB9CD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 rot="-1204422">
                <a:off x="2478" y="3272"/>
                <a:ext cx="190" cy="14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690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solidFill>
                      <a:srgbClr val="6D2968"/>
                    </a:solidFill>
                    <a:latin typeface="VNI-Arial Rounded"/>
                  </a:rPr>
                  <a:t>-4</a:t>
                </a:r>
              </a:p>
            </p:txBody>
          </p:sp>
          <p:sp>
            <p:nvSpPr>
              <p:cNvPr id="8213" name="WordArt 46">
                <a:extLst>
                  <a:ext uri="{FF2B5EF4-FFF2-40B4-BE49-F238E27FC236}">
                    <a16:creationId xmlns:a16="http://schemas.microsoft.com/office/drawing/2014/main" id="{B391D782-2C67-4102-AAD1-3026F0234F7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 rot="-1204422">
                <a:off x="2464" y="3558"/>
                <a:ext cx="190" cy="14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690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solidFill>
                      <a:srgbClr val="6D2968"/>
                    </a:solidFill>
                    <a:latin typeface="VNI-Arial Rounded"/>
                  </a:rPr>
                  <a:t>-5</a:t>
                </a:r>
              </a:p>
            </p:txBody>
          </p:sp>
          <p:sp>
            <p:nvSpPr>
              <p:cNvPr id="8214" name="WordArt 47">
                <a:extLst>
                  <a:ext uri="{FF2B5EF4-FFF2-40B4-BE49-F238E27FC236}">
                    <a16:creationId xmlns:a16="http://schemas.microsoft.com/office/drawing/2014/main" id="{A756EE92-3B2C-463A-BCB3-EB8F78A1C99D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 rot="-1204422">
                <a:off x="2532" y="1812"/>
                <a:ext cx="108" cy="16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690"/>
                  </a:avLst>
                </a:prstTxWarp>
              </a:bodyPr>
              <a:lstStyle/>
              <a:p>
                <a:pPr algn="ctr"/>
                <a:r>
                  <a:rPr lang="en-US" sz="1400" kern="10"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solidFill>
                      <a:srgbClr val="6D2968"/>
                    </a:solidFill>
                    <a:latin typeface="VNI-Arial Rounded"/>
                  </a:rPr>
                  <a:t>1</a:t>
                </a:r>
              </a:p>
            </p:txBody>
          </p:sp>
          <p:sp>
            <p:nvSpPr>
              <p:cNvPr id="8215" name="WordArt 48">
                <a:extLst>
                  <a:ext uri="{FF2B5EF4-FFF2-40B4-BE49-F238E27FC236}">
                    <a16:creationId xmlns:a16="http://schemas.microsoft.com/office/drawing/2014/main" id="{57F3B4A2-347F-4FA4-9209-D2B203A2BA8A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 rot="-1204422">
                <a:off x="2538" y="1517"/>
                <a:ext cx="108" cy="16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690"/>
                  </a:avLst>
                </a:prstTxWarp>
              </a:bodyPr>
              <a:lstStyle/>
              <a:p>
                <a:pPr algn="ctr"/>
                <a:r>
                  <a:rPr lang="en-US" sz="1400" kern="10"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solidFill>
                      <a:srgbClr val="6D2968"/>
                    </a:solidFill>
                    <a:latin typeface="VNI-Arial Rounded"/>
                  </a:rPr>
                  <a:t>2</a:t>
                </a:r>
              </a:p>
            </p:txBody>
          </p:sp>
          <p:sp>
            <p:nvSpPr>
              <p:cNvPr id="8216" name="WordArt 49">
                <a:extLst>
                  <a:ext uri="{FF2B5EF4-FFF2-40B4-BE49-F238E27FC236}">
                    <a16:creationId xmlns:a16="http://schemas.microsoft.com/office/drawing/2014/main" id="{F1A94AD3-A8E7-4F67-996C-73635F04E4A5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 rot="-1204422">
                <a:off x="2537" y="1231"/>
                <a:ext cx="108" cy="16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690"/>
                  </a:avLst>
                </a:prstTxWarp>
              </a:bodyPr>
              <a:lstStyle/>
              <a:p>
                <a:pPr algn="ctr"/>
                <a:r>
                  <a:rPr lang="en-US" sz="1400" kern="10"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solidFill>
                      <a:srgbClr val="6D2968"/>
                    </a:solidFill>
                    <a:latin typeface="VNI-Arial Rounded"/>
                  </a:rPr>
                  <a:t>3</a:t>
                </a:r>
              </a:p>
            </p:txBody>
          </p:sp>
          <p:sp>
            <p:nvSpPr>
              <p:cNvPr id="8217" name="WordArt 50">
                <a:extLst>
                  <a:ext uri="{FF2B5EF4-FFF2-40B4-BE49-F238E27FC236}">
                    <a16:creationId xmlns:a16="http://schemas.microsoft.com/office/drawing/2014/main" id="{444348AA-E610-4B05-B2EC-54B02737865D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 rot="-1204422">
                <a:off x="2531" y="904"/>
                <a:ext cx="108" cy="16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690"/>
                  </a:avLst>
                </a:prstTxWarp>
              </a:bodyPr>
              <a:lstStyle/>
              <a:p>
                <a:pPr algn="ctr"/>
                <a:r>
                  <a:rPr lang="en-US" sz="1400" kern="10"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solidFill>
                      <a:srgbClr val="6D2968"/>
                    </a:solidFill>
                    <a:latin typeface="VNI-Arial Rounded"/>
                  </a:rPr>
                  <a:t>4</a:t>
                </a:r>
              </a:p>
            </p:txBody>
          </p:sp>
          <p:sp>
            <p:nvSpPr>
              <p:cNvPr id="8218" name="WordArt 51">
                <a:extLst>
                  <a:ext uri="{FF2B5EF4-FFF2-40B4-BE49-F238E27FC236}">
                    <a16:creationId xmlns:a16="http://schemas.microsoft.com/office/drawing/2014/main" id="{766B7827-CA2D-4543-9099-B0B6B17A3A92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 rot="-1204422">
                <a:off x="2521" y="601"/>
                <a:ext cx="108" cy="16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30690"/>
                  </a:avLst>
                </a:prstTxWarp>
              </a:bodyPr>
              <a:lstStyle/>
              <a:p>
                <a:pPr algn="ctr"/>
                <a:r>
                  <a:rPr lang="en-US" sz="1400" kern="10"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solidFill>
                      <a:srgbClr val="6D2968"/>
                    </a:solidFill>
                    <a:latin typeface="VNI-Arial Rounded"/>
                  </a:rPr>
                  <a:t>5</a:t>
                </a:r>
              </a:p>
            </p:txBody>
          </p:sp>
        </p:grpSp>
        <p:sp>
          <p:nvSpPr>
            <p:cNvPr id="8208" name="Oval 55">
              <a:extLst>
                <a:ext uri="{FF2B5EF4-FFF2-40B4-BE49-F238E27FC236}">
                  <a16:creationId xmlns:a16="http://schemas.microsoft.com/office/drawing/2014/main" id="{7934702D-6E3D-4A12-98CD-B15E27844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3" y="2116"/>
              <a:ext cx="79" cy="9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3300"/>
                </a:solidFill>
                <a:latin typeface="VnRevue2" pitchFamily="2" charset="0"/>
              </a:endParaRPr>
            </a:p>
          </p:txBody>
        </p:sp>
      </p:grpSp>
      <p:sp>
        <p:nvSpPr>
          <p:cNvPr id="34873" name="Rectangle 57">
            <a:extLst>
              <a:ext uri="{FF2B5EF4-FFF2-40B4-BE49-F238E27FC236}">
                <a16:creationId xmlns:a16="http://schemas.microsoft.com/office/drawing/2014/main" id="{D7605852-1586-4C25-8CC6-D7A98E448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1213" y="1531938"/>
            <a:ext cx="3644900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dirty="0">
              <a:latin typeface="VnRevue2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0FC3E3-8393-457E-8573-DD8D16559706}"/>
              </a:ext>
            </a:extLst>
          </p:cNvPr>
          <p:cNvSpPr txBox="1"/>
          <p:nvPr/>
        </p:nvSpPr>
        <p:spPr>
          <a:xfrm>
            <a:off x="457200" y="118776"/>
            <a:ext cx="11009311" cy="58477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190E57-4BF0-4E3F-AAAE-7AF3B0D9961E}"/>
              </a:ext>
            </a:extLst>
          </p:cNvPr>
          <p:cNvSpPr txBox="1"/>
          <p:nvPr/>
        </p:nvSpPr>
        <p:spPr>
          <a:xfrm>
            <a:off x="8763000" y="3429000"/>
            <a:ext cx="1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06E61FE-440C-4EEF-881B-6C68A072D79C}"/>
              </a:ext>
            </a:extLst>
          </p:cNvPr>
          <p:cNvSpPr txBox="1"/>
          <p:nvPr/>
        </p:nvSpPr>
        <p:spPr>
          <a:xfrm>
            <a:off x="6046790" y="810281"/>
            <a:ext cx="42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41D2626-87B0-4A4D-9B0B-422C6701D3EF}"/>
              </a:ext>
            </a:extLst>
          </p:cNvPr>
          <p:cNvSpPr txBox="1"/>
          <p:nvPr/>
        </p:nvSpPr>
        <p:spPr>
          <a:xfrm>
            <a:off x="5387978" y="3954147"/>
            <a:ext cx="509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768ECB-5A88-4D86-8D74-EB51BF432852}"/>
              </a:ext>
            </a:extLst>
          </p:cNvPr>
          <p:cNvSpPr txBox="1"/>
          <p:nvPr/>
        </p:nvSpPr>
        <p:spPr>
          <a:xfrm>
            <a:off x="7475124" y="2564920"/>
            <a:ext cx="824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345F4D9-2CE2-419B-912F-A065E6A56437}"/>
              </a:ext>
            </a:extLst>
          </p:cNvPr>
          <p:cNvSpPr txBox="1"/>
          <p:nvPr/>
        </p:nvSpPr>
        <p:spPr>
          <a:xfrm>
            <a:off x="7615419" y="5340214"/>
            <a:ext cx="824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8579F11-C349-433C-8614-C33E3EA994E2}"/>
              </a:ext>
            </a:extLst>
          </p:cNvPr>
          <p:cNvSpPr txBox="1"/>
          <p:nvPr/>
        </p:nvSpPr>
        <p:spPr>
          <a:xfrm>
            <a:off x="3653596" y="5350533"/>
            <a:ext cx="824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78A6D28-522E-44B8-BB42-F5B79B1C3D1F}"/>
              </a:ext>
            </a:extLst>
          </p:cNvPr>
          <p:cNvSpPr txBox="1"/>
          <p:nvPr/>
        </p:nvSpPr>
        <p:spPr>
          <a:xfrm>
            <a:off x="3703058" y="2553021"/>
            <a:ext cx="824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73" grpId="0" animBg="1"/>
      <p:bldP spid="4" grpId="0"/>
      <p:bldP spid="66" grpId="0"/>
      <p:bldP spid="67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8" name="Text Box 27">
            <a:extLst>
              <a:ext uri="{FF2B5EF4-FFF2-40B4-BE49-F238E27FC236}">
                <a16:creationId xmlns:a16="http://schemas.microsoft.com/office/drawing/2014/main" id="{DEC96CB8-CD4B-4D89-82ED-F0AB1E19E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2564" y="1935164"/>
            <a:ext cx="325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.</a:t>
            </a:r>
          </a:p>
        </p:txBody>
      </p:sp>
      <p:sp>
        <p:nvSpPr>
          <p:cNvPr id="9218" name="AutoShape 43">
            <a:extLst>
              <a:ext uri="{FF2B5EF4-FFF2-40B4-BE49-F238E27FC236}">
                <a16:creationId xmlns:a16="http://schemas.microsoft.com/office/drawing/2014/main" id="{67DECC9D-D15F-4EBF-956B-408726AA3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0838" y="1927226"/>
            <a:ext cx="152400" cy="152400"/>
          </a:xfrm>
          <a:prstGeom prst="flowChartProcess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19" name="Text Box 39">
            <a:extLst>
              <a:ext uri="{FF2B5EF4-FFF2-40B4-BE49-F238E27FC236}">
                <a16:creationId xmlns:a16="http://schemas.microsoft.com/office/drawing/2014/main" id="{BA6E10A6-28AA-4FF7-AAF9-16622F402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2030414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0</a:t>
            </a:r>
          </a:p>
        </p:txBody>
      </p:sp>
      <p:sp>
        <p:nvSpPr>
          <p:cNvPr id="22570" name="Rectangle 42">
            <a:extLst>
              <a:ext uri="{FF2B5EF4-FFF2-40B4-BE49-F238E27FC236}">
                <a16:creationId xmlns:a16="http://schemas.microsoft.com/office/drawing/2014/main" id="{B4B69760-9620-4B8B-86F6-C7A4031DE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10207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.VnTime" panose="020B7200000000000000" pitchFamily="34" charset="0"/>
              </a:rPr>
              <a:t>II</a:t>
            </a:r>
          </a:p>
        </p:txBody>
      </p:sp>
      <p:sp>
        <p:nvSpPr>
          <p:cNvPr id="22569" name="Rectangle 41">
            <a:extLst>
              <a:ext uri="{FF2B5EF4-FFF2-40B4-BE49-F238E27FC236}">
                <a16:creationId xmlns:a16="http://schemas.microsoft.com/office/drawing/2014/main" id="{0F1746D5-EBA4-4CDD-9D6E-A18ADEABC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3200" y="94456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.VnTime" panose="020B7200000000000000" pitchFamily="34" charset="0"/>
              </a:rPr>
              <a:t>I</a:t>
            </a:r>
          </a:p>
        </p:txBody>
      </p:sp>
      <p:sp>
        <p:nvSpPr>
          <p:cNvPr id="22571" name="Rectangle 43">
            <a:extLst>
              <a:ext uri="{FF2B5EF4-FFF2-40B4-BE49-F238E27FC236}">
                <a16:creationId xmlns:a16="http://schemas.microsoft.com/office/drawing/2014/main" id="{C230FAE1-5634-4B4C-A974-049D0D29C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2697163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.VnTime" panose="020B7200000000000000" pitchFamily="34" charset="0"/>
              </a:rPr>
              <a:t>III</a:t>
            </a:r>
          </a:p>
        </p:txBody>
      </p:sp>
      <p:sp>
        <p:nvSpPr>
          <p:cNvPr id="22572" name="Rectangle 44">
            <a:extLst>
              <a:ext uri="{FF2B5EF4-FFF2-40B4-BE49-F238E27FC236}">
                <a16:creationId xmlns:a16="http://schemas.microsoft.com/office/drawing/2014/main" id="{92D314F7-BB42-4659-8B0F-50A214A0A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2697163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.VnTime" panose="020B7200000000000000" pitchFamily="34" charset="0"/>
              </a:rPr>
              <a:t>IV</a:t>
            </a:r>
          </a:p>
        </p:txBody>
      </p:sp>
      <p:sp>
        <p:nvSpPr>
          <p:cNvPr id="9224" name="Line 13">
            <a:extLst>
              <a:ext uri="{FF2B5EF4-FFF2-40B4-BE49-F238E27FC236}">
                <a16:creationId xmlns:a16="http://schemas.microsoft.com/office/drawing/2014/main" id="{EA8B306D-A61A-483F-AB3A-12F0012161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2087563"/>
            <a:ext cx="47244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14">
            <a:extLst>
              <a:ext uri="{FF2B5EF4-FFF2-40B4-BE49-F238E27FC236}">
                <a16:creationId xmlns:a16="http://schemas.microsoft.com/office/drawing/2014/main" id="{23279BA3-D226-428E-9AE6-BD4A25C5D4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26550" y="258763"/>
            <a:ext cx="0" cy="3505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Text Box 15">
            <a:extLst>
              <a:ext uri="{FF2B5EF4-FFF2-40B4-BE49-F238E27FC236}">
                <a16:creationId xmlns:a16="http://schemas.microsoft.com/office/drawing/2014/main" id="{CBB5EEEA-82B2-4091-AA43-EA9432701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3964" y="1593852"/>
            <a:ext cx="325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.</a:t>
            </a:r>
          </a:p>
        </p:txBody>
      </p:sp>
      <p:sp>
        <p:nvSpPr>
          <p:cNvPr id="9227" name="Text Box 16">
            <a:extLst>
              <a:ext uri="{FF2B5EF4-FFF2-40B4-BE49-F238E27FC236}">
                <a16:creationId xmlns:a16="http://schemas.microsoft.com/office/drawing/2014/main" id="{3EE81832-F8FE-4C7F-855C-68309E70E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8439" y="1574802"/>
            <a:ext cx="325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.</a:t>
            </a:r>
          </a:p>
        </p:txBody>
      </p:sp>
      <p:sp>
        <p:nvSpPr>
          <p:cNvPr id="9228" name="Text Box 17">
            <a:extLst>
              <a:ext uri="{FF2B5EF4-FFF2-40B4-BE49-F238E27FC236}">
                <a16:creationId xmlns:a16="http://schemas.microsoft.com/office/drawing/2014/main" id="{35E8B1A1-43B3-4353-A58C-D65EBD0C0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1576389"/>
            <a:ext cx="325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.</a:t>
            </a:r>
          </a:p>
        </p:txBody>
      </p:sp>
      <p:sp>
        <p:nvSpPr>
          <p:cNvPr id="9229" name="Text Box 18">
            <a:extLst>
              <a:ext uri="{FF2B5EF4-FFF2-40B4-BE49-F238E27FC236}">
                <a16:creationId xmlns:a16="http://schemas.microsoft.com/office/drawing/2014/main" id="{460D5D42-A534-4184-8804-C238D1DA6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1814" y="1589089"/>
            <a:ext cx="325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.</a:t>
            </a:r>
          </a:p>
        </p:txBody>
      </p:sp>
      <p:sp>
        <p:nvSpPr>
          <p:cNvPr id="9230" name="Text Box 19">
            <a:extLst>
              <a:ext uri="{FF2B5EF4-FFF2-40B4-BE49-F238E27FC236}">
                <a16:creationId xmlns:a16="http://schemas.microsoft.com/office/drawing/2014/main" id="{B68C9532-34D4-434B-A6A8-AD620F3C1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2439" y="1576389"/>
            <a:ext cx="325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.</a:t>
            </a:r>
          </a:p>
        </p:txBody>
      </p:sp>
      <p:sp>
        <p:nvSpPr>
          <p:cNvPr id="9231" name="Text Box 20">
            <a:extLst>
              <a:ext uri="{FF2B5EF4-FFF2-40B4-BE49-F238E27FC236}">
                <a16:creationId xmlns:a16="http://schemas.microsoft.com/office/drawing/2014/main" id="{C150A552-D0FF-4347-971D-3F74CB879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300" y="1589089"/>
            <a:ext cx="325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.</a:t>
            </a:r>
          </a:p>
        </p:txBody>
      </p:sp>
      <p:sp>
        <p:nvSpPr>
          <p:cNvPr id="9232" name="Text Box 21">
            <a:extLst>
              <a:ext uri="{FF2B5EF4-FFF2-40B4-BE49-F238E27FC236}">
                <a16:creationId xmlns:a16="http://schemas.microsoft.com/office/drawing/2014/main" id="{1F65D379-6904-4C52-AD4A-2D7E584E4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9389" y="268289"/>
            <a:ext cx="325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.</a:t>
            </a:r>
          </a:p>
        </p:txBody>
      </p:sp>
      <p:sp>
        <p:nvSpPr>
          <p:cNvPr id="9233" name="Text Box 22">
            <a:extLst>
              <a:ext uri="{FF2B5EF4-FFF2-40B4-BE49-F238E27FC236}">
                <a16:creationId xmlns:a16="http://schemas.microsoft.com/office/drawing/2014/main" id="{951CFB82-C3B9-409F-995F-CAF50C418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9689" y="1589089"/>
            <a:ext cx="325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.</a:t>
            </a:r>
          </a:p>
        </p:txBody>
      </p:sp>
      <p:sp>
        <p:nvSpPr>
          <p:cNvPr id="9234" name="Text Box 23">
            <a:extLst>
              <a:ext uri="{FF2B5EF4-FFF2-40B4-BE49-F238E27FC236}">
                <a16:creationId xmlns:a16="http://schemas.microsoft.com/office/drawing/2014/main" id="{621D378E-E35F-4678-8346-1A31D5944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9389" y="1165227"/>
            <a:ext cx="325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.</a:t>
            </a:r>
          </a:p>
        </p:txBody>
      </p:sp>
      <p:sp>
        <p:nvSpPr>
          <p:cNvPr id="9235" name="Text Box 24">
            <a:extLst>
              <a:ext uri="{FF2B5EF4-FFF2-40B4-BE49-F238E27FC236}">
                <a16:creationId xmlns:a16="http://schemas.microsoft.com/office/drawing/2014/main" id="{17452E68-67E0-489A-A882-723FF3229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2089" y="2386014"/>
            <a:ext cx="325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.</a:t>
            </a:r>
          </a:p>
        </p:txBody>
      </p:sp>
      <p:sp>
        <p:nvSpPr>
          <p:cNvPr id="9236" name="Text Box 25">
            <a:extLst>
              <a:ext uri="{FF2B5EF4-FFF2-40B4-BE49-F238E27FC236}">
                <a16:creationId xmlns:a16="http://schemas.microsoft.com/office/drawing/2014/main" id="{CF01749C-3340-45E5-8B96-1013EAB90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9389" y="695327"/>
            <a:ext cx="325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.</a:t>
            </a:r>
          </a:p>
        </p:txBody>
      </p:sp>
      <p:sp>
        <p:nvSpPr>
          <p:cNvPr id="9237" name="Text Box 26">
            <a:extLst>
              <a:ext uri="{FF2B5EF4-FFF2-40B4-BE49-F238E27FC236}">
                <a16:creationId xmlns:a16="http://schemas.microsoft.com/office/drawing/2014/main" id="{3003BC81-C7B2-43E4-83AC-F45AA9A59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4150" y="2871789"/>
            <a:ext cx="325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.</a:t>
            </a:r>
          </a:p>
        </p:txBody>
      </p:sp>
      <p:sp>
        <p:nvSpPr>
          <p:cNvPr id="9239" name="Text Box 28">
            <a:extLst>
              <a:ext uri="{FF2B5EF4-FFF2-40B4-BE49-F238E27FC236}">
                <a16:creationId xmlns:a16="http://schemas.microsoft.com/office/drawing/2014/main" id="{EE5DD8FE-F8E8-428D-8767-96965781F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1458914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9240" name="Text Box 29">
            <a:extLst>
              <a:ext uri="{FF2B5EF4-FFF2-40B4-BE49-F238E27FC236}">
                <a16:creationId xmlns:a16="http://schemas.microsoft.com/office/drawing/2014/main" id="{C6CCD210-B65A-47B6-9F40-962918628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2259014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-1</a:t>
            </a:r>
          </a:p>
        </p:txBody>
      </p:sp>
      <p:sp>
        <p:nvSpPr>
          <p:cNvPr id="9241" name="Text Box 30">
            <a:extLst>
              <a:ext uri="{FF2B5EF4-FFF2-40B4-BE49-F238E27FC236}">
                <a16:creationId xmlns:a16="http://schemas.microsoft.com/office/drawing/2014/main" id="{695F85BE-C77A-4AC7-A11D-3A6C0A387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250" y="2101851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9242" name="Text Box 31">
            <a:extLst>
              <a:ext uri="{FF2B5EF4-FFF2-40B4-BE49-F238E27FC236}">
                <a16:creationId xmlns:a16="http://schemas.microsoft.com/office/drawing/2014/main" id="{587CFD56-FB70-4F42-901D-6F0789D3E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982664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2</a:t>
            </a:r>
          </a:p>
        </p:txBody>
      </p:sp>
      <p:sp>
        <p:nvSpPr>
          <p:cNvPr id="9243" name="Text Box 32">
            <a:extLst>
              <a:ext uri="{FF2B5EF4-FFF2-40B4-BE49-F238E27FC236}">
                <a16:creationId xmlns:a16="http://schemas.microsoft.com/office/drawing/2014/main" id="{43E2BD16-634A-484A-B6F1-B3656C979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0" y="2087564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-1</a:t>
            </a:r>
          </a:p>
        </p:txBody>
      </p:sp>
      <p:sp>
        <p:nvSpPr>
          <p:cNvPr id="9244" name="Text Box 33">
            <a:extLst>
              <a:ext uri="{FF2B5EF4-FFF2-40B4-BE49-F238E27FC236}">
                <a16:creationId xmlns:a16="http://schemas.microsoft.com/office/drawing/2014/main" id="{EDB9C57F-CC54-4047-B71E-F3B217EB1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838" y="2090739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-2</a:t>
            </a:r>
          </a:p>
        </p:txBody>
      </p:sp>
      <p:sp>
        <p:nvSpPr>
          <p:cNvPr id="9245" name="Text Box 34">
            <a:extLst>
              <a:ext uri="{FF2B5EF4-FFF2-40B4-BE49-F238E27FC236}">
                <a16:creationId xmlns:a16="http://schemas.microsoft.com/office/drawing/2014/main" id="{E725A0D6-2105-4B81-A07F-E4C8BEE78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3963" y="2101851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2</a:t>
            </a:r>
          </a:p>
        </p:txBody>
      </p:sp>
      <p:sp>
        <p:nvSpPr>
          <p:cNvPr id="9246" name="Text Box 35">
            <a:extLst>
              <a:ext uri="{FF2B5EF4-FFF2-40B4-BE49-F238E27FC236}">
                <a16:creationId xmlns:a16="http://schemas.microsoft.com/office/drawing/2014/main" id="{0436E0E5-E39D-43DC-9865-EACE57FDD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9900" y="2101851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3</a:t>
            </a:r>
          </a:p>
        </p:txBody>
      </p:sp>
      <p:sp>
        <p:nvSpPr>
          <p:cNvPr id="9247" name="Text Box 36">
            <a:extLst>
              <a:ext uri="{FF2B5EF4-FFF2-40B4-BE49-F238E27FC236}">
                <a16:creationId xmlns:a16="http://schemas.microsoft.com/office/drawing/2014/main" id="{B477E464-39FB-4265-B5AA-ECCC06454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1788" y="2678114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-2</a:t>
            </a:r>
          </a:p>
        </p:txBody>
      </p:sp>
      <p:sp>
        <p:nvSpPr>
          <p:cNvPr id="9248" name="Text Box 37">
            <a:extLst>
              <a:ext uri="{FF2B5EF4-FFF2-40B4-BE49-F238E27FC236}">
                <a16:creationId xmlns:a16="http://schemas.microsoft.com/office/drawing/2014/main" id="{574BBD52-3604-4D1C-BFE9-245DA343C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5450" y="563564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3</a:t>
            </a:r>
          </a:p>
        </p:txBody>
      </p:sp>
      <p:sp>
        <p:nvSpPr>
          <p:cNvPr id="9249" name="Text Box 38">
            <a:extLst>
              <a:ext uri="{FF2B5EF4-FFF2-40B4-BE49-F238E27FC236}">
                <a16:creationId xmlns:a16="http://schemas.microsoft.com/office/drawing/2014/main" id="{AFF67101-D51E-4B5E-B673-406AFEB9B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7613" y="2085976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-3</a:t>
            </a:r>
          </a:p>
        </p:txBody>
      </p:sp>
      <p:sp>
        <p:nvSpPr>
          <p:cNvPr id="9250" name="Text Box 40">
            <a:extLst>
              <a:ext uri="{FF2B5EF4-FFF2-40B4-BE49-F238E27FC236}">
                <a16:creationId xmlns:a16="http://schemas.microsoft.com/office/drawing/2014/main" id="{CE72476C-FF96-4BBE-98CF-CAE8D3CCA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6075" y="3173414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-3</a:t>
            </a:r>
          </a:p>
        </p:txBody>
      </p:sp>
      <p:sp>
        <p:nvSpPr>
          <p:cNvPr id="9251" name="Text Box 41">
            <a:extLst>
              <a:ext uri="{FF2B5EF4-FFF2-40B4-BE49-F238E27FC236}">
                <a16:creationId xmlns:a16="http://schemas.microsoft.com/office/drawing/2014/main" id="{B4363F14-5DA4-4718-967A-AAA4438AB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0" y="2163764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x</a:t>
            </a:r>
          </a:p>
        </p:txBody>
      </p:sp>
      <p:sp>
        <p:nvSpPr>
          <p:cNvPr id="9252" name="Text Box 42">
            <a:extLst>
              <a:ext uri="{FF2B5EF4-FFF2-40B4-BE49-F238E27FC236}">
                <a16:creationId xmlns:a16="http://schemas.microsoft.com/office/drawing/2014/main" id="{006D10E1-14DF-4F37-A516-8FAA3E168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258764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y</a:t>
            </a:r>
          </a:p>
        </p:txBody>
      </p:sp>
      <p:sp>
        <p:nvSpPr>
          <p:cNvPr id="9253" name="Text Box 51">
            <a:extLst>
              <a:ext uri="{FF2B5EF4-FFF2-40B4-BE49-F238E27FC236}">
                <a16:creationId xmlns:a16="http://schemas.microsoft.com/office/drawing/2014/main" id="{7CEF651A-A435-495C-AEFD-BA664AABB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657601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68" name="Text Box 52">
            <a:extLst>
              <a:ext uri="{FF2B5EF4-FFF2-40B4-BE49-F238E27FC236}">
                <a16:creationId xmlns:a16="http://schemas.microsoft.com/office/drawing/2014/main" id="{F973C2C4-9257-4F9A-99DE-4C123928C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2153171"/>
            <a:ext cx="6724650" cy="120032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); 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Oy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CF10A1B-791E-4B6E-94DE-080AD62D2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" y="1130301"/>
            <a:ext cx="66627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Ox, Oy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6DD4A89-D204-4FE3-A41A-4ED5405A9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35" y="3438687"/>
            <a:ext cx="67197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trục tọa độ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mặt phẳng thành 4 góc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góc phần  tư thứ I, II, III, IV.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591FC61-6C2F-414D-A519-12E272030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9" y="4476782"/>
            <a:ext cx="6935861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đơn vị dài trên hai trục tọa độ được chọn bằng nhau (nếu không nói gì 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3" name="Rectangle 41">
            <a:extLst>
              <a:ext uri="{FF2B5EF4-FFF2-40B4-BE49-F238E27FC236}">
                <a16:creationId xmlns:a16="http://schemas.microsoft.com/office/drawing/2014/main" id="{DEBD416A-1BB6-4543-8FA2-A81B2DF9D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238" y="86302"/>
            <a:ext cx="4262705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phẳng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tọa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70" grpId="0"/>
      <p:bldP spid="22569" grpId="0"/>
      <p:bldP spid="22571" grpId="0"/>
      <p:bldP spid="22572" grpId="0"/>
      <p:bldP spid="9268" grpId="0" animBg="1"/>
      <p:bldP spid="54" grpId="0"/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D882BA3C-5C29-4B38-A9D1-6B3A8FD0E67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990600"/>
            <a:ext cx="7658100" cy="55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8">
            <a:extLst>
              <a:ext uri="{FF2B5EF4-FFF2-40B4-BE49-F238E27FC236}">
                <a16:creationId xmlns:a16="http://schemas.microsoft.com/office/drawing/2014/main" id="{BA5300EF-385A-4636-8F6D-17545C386D65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7610475" y="314325"/>
            <a:ext cx="1600200" cy="3086100"/>
            <a:chOff x="432" y="672"/>
            <a:chExt cx="1008" cy="1920"/>
          </a:xfrm>
        </p:grpSpPr>
        <p:sp>
          <p:nvSpPr>
            <p:cNvPr id="11321" name="AutoShape 49">
              <a:extLst>
                <a:ext uri="{FF2B5EF4-FFF2-40B4-BE49-F238E27FC236}">
                  <a16:creationId xmlns:a16="http://schemas.microsoft.com/office/drawing/2014/main" id="{BB1C274B-46AD-426E-83A8-D327B51EB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672"/>
              <a:ext cx="1008" cy="1920"/>
            </a:xfrm>
            <a:prstGeom prst="rtTriangle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.VnArial" panose="020B7200000000000000" pitchFamily="34" charset="0"/>
              </a:endParaRPr>
            </a:p>
          </p:txBody>
        </p:sp>
        <p:sp>
          <p:nvSpPr>
            <p:cNvPr id="11322" name="Oval 50">
              <a:extLst>
                <a:ext uri="{FF2B5EF4-FFF2-40B4-BE49-F238E27FC236}">
                  <a16:creationId xmlns:a16="http://schemas.microsoft.com/office/drawing/2014/main" id="{0D9C3F57-0308-4876-AE99-7BECE6E4A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920"/>
              <a:ext cx="336" cy="43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.VnArial" panose="020B7200000000000000" pitchFamily="34" charset="0"/>
              </a:endParaRPr>
            </a:p>
          </p:txBody>
        </p:sp>
      </p:grpSp>
      <p:sp>
        <p:nvSpPr>
          <p:cNvPr id="11267" name="Text Box 52">
            <a:extLst>
              <a:ext uri="{FF2B5EF4-FFF2-40B4-BE49-F238E27FC236}">
                <a16:creationId xmlns:a16="http://schemas.microsoft.com/office/drawing/2014/main" id="{2E610E2F-333F-494B-85E4-57D77B58A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4186238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.VnTime" panose="020B7200000000000000" pitchFamily="34" charset="0"/>
              </a:rPr>
              <a:t>x</a:t>
            </a:r>
          </a:p>
        </p:txBody>
      </p:sp>
      <p:sp>
        <p:nvSpPr>
          <p:cNvPr id="11268" name="Text Box 53">
            <a:extLst>
              <a:ext uri="{FF2B5EF4-FFF2-40B4-BE49-F238E27FC236}">
                <a16:creationId xmlns:a16="http://schemas.microsoft.com/office/drawing/2014/main" id="{6ADA0760-1713-42A2-AFA2-8897E1A62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290638"/>
            <a:ext cx="782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.VnTime" panose="020B7200000000000000" pitchFamily="34" charset="0"/>
              </a:rPr>
              <a:t>y</a:t>
            </a:r>
          </a:p>
        </p:txBody>
      </p:sp>
      <p:sp>
        <p:nvSpPr>
          <p:cNvPr id="11269" name="Oval 54">
            <a:extLst>
              <a:ext uri="{FF2B5EF4-FFF2-40B4-BE49-F238E27FC236}">
                <a16:creationId xmlns:a16="http://schemas.microsoft.com/office/drawing/2014/main" id="{D38A9DFD-5C43-4B51-9D34-C96653B7D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6088" y="4014788"/>
            <a:ext cx="125412" cy="14446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3300"/>
              </a:solidFill>
              <a:latin typeface="VnRevue2" pitchFamily="2" charset="0"/>
            </a:endParaRPr>
          </a:p>
        </p:txBody>
      </p:sp>
      <p:sp>
        <p:nvSpPr>
          <p:cNvPr id="36919" name="Text Box 55">
            <a:extLst>
              <a:ext uri="{FF2B5EF4-FFF2-40B4-BE49-F238E27FC236}">
                <a16:creationId xmlns:a16="http://schemas.microsoft.com/office/drawing/2014/main" id="{7FCE01F8-6F99-48AF-A997-0F06A3369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2114" y="2362200"/>
            <a:ext cx="446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VnRevue2" pitchFamily="2" charset="0"/>
              </a:rPr>
              <a:t>.</a:t>
            </a:r>
          </a:p>
        </p:txBody>
      </p:sp>
      <p:sp>
        <p:nvSpPr>
          <p:cNvPr id="36920" name="Text Box 56">
            <a:extLst>
              <a:ext uri="{FF2B5EF4-FFF2-40B4-BE49-F238E27FC236}">
                <a16:creationId xmlns:a16="http://schemas.microsoft.com/office/drawing/2014/main" id="{08A47C6E-5227-4801-B5C4-085CCA6B1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357437"/>
            <a:ext cx="446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P</a:t>
            </a:r>
          </a:p>
        </p:txBody>
      </p:sp>
      <p:sp>
        <p:nvSpPr>
          <p:cNvPr id="36921" name="Line 57">
            <a:extLst>
              <a:ext uri="{FF2B5EF4-FFF2-40B4-BE49-F238E27FC236}">
                <a16:creationId xmlns:a16="http://schemas.microsoft.com/office/drawing/2014/main" id="{14909254-DC0A-4EEC-8589-DB022A6285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2225" y="2676525"/>
            <a:ext cx="0" cy="1371600"/>
          </a:xfrm>
          <a:prstGeom prst="line">
            <a:avLst/>
          </a:prstGeom>
          <a:noFill/>
          <a:ln w="19050">
            <a:solidFill>
              <a:srgbClr val="CC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22" name="Line 58">
            <a:extLst>
              <a:ext uri="{FF2B5EF4-FFF2-40B4-BE49-F238E27FC236}">
                <a16:creationId xmlns:a16="http://schemas.microsoft.com/office/drawing/2014/main" id="{CC1E9319-3D01-4386-9619-0DCB4F874E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89764" y="2690812"/>
            <a:ext cx="661987" cy="0"/>
          </a:xfrm>
          <a:prstGeom prst="line">
            <a:avLst/>
          </a:prstGeom>
          <a:noFill/>
          <a:ln w="19050">
            <a:solidFill>
              <a:srgbClr val="CC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23" name="Text Box 59">
            <a:extLst>
              <a:ext uri="{FF2B5EF4-FFF2-40B4-BE49-F238E27FC236}">
                <a16:creationId xmlns:a16="http://schemas.microsoft.com/office/drawing/2014/main" id="{8DA0619B-25C2-48FE-A180-828BC2ECA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7289" y="3741737"/>
            <a:ext cx="446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VnRevue2" pitchFamily="2" charset="0"/>
              </a:rPr>
              <a:t>.</a:t>
            </a:r>
          </a:p>
        </p:txBody>
      </p:sp>
      <p:sp>
        <p:nvSpPr>
          <p:cNvPr id="36925" name="WordArt 61">
            <a:extLst>
              <a:ext uri="{FF2B5EF4-FFF2-40B4-BE49-F238E27FC236}">
                <a16:creationId xmlns:a16="http://schemas.microsoft.com/office/drawing/2014/main" id="{E0AAF824-124B-4976-A78E-A5921CA633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567489" y="2657476"/>
            <a:ext cx="174625" cy="217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66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6926" name="WordArt 62">
            <a:extLst>
              <a:ext uri="{FF2B5EF4-FFF2-40B4-BE49-F238E27FC236}">
                <a16:creationId xmlns:a16="http://schemas.microsoft.com/office/drawing/2014/main" id="{16C20BAF-6BB2-4021-94EF-59803ABAB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29501" y="4135438"/>
            <a:ext cx="257175" cy="265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66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 panose="020B0A04020102020204" pitchFamily="34" charset="0"/>
              </a:rPr>
              <a:t>1,5</a:t>
            </a:r>
          </a:p>
        </p:txBody>
      </p:sp>
      <p:sp>
        <p:nvSpPr>
          <p:cNvPr id="36927" name="WordArt 63">
            <a:extLst>
              <a:ext uri="{FF2B5EF4-FFF2-40B4-BE49-F238E27FC236}">
                <a16:creationId xmlns:a16="http://schemas.microsoft.com/office/drawing/2014/main" id="{881553D2-19E6-4923-94FE-6671CC4FF3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57389" y="1797051"/>
            <a:ext cx="4429125" cy="376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VNI-Ariston" pitchFamily="2" charset="0"/>
              </a:rPr>
              <a:t>(     ;     )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VNI-Ariston" pitchFamily="2" charset="0"/>
              </a:rPr>
              <a:t>laø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VNI-Ariston" pitchFamily="2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VNI-Ariston" pitchFamily="2" charset="0"/>
              </a:rPr>
              <a:t>toïa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VNI-Ariston" pitchFamily="2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VNI-Ariston" pitchFamily="2" charset="0"/>
              </a:rPr>
              <a:t>ñoä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VNI-Ariston" pitchFamily="2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VNI-Ariston" pitchFamily="2" charset="0"/>
              </a:rPr>
              <a:t>cuûa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VNI-Ariston" pitchFamily="2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VNI-Ariston" pitchFamily="2" charset="0"/>
              </a:rPr>
              <a:t>ñieåm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VNI-Ariston" pitchFamily="2" charset="0"/>
              </a:rPr>
              <a:t> P </a:t>
            </a:r>
          </a:p>
        </p:txBody>
      </p:sp>
      <p:sp>
        <p:nvSpPr>
          <p:cNvPr id="36928" name="WordArt 64">
            <a:extLst>
              <a:ext uri="{FF2B5EF4-FFF2-40B4-BE49-F238E27FC236}">
                <a16:creationId xmlns:a16="http://schemas.microsoft.com/office/drawing/2014/main" id="{1EF7014B-6689-47C1-8869-A6F9428DC6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85951" y="2457451"/>
            <a:ext cx="2943225" cy="280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VNI-Times" pitchFamily="2" charset="0"/>
              </a:rPr>
              <a:t>Kí</a:t>
            </a:r>
            <a:r>
              <a:rPr lang="en-US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VNI-Times" pitchFamily="2" charset="0"/>
              </a:rPr>
              <a:t> </a:t>
            </a:r>
            <a:r>
              <a:rPr lang="en-US" sz="32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VNI-Times" pitchFamily="2" charset="0"/>
              </a:rPr>
              <a:t>hieäu</a:t>
            </a:r>
            <a:r>
              <a:rPr lang="en-US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VNI-Times" pitchFamily="2" charset="0"/>
              </a:rPr>
              <a:t>  P(1,5;3)</a:t>
            </a:r>
          </a:p>
        </p:txBody>
      </p:sp>
      <p:sp>
        <p:nvSpPr>
          <p:cNvPr id="36929" name="WordArt 65">
            <a:extLst>
              <a:ext uri="{FF2B5EF4-FFF2-40B4-BE49-F238E27FC236}">
                <a16:creationId xmlns:a16="http://schemas.microsoft.com/office/drawing/2014/main" id="{EC3F71E2-1B1D-4B9F-B40A-53D5BAF506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16801" y="4151313"/>
            <a:ext cx="257175" cy="265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66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 panose="020B0A04020102020204" pitchFamily="34" charset="0"/>
              </a:rPr>
              <a:t>1,5</a:t>
            </a:r>
          </a:p>
        </p:txBody>
      </p:sp>
      <p:sp>
        <p:nvSpPr>
          <p:cNvPr id="36930" name="WordArt 66">
            <a:extLst>
              <a:ext uri="{FF2B5EF4-FFF2-40B4-BE49-F238E27FC236}">
                <a16:creationId xmlns:a16="http://schemas.microsoft.com/office/drawing/2014/main" id="{C6B26B0C-E77E-42A6-86BE-ABF401D651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84675" y="3265487"/>
            <a:ext cx="1181100" cy="217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VNI-Aptima" pitchFamily="2" charset="0"/>
              </a:rPr>
              <a:t>tung </a:t>
            </a:r>
            <a:r>
              <a:rPr lang="en-US" sz="2400" kern="10" dirty="0" err="1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VNI-Aptima" pitchFamily="2" charset="0"/>
              </a:rPr>
              <a:t>ñoä</a:t>
            </a:r>
            <a:endParaRPr lang="en-US" sz="2400" kern="10" dirty="0">
              <a:ln w="9525">
                <a:solidFill>
                  <a:srgbClr val="CC3300"/>
                </a:solidFill>
                <a:round/>
                <a:headEnd/>
                <a:tailEnd/>
              </a:ln>
              <a:solidFill>
                <a:srgbClr val="006600"/>
              </a:solidFill>
              <a:latin typeface="VNI-Aptima" pitchFamily="2" charset="0"/>
            </a:endParaRPr>
          </a:p>
        </p:txBody>
      </p:sp>
      <p:sp>
        <p:nvSpPr>
          <p:cNvPr id="36931" name="WordArt 67">
            <a:extLst>
              <a:ext uri="{FF2B5EF4-FFF2-40B4-BE49-F238E27FC236}">
                <a16:creationId xmlns:a16="http://schemas.microsoft.com/office/drawing/2014/main" id="{B43A077C-FAEB-4632-AD9A-E379C5B4DE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20989" y="3279776"/>
            <a:ext cx="1228725" cy="217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err="1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VNI-Aptima" pitchFamily="2" charset="0"/>
              </a:rPr>
              <a:t>hoaønh</a:t>
            </a:r>
            <a:r>
              <a:rPr lang="en-US" sz="24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VNI-Aptima" pitchFamily="2" charset="0"/>
              </a:rPr>
              <a:t> </a:t>
            </a:r>
            <a:r>
              <a:rPr lang="en-US" sz="2400" kern="10" dirty="0" err="1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VNI-Aptima" pitchFamily="2" charset="0"/>
              </a:rPr>
              <a:t>ñoä</a:t>
            </a:r>
            <a:endParaRPr lang="en-US" sz="2400" kern="10" dirty="0">
              <a:ln w="9525">
                <a:solidFill>
                  <a:srgbClr val="CC3300"/>
                </a:solidFill>
                <a:round/>
                <a:headEnd/>
                <a:tailEnd/>
              </a:ln>
              <a:solidFill>
                <a:srgbClr val="006600"/>
              </a:solidFill>
              <a:latin typeface="VNI-Aptima" pitchFamily="2" charset="0"/>
            </a:endParaRPr>
          </a:p>
        </p:txBody>
      </p:sp>
      <p:sp>
        <p:nvSpPr>
          <p:cNvPr id="36932" name="Line 68">
            <a:extLst>
              <a:ext uri="{FF2B5EF4-FFF2-40B4-BE49-F238E27FC236}">
                <a16:creationId xmlns:a16="http://schemas.microsoft.com/office/drawing/2014/main" id="{27CA7E7C-8851-4CDF-BC5C-38DCDAF95F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57588" y="2740026"/>
            <a:ext cx="481012" cy="51752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33" name="Line 69">
            <a:extLst>
              <a:ext uri="{FF2B5EF4-FFF2-40B4-BE49-F238E27FC236}">
                <a16:creationId xmlns:a16="http://schemas.microsoft.com/office/drawing/2014/main" id="{BF5B5949-143D-4925-8DD4-EFE7308CA3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6126" y="2690813"/>
            <a:ext cx="360363" cy="576263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Line 71">
            <a:extLst>
              <a:ext uri="{FF2B5EF4-FFF2-40B4-BE49-F238E27FC236}">
                <a16:creationId xmlns:a16="http://schemas.microsoft.com/office/drawing/2014/main" id="{321ECF12-BCD5-4220-B5C0-B5E35DE001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071937"/>
            <a:ext cx="670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6" name="Line 72">
            <a:extLst>
              <a:ext uri="{FF2B5EF4-FFF2-40B4-BE49-F238E27FC236}">
                <a16:creationId xmlns:a16="http://schemas.microsoft.com/office/drawing/2014/main" id="{83F19BB5-471E-4819-8D9D-541E3A328B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1468437"/>
            <a:ext cx="0" cy="518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7" name="Line 73">
            <a:extLst>
              <a:ext uri="{FF2B5EF4-FFF2-40B4-BE49-F238E27FC236}">
                <a16:creationId xmlns:a16="http://schemas.microsoft.com/office/drawing/2014/main" id="{5D2EFDEE-EAC8-4F01-AB56-09B2E0E4B4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2700" y="3983037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8" name="Line 74">
            <a:extLst>
              <a:ext uri="{FF2B5EF4-FFF2-40B4-BE49-F238E27FC236}">
                <a16:creationId xmlns:a16="http://schemas.microsoft.com/office/drawing/2014/main" id="{29038099-E73C-44FB-9581-22EDBF6F3CE8}"/>
              </a:ext>
            </a:extLst>
          </p:cNvPr>
          <p:cNvSpPr>
            <a:spLocks noChangeShapeType="1"/>
          </p:cNvSpPr>
          <p:nvPr/>
        </p:nvSpPr>
        <p:spPr bwMode="auto">
          <a:xfrm>
            <a:off x="5842000" y="3983037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9" name="Line 75">
            <a:extLst>
              <a:ext uri="{FF2B5EF4-FFF2-40B4-BE49-F238E27FC236}">
                <a16:creationId xmlns:a16="http://schemas.microsoft.com/office/drawing/2014/main" id="{9393A7F9-A6A2-4730-89CD-3D5F95E054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6700" y="3995737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0" name="Line 76">
            <a:extLst>
              <a:ext uri="{FF2B5EF4-FFF2-40B4-BE49-F238E27FC236}">
                <a16:creationId xmlns:a16="http://schemas.microsoft.com/office/drawing/2014/main" id="{86D8DCCD-984D-4B16-BBF9-519D0FD4EA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6000" y="3995737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1" name="Line 77">
            <a:extLst>
              <a:ext uri="{FF2B5EF4-FFF2-40B4-BE49-F238E27FC236}">
                <a16:creationId xmlns:a16="http://schemas.microsoft.com/office/drawing/2014/main" id="{5EF52B49-79D6-44B5-AF66-7FF8BD84F9D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78700" y="3995737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2" name="Line 78">
            <a:extLst>
              <a:ext uri="{FF2B5EF4-FFF2-40B4-BE49-F238E27FC236}">
                <a16:creationId xmlns:a16="http://schemas.microsoft.com/office/drawing/2014/main" id="{137B365D-ABDA-444D-805F-CE1AB2701C34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4000" y="3995737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3" name="Line 79">
            <a:extLst>
              <a:ext uri="{FF2B5EF4-FFF2-40B4-BE49-F238E27FC236}">
                <a16:creationId xmlns:a16="http://schemas.microsoft.com/office/drawing/2014/main" id="{85682EC1-E674-4334-85C6-99F75A2301AA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3995737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4" name="Line 80">
            <a:extLst>
              <a:ext uri="{FF2B5EF4-FFF2-40B4-BE49-F238E27FC236}">
                <a16:creationId xmlns:a16="http://schemas.microsoft.com/office/drawing/2014/main" id="{78399ABC-2038-46D8-A789-91D6CC8119A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3995737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5" name="Line 81">
            <a:extLst>
              <a:ext uri="{FF2B5EF4-FFF2-40B4-BE49-F238E27FC236}">
                <a16:creationId xmlns:a16="http://schemas.microsoft.com/office/drawing/2014/main" id="{201A7C71-0502-44F6-B241-20D362C037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4541837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6" name="Line 82">
            <a:extLst>
              <a:ext uri="{FF2B5EF4-FFF2-40B4-BE49-F238E27FC236}">
                <a16:creationId xmlns:a16="http://schemas.microsoft.com/office/drawing/2014/main" id="{A333B358-2C21-4065-8E4D-90CF03FB1FB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5024437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7" name="Line 83">
            <a:extLst>
              <a:ext uri="{FF2B5EF4-FFF2-40B4-BE49-F238E27FC236}">
                <a16:creationId xmlns:a16="http://schemas.microsoft.com/office/drawing/2014/main" id="{28875BFD-DA6E-4730-882F-C10AE6E7F6B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5481637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8" name="Line 84">
            <a:extLst>
              <a:ext uri="{FF2B5EF4-FFF2-40B4-BE49-F238E27FC236}">
                <a16:creationId xmlns:a16="http://schemas.microsoft.com/office/drawing/2014/main" id="{3E831115-4827-42DB-B9F9-A351B63A525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5938837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9" name="Line 85">
            <a:extLst>
              <a:ext uri="{FF2B5EF4-FFF2-40B4-BE49-F238E27FC236}">
                <a16:creationId xmlns:a16="http://schemas.microsoft.com/office/drawing/2014/main" id="{8A50AADE-9DB9-48CE-BE28-80BC3FBFC7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3602037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0" name="Line 86">
            <a:extLst>
              <a:ext uri="{FF2B5EF4-FFF2-40B4-BE49-F238E27FC236}">
                <a16:creationId xmlns:a16="http://schemas.microsoft.com/office/drawing/2014/main" id="{EF50C1C9-370E-4E39-A3A8-F449A960C4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3119437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1" name="Line 87">
            <a:extLst>
              <a:ext uri="{FF2B5EF4-FFF2-40B4-BE49-F238E27FC236}">
                <a16:creationId xmlns:a16="http://schemas.microsoft.com/office/drawing/2014/main" id="{80F63F0E-CF9A-49BD-B69B-21AEE882134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674937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2" name="Line 88">
            <a:extLst>
              <a:ext uri="{FF2B5EF4-FFF2-40B4-BE49-F238E27FC236}">
                <a16:creationId xmlns:a16="http://schemas.microsoft.com/office/drawing/2014/main" id="{EDAF8387-7DC8-4A7D-A5F1-EC3246F854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205037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3" name="Text Box 89">
            <a:extLst>
              <a:ext uri="{FF2B5EF4-FFF2-40B4-BE49-F238E27FC236}">
                <a16:creationId xmlns:a16="http://schemas.microsoft.com/office/drawing/2014/main" id="{82C20E3D-F7BC-4056-BC4C-722C7025A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033837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11304" name="Text Box 90">
            <a:extLst>
              <a:ext uri="{FF2B5EF4-FFF2-40B4-BE49-F238E27FC236}">
                <a16:creationId xmlns:a16="http://schemas.microsoft.com/office/drawing/2014/main" id="{647DC0FC-5928-4B76-80AA-B4366FB02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084637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11305" name="Text Box 97">
            <a:extLst>
              <a:ext uri="{FF2B5EF4-FFF2-40B4-BE49-F238E27FC236}">
                <a16:creationId xmlns:a16="http://schemas.microsoft.com/office/drawing/2014/main" id="{FB60BFC3-6A59-4A86-95BD-6C520B2C7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4084637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3</a:t>
            </a:r>
          </a:p>
        </p:txBody>
      </p:sp>
      <p:sp>
        <p:nvSpPr>
          <p:cNvPr id="11306" name="Text Box 98">
            <a:extLst>
              <a:ext uri="{FF2B5EF4-FFF2-40B4-BE49-F238E27FC236}">
                <a16:creationId xmlns:a16="http://schemas.microsoft.com/office/drawing/2014/main" id="{71482E4B-5626-4507-A803-9517F4522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4900" y="4084637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4</a:t>
            </a:r>
          </a:p>
        </p:txBody>
      </p:sp>
      <p:sp>
        <p:nvSpPr>
          <p:cNvPr id="11307" name="Text Box 99">
            <a:extLst>
              <a:ext uri="{FF2B5EF4-FFF2-40B4-BE49-F238E27FC236}">
                <a16:creationId xmlns:a16="http://schemas.microsoft.com/office/drawing/2014/main" id="{610872DC-E800-4248-866C-38167952E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335337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11308" name="Text Box 100">
            <a:extLst>
              <a:ext uri="{FF2B5EF4-FFF2-40B4-BE49-F238E27FC236}">
                <a16:creationId xmlns:a16="http://schemas.microsoft.com/office/drawing/2014/main" id="{03D2E6E8-1549-4208-876E-4F8BF16F3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300" y="2865437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11309" name="Text Box 101">
            <a:extLst>
              <a:ext uri="{FF2B5EF4-FFF2-40B4-BE49-F238E27FC236}">
                <a16:creationId xmlns:a16="http://schemas.microsoft.com/office/drawing/2014/main" id="{6B918655-F958-45C1-9075-5727F28DB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313237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-1</a:t>
            </a:r>
          </a:p>
        </p:txBody>
      </p:sp>
      <p:sp>
        <p:nvSpPr>
          <p:cNvPr id="11310" name="Text Box 102">
            <a:extLst>
              <a:ext uri="{FF2B5EF4-FFF2-40B4-BE49-F238E27FC236}">
                <a16:creationId xmlns:a16="http://schemas.microsoft.com/office/drawing/2014/main" id="{F7FAABAA-D929-4318-A480-B30D62932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00" y="4783137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-2</a:t>
            </a:r>
          </a:p>
        </p:txBody>
      </p:sp>
      <p:sp>
        <p:nvSpPr>
          <p:cNvPr id="11311" name="Text Box 103">
            <a:extLst>
              <a:ext uri="{FF2B5EF4-FFF2-40B4-BE49-F238E27FC236}">
                <a16:creationId xmlns:a16="http://schemas.microsoft.com/office/drawing/2014/main" id="{5E88C447-C779-4490-A188-056770494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8700" y="4071937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-1</a:t>
            </a:r>
          </a:p>
        </p:txBody>
      </p:sp>
      <p:sp>
        <p:nvSpPr>
          <p:cNvPr id="11312" name="Text Box 104">
            <a:extLst>
              <a:ext uri="{FF2B5EF4-FFF2-40B4-BE49-F238E27FC236}">
                <a16:creationId xmlns:a16="http://schemas.microsoft.com/office/drawing/2014/main" id="{325A399D-C7B5-42E3-B5AB-FAD360CC3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071937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-2</a:t>
            </a:r>
          </a:p>
        </p:txBody>
      </p:sp>
      <p:sp>
        <p:nvSpPr>
          <p:cNvPr id="11313" name="Text Box 105">
            <a:extLst>
              <a:ext uri="{FF2B5EF4-FFF2-40B4-BE49-F238E27FC236}">
                <a16:creationId xmlns:a16="http://schemas.microsoft.com/office/drawing/2014/main" id="{FCAA9049-F5C4-43B7-896B-C6E67EDA3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800" y="4071937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-3</a:t>
            </a:r>
          </a:p>
        </p:txBody>
      </p:sp>
      <p:sp>
        <p:nvSpPr>
          <p:cNvPr id="11314" name="Text Box 106">
            <a:extLst>
              <a:ext uri="{FF2B5EF4-FFF2-40B4-BE49-F238E27FC236}">
                <a16:creationId xmlns:a16="http://schemas.microsoft.com/office/drawing/2014/main" id="{3E8E7716-37BC-4E03-971E-1DD8D29B2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6600" y="4097337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-4</a:t>
            </a:r>
          </a:p>
        </p:txBody>
      </p:sp>
      <p:sp>
        <p:nvSpPr>
          <p:cNvPr id="11315" name="Text Box 107">
            <a:extLst>
              <a:ext uri="{FF2B5EF4-FFF2-40B4-BE49-F238E27FC236}">
                <a16:creationId xmlns:a16="http://schemas.microsoft.com/office/drawing/2014/main" id="{4F5B314A-9665-49CE-BBB9-01C3BF10F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2700" y="5253037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-3</a:t>
            </a:r>
          </a:p>
        </p:txBody>
      </p:sp>
      <p:sp>
        <p:nvSpPr>
          <p:cNvPr id="11316" name="Text Box 108">
            <a:extLst>
              <a:ext uri="{FF2B5EF4-FFF2-40B4-BE49-F238E27FC236}">
                <a16:creationId xmlns:a16="http://schemas.microsoft.com/office/drawing/2014/main" id="{B3A7E40C-3E1C-46A3-A8F2-B8A65BD3C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2700" y="5722937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-4</a:t>
            </a:r>
          </a:p>
        </p:txBody>
      </p:sp>
      <p:sp>
        <p:nvSpPr>
          <p:cNvPr id="11317" name="Text Box 109">
            <a:extLst>
              <a:ext uri="{FF2B5EF4-FFF2-40B4-BE49-F238E27FC236}">
                <a16:creationId xmlns:a16="http://schemas.microsoft.com/office/drawing/2014/main" id="{3293C261-0422-4B56-A6D8-AB49A35BD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0" y="2459037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3</a:t>
            </a:r>
          </a:p>
        </p:txBody>
      </p:sp>
      <p:sp>
        <p:nvSpPr>
          <p:cNvPr id="36974" name="Oval 110">
            <a:extLst>
              <a:ext uri="{FF2B5EF4-FFF2-40B4-BE49-F238E27FC236}">
                <a16:creationId xmlns:a16="http://schemas.microsoft.com/office/drawing/2014/main" id="{F80D2809-BE2B-4572-97A2-6BAC543FA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4601" y="2646363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3" name="Group 47">
            <a:extLst>
              <a:ext uri="{FF2B5EF4-FFF2-40B4-BE49-F238E27FC236}">
                <a16:creationId xmlns:a16="http://schemas.microsoft.com/office/drawing/2014/main" id="{15F35F2E-5434-4F90-A4CA-10F4DB477836}"/>
              </a:ext>
            </a:extLst>
          </p:cNvPr>
          <p:cNvGrpSpPr>
            <a:grpSpLocks/>
          </p:cNvGrpSpPr>
          <p:nvPr/>
        </p:nvGrpSpPr>
        <p:grpSpPr bwMode="auto">
          <a:xfrm>
            <a:off x="7667625" y="990600"/>
            <a:ext cx="1600200" cy="3048000"/>
            <a:chOff x="432" y="672"/>
            <a:chExt cx="1008" cy="1920"/>
          </a:xfrm>
        </p:grpSpPr>
        <p:sp>
          <p:nvSpPr>
            <p:cNvPr id="11323" name="AutoShape 45">
              <a:extLst>
                <a:ext uri="{FF2B5EF4-FFF2-40B4-BE49-F238E27FC236}">
                  <a16:creationId xmlns:a16="http://schemas.microsoft.com/office/drawing/2014/main" id="{A82F36A8-6F7C-4900-BCCC-5E966B652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672"/>
              <a:ext cx="1008" cy="1920"/>
            </a:xfrm>
            <a:prstGeom prst="rtTriangle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.VnArial" panose="020B7200000000000000" pitchFamily="34" charset="0"/>
              </a:endParaRPr>
            </a:p>
          </p:txBody>
        </p:sp>
        <p:sp>
          <p:nvSpPr>
            <p:cNvPr id="11324" name="Oval 46">
              <a:extLst>
                <a:ext uri="{FF2B5EF4-FFF2-40B4-BE49-F238E27FC236}">
                  <a16:creationId xmlns:a16="http://schemas.microsoft.com/office/drawing/2014/main" id="{F0AF8B25-9639-4D58-8380-A0E872F2C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920"/>
              <a:ext cx="336" cy="43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.VnArial" panose="020B7200000000000000" pitchFamily="34" charset="0"/>
              </a:endParaRPr>
            </a:p>
          </p:txBody>
        </p:sp>
      </p:grpSp>
      <p:sp>
        <p:nvSpPr>
          <p:cNvPr id="61" name="Rectangle 41">
            <a:extLst>
              <a:ext uri="{FF2B5EF4-FFF2-40B4-BE49-F238E27FC236}">
                <a16:creationId xmlns:a16="http://schemas.microsoft.com/office/drawing/2014/main" id="{159BDB52-8301-426A-8DB7-C5BF8BA46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009" y="95809"/>
            <a:ext cx="9657772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Tọa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phẳng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tọa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3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5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35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3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206 C -0.00885 -0.00949 -0.01536 0.00277 -0.02604 0.00764 C -0.03073 0.01273 -0.03555 0.01875 -0.04089 0.02199 C -0.04648 0.02569 -0.05156 0.02754 -0.05664 0.03217 C -0.06354 0.02754 -0.06784 0.03055 -0.07552 0.03217 C -0.0832 0.03842 -0.09271 0.03727 -0.10117 0.03842 C -0.11693 0.0456 -0.13594 0.04074 -0.15078 0.04027 C -0.1694 0.03588 -0.14714 0.04051 -0.18034 0.0368 C -0.18867 0.03588 -0.19622 0.03032 -0.2043 0.02893 C -0.21185 0.02222 -0.21953 0.02222 -0.22799 0.0206 C -0.23333 0.01944 -0.23841 0.0169 -0.24375 0.01574 C -0.2582 0.0081 -0.27292 0.00486 -0.2875 -0.00232 C -0.30026 -0.00857 -0.3138 -0.01435 -0.32721 -0.01713 C -0.33581 -0.02199 -0.34258 -0.03148 -0.35091 -0.03843 C -0.35208 -0.03935 -0.35273 -0.04167 -0.35391 -0.04306 C -0.35664 -0.04699 -0.35807 -0.04723 -0.36159 -0.04977 C -0.36393 -0.05301 -0.36615 -0.05672 -0.36771 -0.06111 C -0.36849 -0.06343 -0.36862 -0.06621 -0.36966 -0.06783 C -0.3707 -0.06968 -0.37227 -0.06991 -0.3737 -0.07107 C -0.37617 -0.07963 -0.38034 -0.0838 -0.38464 -0.09051 C -0.38971 -0.09931 -0.38255 -0.09676 -0.39036 -0.10232 C -0.39258 -0.10394 -0.39505 -0.10417 -0.39727 -0.10556 C -0.40182 -0.11412 -0.40547 -0.125 -0.4112 -0.13125 C -0.41615 -0.14352 -0.41354 -0.13866 -0.4181 -0.1463 C -0.41953 -0.1551 -0.42253 -0.1625 -0.42513 -0.1706 C -0.42565 -0.17315 -0.42721 -0.17732 -0.42721 -0.17709 C -0.42839 -0.18935 -0.43008 -0.20093 -0.43099 -0.21343 C -0.43034 -0.24121 -0.43099 -0.26736 -0.43008 -0.29514 C -0.43268 -0.30648 -0.43372 -0.31343 -0.43372 -0.3257 " pathEditMode="relative" rAng="0" ptsTypes="AAAAAAAAAAAAAAAAAAAAAAAAAAAAA">
                                      <p:cBhvr>
                                        <p:cTn id="70" dur="2000" fill="hold"/>
                                        <p:tgtEl>
                                          <p:spTgt spid="369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93" y="-1213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204 C -0.00625 -0.00625 -0.00885 0.0037 -0.0164 0.00695 C -0.02838 0.02083 -0.04244 0.025 -0.0556 0.02894 C -0.06315 0.03102 -0.06992 0.03519 -0.07656 0.0375 C -0.0858 0.04028 -0.08997 0.04005 -0.10065 0.0412 C -0.11927 0.04005 -0.13255 0.0375 -0.14961 0.03403 C -0.16315 0.02847 -0.17721 0.02639 -0.19088 0.02222 C -0.1957 0.01782 -0.20078 0.01806 -0.20586 0.01551 C -0.21367 0.01181 -0.22122 0.00833 -0.22851 0.00185 C -0.23515 -0.01736 -0.24882 -0.01875 -0.26041 -0.02014 C -0.2681 -0.02268 -0.26458 -0.02014 -0.27161 -0.02893 C -0.27265 -0.02986 -0.27448 -0.03218 -0.27448 -0.03194 C -0.27825 -0.04236 -0.28554 -0.04722 -0.29127 -0.05255 C -0.29726 -0.06412 -0.28763 -0.04606 -0.29687 -0.05949 C -0.30599 -0.07222 -0.29909 -0.06782 -0.30638 -0.07153 C -0.3052 -0.07338 -0.3026 -0.07361 -0.3026 -0.07639 C -0.3026 -0.07847 -0.30937 -0.08426 -0.31015 -0.08495 C -0.31237 -0.09236 -0.31458 -0.09815 -0.31458 -0.10671 " pathEditMode="relative" rAng="0" ptsTypes="AAAAAAAAAAAAAAAAAA">
                                      <p:cBhvr>
                                        <p:cTn id="74" dur="2000" fill="hold"/>
                                        <p:tgtEl>
                                          <p:spTgt spid="36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29" y="-208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6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36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36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19" grpId="0"/>
      <p:bldP spid="36920" grpId="0"/>
      <p:bldP spid="36923" grpId="0"/>
      <p:bldP spid="3697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1220</Words>
  <Application>Microsoft Office PowerPoint</Application>
  <PresentationFormat>Widescreen</PresentationFormat>
  <Paragraphs>311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4" baseType="lpstr">
      <vt:lpstr>.VnArial</vt:lpstr>
      <vt:lpstr>.VnArialH</vt:lpstr>
      <vt:lpstr>.VnTime</vt:lpstr>
      <vt:lpstr>.VnTimeH</vt:lpstr>
      <vt:lpstr>Arial</vt:lpstr>
      <vt:lpstr>Arial Black</vt:lpstr>
      <vt:lpstr>Calibri</vt:lpstr>
      <vt:lpstr>Calibri Light</vt:lpstr>
      <vt:lpstr>DFPOP1-W9</vt:lpstr>
      <vt:lpstr>Times New Roman</vt:lpstr>
      <vt:lpstr>VNI-Aptima</vt:lpstr>
      <vt:lpstr>VNI-Arial Rounded</vt:lpstr>
      <vt:lpstr>VNI-Ariston</vt:lpstr>
      <vt:lpstr>VNI-Revue</vt:lpstr>
      <vt:lpstr>VNI-Times</vt:lpstr>
      <vt:lpstr>VnRevue2</vt:lpstr>
      <vt:lpstr>Default Design</vt:lpstr>
      <vt:lpstr>2_Office Theme</vt:lpstr>
      <vt:lpstr>kiÓm tra bµi cò</vt:lpstr>
      <vt:lpstr>PowerPoint Presentation</vt:lpstr>
      <vt:lpstr>PowerPoint Presentation</vt:lpstr>
      <vt:lpstr>Ô B3 trên bảng tính Excel nói lên điều gì?</vt:lpstr>
      <vt:lpstr>Hãy cho biết quân vua đen đang ở vị trí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kiÓm tra bµi cò</dc:title>
  <dc:creator>User</dc:creator>
  <cp:lastModifiedBy>Quynh</cp:lastModifiedBy>
  <cp:revision>142</cp:revision>
  <dcterms:created xsi:type="dcterms:W3CDTF">2009-11-19T01:50:58Z</dcterms:created>
  <dcterms:modified xsi:type="dcterms:W3CDTF">2021-11-30T04:02:26Z</dcterms:modified>
</cp:coreProperties>
</file>