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mp3" ContentType="audio/mpeg"/>
  <Default Extension="png" ContentType="image/png"/>
  <Default Extension="rels" ContentType="application/vnd.openxmlformats-package.relationships+xml"/>
  <Default Extension="vml" ContentType="application/vnd.openxmlformats-officedocument.vmlDrawing"/>
  <Default Extension="WAV" ContentType="audio/x-wav"/>
  <Default Extension="wdp" ContentType="image/vnd.ms-photo"/>
  <Default Extension="wma" ContentType="audio/x-ms-wma"/>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audio1.wav" ContentType="audio/wav"/>
  <Override PartName="/ppt/media/audio2.wav" ContentType="audio/wav"/>
  <Override PartName="/ppt/media/audio3.wav" ContentType="audio/wav"/>
  <Override PartName="/ppt/media/audio4.wav" ContentType="audio/wav"/>
  <Override PartName="/ppt/media/audio5.wav" ContentType="audio/wav"/>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05fc5c38e960475b" Type="http://schemas.microsoft.com/office/2007/relationships/ui/extensibility" Target="customUI/customUI14.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35"/>
  </p:notesMasterIdLst>
  <p:sldIdLst>
    <p:sldId id="284" r:id="rId2"/>
    <p:sldId id="289" r:id="rId3"/>
    <p:sldId id="269" r:id="rId4"/>
    <p:sldId id="280" r:id="rId5"/>
    <p:sldId id="275" r:id="rId6"/>
    <p:sldId id="276" r:id="rId7"/>
    <p:sldId id="277" r:id="rId8"/>
    <p:sldId id="279" r:id="rId9"/>
    <p:sldId id="298" r:id="rId10"/>
    <p:sldId id="272" r:id="rId11"/>
    <p:sldId id="281" r:id="rId12"/>
    <p:sldId id="299" r:id="rId13"/>
    <p:sldId id="293" r:id="rId14"/>
    <p:sldId id="258" r:id="rId15"/>
    <p:sldId id="295" r:id="rId16"/>
    <p:sldId id="259" r:id="rId17"/>
    <p:sldId id="296" r:id="rId18"/>
    <p:sldId id="265" r:id="rId19"/>
    <p:sldId id="260" r:id="rId20"/>
    <p:sldId id="261" r:id="rId21"/>
    <p:sldId id="292" r:id="rId22"/>
    <p:sldId id="262" r:id="rId23"/>
    <p:sldId id="308" r:id="rId24"/>
    <p:sldId id="309" r:id="rId25"/>
    <p:sldId id="310" r:id="rId26"/>
    <p:sldId id="266" r:id="rId27"/>
    <p:sldId id="267" r:id="rId28"/>
    <p:sldId id="294" r:id="rId29"/>
    <p:sldId id="304" r:id="rId30"/>
    <p:sldId id="305" r:id="rId31"/>
    <p:sldId id="306" r:id="rId32"/>
    <p:sldId id="307" r:id="rId33"/>
    <p:sldId id="283"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84" autoAdjust="0"/>
    <p:restoredTop sz="94660"/>
  </p:normalViewPr>
  <p:slideViewPr>
    <p:cSldViewPr snapToGrid="0">
      <p:cViewPr varScale="1">
        <p:scale>
          <a:sx n="60" d="100"/>
          <a:sy n="60" d="100"/>
        </p:scale>
        <p:origin x="556" y="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image" Target="../media/image5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20.wmf"/><Relationship Id="rId1" Type="http://schemas.openxmlformats.org/officeDocument/2006/relationships/image" Target="../media/image5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5A9B86-088B-4925-A482-C1001C78D50F}" type="datetimeFigureOut">
              <a:rPr lang="en-US" smtClean="0"/>
              <a:pPr/>
              <a:t>2021-11-18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DE959A-415F-43D0-A622-44029729B7CF}" type="slidenum">
              <a:rPr lang="en-US" smtClean="0"/>
              <a:pPr/>
              <a:t>‹#›</a:t>
            </a:fld>
            <a:endParaRPr lang="en-US"/>
          </a:p>
        </p:txBody>
      </p:sp>
    </p:spTree>
    <p:extLst>
      <p:ext uri="{BB962C8B-B14F-4D97-AF65-F5344CB8AC3E}">
        <p14:creationId xmlns:p14="http://schemas.microsoft.com/office/powerpoint/2010/main" val="968668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a:t>
            </a:fld>
            <a:endParaRPr lang="zh-CN" altLang="en-US"/>
          </a:p>
        </p:txBody>
      </p:sp>
    </p:spTree>
    <p:extLst>
      <p:ext uri="{BB962C8B-B14F-4D97-AF65-F5344CB8AC3E}">
        <p14:creationId xmlns:p14="http://schemas.microsoft.com/office/powerpoint/2010/main" val="773217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60433E56-9D8F-44F6-A124-BDCEF2DEF49A}" type="slidenum">
              <a:rPr lang="en-US" smtClean="0">
                <a:latin typeface="Arial" pitchFamily="34" charset="0"/>
              </a:rPr>
              <a:pPr/>
              <a:t>29</a:t>
            </a:fld>
            <a:endParaRPr lang="en-US">
              <a:latin typeface="Arial" pitchFamily="34"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vi-VN">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7D043691-99FC-44D5-A257-09177A4C2C90}" type="slidenum">
              <a:rPr lang="en-US" smtClean="0">
                <a:latin typeface="Arial" pitchFamily="34" charset="0"/>
              </a:rPr>
              <a:pPr/>
              <a:t>30</a:t>
            </a:fld>
            <a:endParaRPr lang="en-US">
              <a:latin typeface="Arial" pitchFamily="34"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vi-VN">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EACF995D-CF62-40C2-9480-6F63BAEB67B3}" type="slidenum">
              <a:rPr lang="en-US" smtClean="0">
                <a:latin typeface="Arial" pitchFamily="34" charset="0"/>
              </a:rPr>
              <a:pPr/>
              <a:t>31</a:t>
            </a:fld>
            <a:endParaRPr lang="en-US">
              <a:latin typeface="Arial" pitchFamily="34"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vi-VN">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0EF9E0AD-CAF6-48A1-9DA9-CC17D1A19F60}" type="slidenum">
              <a:rPr lang="en-US" smtClean="0">
                <a:latin typeface="Arial" pitchFamily="34" charset="0"/>
              </a:rPr>
              <a:pPr/>
              <a:t>32</a:t>
            </a:fld>
            <a:endParaRPr lang="en-US">
              <a:latin typeface="Arial" pitchFamily="34"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vi-VN">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FDC4CD6D-D704-4BC5-9530-B6252323A068}" type="datetime1">
              <a:rPr lang="vi-VN" smtClean="0"/>
              <a:pPr/>
              <a:t>18/11/2021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6EB7BE-53F9-4A66-904B-0C744F12899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7B11B2C1-6255-47EC-A98E-5288CC9F8081}" type="datetime1">
              <a:rPr lang="vi-VN" smtClean="0"/>
              <a:pPr/>
              <a:t>18/11/2021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6EB7BE-53F9-4A66-904B-0C744F12899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BBAE83BD-E918-43E4-9C51-11057DF24743}" type="datetime1">
              <a:rPr lang="vi-VN" smtClean="0"/>
              <a:pPr/>
              <a:t>18/11/2021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6EB7BE-53F9-4A66-904B-0C744F12899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两栏内容">
    <p:spTree>
      <p:nvGrpSpPr>
        <p:cNvPr id="1" name=""/>
        <p:cNvGrpSpPr/>
        <p:nvPr/>
      </p:nvGrpSpPr>
      <p:grpSpPr>
        <a:xfrm>
          <a:off x="0" y="0"/>
          <a:ext cx="0" cy="0"/>
          <a:chOff x="0" y="0"/>
          <a:chExt cx="0" cy="0"/>
        </a:xfrm>
      </p:grpSpPr>
      <p:sp>
        <p:nvSpPr>
          <p:cNvPr id="10" name="矩形: 圆角 9"/>
          <p:cNvSpPr/>
          <p:nvPr userDrawn="1"/>
        </p:nvSpPr>
        <p:spPr>
          <a:xfrm>
            <a:off x="355607" y="266705"/>
            <a:ext cx="8432786" cy="6324590"/>
          </a:xfrm>
          <a:prstGeom prst="roundRect">
            <a:avLst>
              <a:gd name="adj" fmla="val 3157"/>
            </a:avLst>
          </a:prstGeom>
          <a:solidFill>
            <a:srgbClr val="1EA3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圆角 11"/>
          <p:cNvSpPr/>
          <p:nvPr userDrawn="1"/>
        </p:nvSpPr>
        <p:spPr>
          <a:xfrm>
            <a:off x="483433" y="405301"/>
            <a:ext cx="8139659" cy="5999443"/>
          </a:xfrm>
          <a:prstGeom prst="roundRect">
            <a:avLst>
              <a:gd name="adj" fmla="val 30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圆角 59"/>
          <p:cNvSpPr/>
          <p:nvPr userDrawn="1"/>
        </p:nvSpPr>
        <p:spPr>
          <a:xfrm>
            <a:off x="530276" y="457147"/>
            <a:ext cx="8046000" cy="5904000"/>
          </a:xfrm>
          <a:prstGeom prst="roundRect">
            <a:avLst>
              <a:gd name="adj" fmla="val 3073"/>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2" name="组合 10"/>
          <p:cNvGrpSpPr/>
          <p:nvPr userDrawn="1"/>
        </p:nvGrpSpPr>
        <p:grpSpPr>
          <a:xfrm>
            <a:off x="718661" y="133985"/>
            <a:ext cx="7612380" cy="614680"/>
            <a:chOff x="1509" y="211"/>
            <a:chExt cx="15984" cy="968"/>
          </a:xfrm>
        </p:grpSpPr>
        <p:sp>
          <p:nvSpPr>
            <p:cNvPr id="42" name="流程图: 接点 41"/>
            <p:cNvSpPr/>
            <p:nvPr/>
          </p:nvSpPr>
          <p:spPr>
            <a:xfrm>
              <a:off x="1509" y="720"/>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43" name="空心弧 18"/>
            <p:cNvSpPr/>
            <p:nvPr/>
          </p:nvSpPr>
          <p:spPr>
            <a:xfrm rot="5400000">
              <a:off x="1469" y="295"/>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44" name="流程图: 接点 43"/>
            <p:cNvSpPr/>
            <p:nvPr/>
          </p:nvSpPr>
          <p:spPr>
            <a:xfrm>
              <a:off x="3378" y="720"/>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45" name="空心弧 18"/>
            <p:cNvSpPr/>
            <p:nvPr/>
          </p:nvSpPr>
          <p:spPr>
            <a:xfrm rot="5400000">
              <a:off x="3338" y="295"/>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46" name="流程图: 接点 45"/>
            <p:cNvSpPr/>
            <p:nvPr/>
          </p:nvSpPr>
          <p:spPr>
            <a:xfrm>
              <a:off x="5211" y="725"/>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47" name="空心弧 18"/>
            <p:cNvSpPr/>
            <p:nvPr/>
          </p:nvSpPr>
          <p:spPr>
            <a:xfrm rot="5400000">
              <a:off x="5171" y="299"/>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48" name="流程图: 接点 47"/>
            <p:cNvSpPr/>
            <p:nvPr/>
          </p:nvSpPr>
          <p:spPr>
            <a:xfrm>
              <a:off x="7391" y="718"/>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49" name="空心弧 18"/>
            <p:cNvSpPr/>
            <p:nvPr/>
          </p:nvSpPr>
          <p:spPr>
            <a:xfrm rot="5400000">
              <a:off x="7351" y="292"/>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50" name="流程图: 接点 49"/>
            <p:cNvSpPr/>
            <p:nvPr/>
          </p:nvSpPr>
          <p:spPr>
            <a:xfrm>
              <a:off x="9260" y="718"/>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51" name="空心弧 18"/>
            <p:cNvSpPr/>
            <p:nvPr/>
          </p:nvSpPr>
          <p:spPr>
            <a:xfrm rot="5400000">
              <a:off x="9220" y="292"/>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52" name="流程图: 接点 51"/>
            <p:cNvSpPr/>
            <p:nvPr/>
          </p:nvSpPr>
          <p:spPr>
            <a:xfrm>
              <a:off x="11093" y="722"/>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53" name="空心弧 18"/>
            <p:cNvSpPr/>
            <p:nvPr/>
          </p:nvSpPr>
          <p:spPr>
            <a:xfrm rot="5400000">
              <a:off x="11053" y="297"/>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54" name="流程图: 接点 53"/>
            <p:cNvSpPr/>
            <p:nvPr/>
          </p:nvSpPr>
          <p:spPr>
            <a:xfrm>
              <a:off x="13203" y="709"/>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55" name="空心弧 18"/>
            <p:cNvSpPr/>
            <p:nvPr/>
          </p:nvSpPr>
          <p:spPr>
            <a:xfrm rot="5400000">
              <a:off x="13162" y="284"/>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56" name="流程图: 接点 55"/>
            <p:cNvSpPr/>
            <p:nvPr/>
          </p:nvSpPr>
          <p:spPr>
            <a:xfrm>
              <a:off x="15071" y="709"/>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57" name="空心弧 18"/>
            <p:cNvSpPr/>
            <p:nvPr/>
          </p:nvSpPr>
          <p:spPr>
            <a:xfrm rot="5400000">
              <a:off x="15031" y="284"/>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58" name="流程图: 接点 57"/>
            <p:cNvSpPr/>
            <p:nvPr/>
          </p:nvSpPr>
          <p:spPr>
            <a:xfrm>
              <a:off x="16905" y="714"/>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59" name="空心弧 18"/>
            <p:cNvSpPr/>
            <p:nvPr/>
          </p:nvSpPr>
          <p:spPr>
            <a:xfrm rot="5400000">
              <a:off x="16864" y="289"/>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grpSp>
      <p:sp>
        <p:nvSpPr>
          <p:cNvPr id="65" name="矩形: 一个圆顶角，剪去另一个顶角 64"/>
          <p:cNvSpPr/>
          <p:nvPr userDrawn="1"/>
        </p:nvSpPr>
        <p:spPr>
          <a:xfrm rot="16200000" flipV="1">
            <a:off x="8287850" y="1822497"/>
            <a:ext cx="900000" cy="324000"/>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思源黑体 Heavy" panose="020B0A00000000000000" pitchFamily="34" charset="-122"/>
              <a:ea typeface="思源黑体 Heavy" panose="020B0A00000000000000" pitchFamily="34" charset="-122"/>
            </a:endParaRPr>
          </a:p>
        </p:txBody>
      </p:sp>
      <p:sp>
        <p:nvSpPr>
          <p:cNvPr id="66" name="矩形: 一个圆顶角，剪去另一个顶角 65"/>
          <p:cNvSpPr/>
          <p:nvPr userDrawn="1"/>
        </p:nvSpPr>
        <p:spPr>
          <a:xfrm rot="16200000" flipV="1">
            <a:off x="8260850" y="2801344"/>
            <a:ext cx="900000" cy="270000"/>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思源黑体 Heavy" panose="020B0A00000000000000" pitchFamily="34" charset="-122"/>
              <a:ea typeface="思源黑体 Heavy" panose="020B0A00000000000000" pitchFamily="34" charset="-122"/>
            </a:endParaRPr>
          </a:p>
        </p:txBody>
      </p:sp>
      <p:sp>
        <p:nvSpPr>
          <p:cNvPr id="67" name="矩形: 一个圆顶角，剪去另一个顶角 66"/>
          <p:cNvSpPr/>
          <p:nvPr userDrawn="1"/>
        </p:nvSpPr>
        <p:spPr>
          <a:xfrm rot="16200000" flipV="1">
            <a:off x="8260850" y="3753191"/>
            <a:ext cx="900000" cy="270000"/>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思源黑体 Heavy" panose="020B0A00000000000000" pitchFamily="34" charset="-122"/>
              <a:ea typeface="思源黑体 Heavy" panose="020B0A00000000000000" pitchFamily="34" charset="-122"/>
            </a:endParaRPr>
          </a:p>
        </p:txBody>
      </p:sp>
      <p:sp>
        <p:nvSpPr>
          <p:cNvPr id="68" name="矩形: 一个圆顶角，剪去另一个顶角 67"/>
          <p:cNvSpPr/>
          <p:nvPr userDrawn="1"/>
        </p:nvSpPr>
        <p:spPr>
          <a:xfrm rot="16200000" flipV="1">
            <a:off x="8260850" y="4705038"/>
            <a:ext cx="900000" cy="270000"/>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思源黑体 Heavy" panose="020B0A00000000000000" pitchFamily="34" charset="-122"/>
              <a:ea typeface="思源黑体 Heavy" panose="020B0A00000000000000" pitchFamily="34" charset="-122"/>
            </a:endParaRPr>
          </a:p>
        </p:txBody>
      </p:sp>
      <p:sp>
        <p:nvSpPr>
          <p:cNvPr id="69" name="矩形: 一个圆顶角，剪去另一个顶角 68"/>
          <p:cNvSpPr/>
          <p:nvPr userDrawn="1"/>
        </p:nvSpPr>
        <p:spPr>
          <a:xfrm rot="16200000" flipV="1">
            <a:off x="8260850" y="5656885"/>
            <a:ext cx="900000" cy="270000"/>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思源黑体 Heavy" panose="020B0A00000000000000" pitchFamily="34" charset="-122"/>
              <a:ea typeface="思源黑体 Heavy" panose="020B0A00000000000000" pitchFamily="34" charset="-122"/>
            </a:endParaRPr>
          </a:p>
        </p:txBody>
      </p:sp>
      <p:sp>
        <p:nvSpPr>
          <p:cNvPr id="35" name="矩形: 一个圆顶角，剪去另一个顶角 34"/>
          <p:cNvSpPr/>
          <p:nvPr userDrawn="1"/>
        </p:nvSpPr>
        <p:spPr>
          <a:xfrm rot="5400000" flipV="1">
            <a:off x="-58353" y="920696"/>
            <a:ext cx="900000" cy="270000"/>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思源黑体 Heavy" panose="020B0A00000000000000" pitchFamily="34" charset="-122"/>
              <a:ea typeface="思源黑体 Heavy" panose="020B0A00000000000000"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017F6610-41A6-4A9A-9008-0F2BB3679250}" type="datetime1">
              <a:rPr lang="vi-VN" smtClean="0"/>
              <a:pPr/>
              <a:t>18/11/2021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6EB7BE-53F9-4A66-904B-0C744F12899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745718-1CA0-4CB7-B39E-804C1B9E0E66}" type="datetime1">
              <a:rPr lang="vi-VN" smtClean="0"/>
              <a:pPr/>
              <a:t>18/11/2021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6EB7BE-53F9-4A66-904B-0C744F12899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C928E134-F92D-44CD-B367-32CEF501A0A9}" type="datetime1">
              <a:rPr lang="vi-VN" smtClean="0"/>
              <a:pPr/>
              <a:t>18/11/2021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6EB7BE-53F9-4A66-904B-0C744F12899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740E150F-4AAA-4D85-B699-245739786854}" type="datetime1">
              <a:rPr lang="vi-VN" smtClean="0"/>
              <a:pPr/>
              <a:t>18/11/2021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6EB7BE-53F9-4A66-904B-0C744F12899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B637797E-845B-4265-9468-8A1D23D4A146}" type="datetime1">
              <a:rPr lang="vi-VN" smtClean="0"/>
              <a:pPr/>
              <a:t>18/11/2021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6EB7BE-53F9-4A66-904B-0C744F12899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0C4866-F33C-480A-91A9-0D6D22DD2D2E}" type="datetime1">
              <a:rPr lang="vi-VN" smtClean="0"/>
              <a:pPr/>
              <a:t>18/11/2021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6EB7BE-53F9-4A66-904B-0C744F12899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9B73A99-01E7-4ECE-A4B4-37CB490CD2EA}" type="datetime1">
              <a:rPr lang="vi-VN" smtClean="0"/>
              <a:pPr/>
              <a:t>18/11/2021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6EB7BE-53F9-4A66-904B-0C744F12899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3D881D-CFC9-41D0-AC67-340D5AFF2B06}" type="datetime1">
              <a:rPr lang="vi-VN" smtClean="0"/>
              <a:pPr/>
              <a:t>18/11/2021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6EB7BE-53F9-4A66-904B-0C744F12899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3EFB3C-36F7-424A-8541-DF0407A11AD1}" type="datetime1">
              <a:rPr lang="vi-VN" smtClean="0"/>
              <a:pPr/>
              <a:t>18/11/2021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6EB7BE-53F9-4A66-904B-0C744F12899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7" r:id="rId12"/>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emf"/><Relationship Id="rId7" Type="http://schemas.openxmlformats.org/officeDocument/2006/relationships/image" Target="../media/image38.jpe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35.emf"/></Relationships>
</file>

<file path=ppt/slides/_rels/slide11.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46.emf"/></Relationships>
</file>

<file path=ppt/slides/_rels/slide1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2.xml"/><Relationship Id="rId4" Type="http://schemas.openxmlformats.org/officeDocument/2006/relationships/image" Target="../media/image49.png"/></Relationships>
</file>

<file path=ppt/slides/_rels/slide13.xml.rels><?xml version="1.0" encoding="UTF-8" standalone="yes"?>
<Relationships xmlns="http://schemas.openxmlformats.org/package/2006/relationships"><Relationship Id="rId8" Type="http://schemas.openxmlformats.org/officeDocument/2006/relationships/image" Target="../media/image57.emf"/><Relationship Id="rId13" Type="http://schemas.openxmlformats.org/officeDocument/2006/relationships/image" Target="../media/image62.png"/><Relationship Id="rId18" Type="http://schemas.openxmlformats.org/officeDocument/2006/relationships/image" Target="../media/image50.wmf"/><Relationship Id="rId3" Type="http://schemas.openxmlformats.org/officeDocument/2006/relationships/image" Target="../media/image52.emf"/><Relationship Id="rId21" Type="http://schemas.openxmlformats.org/officeDocument/2006/relationships/image" Target="../media/image51.wmf"/><Relationship Id="rId7" Type="http://schemas.openxmlformats.org/officeDocument/2006/relationships/image" Target="../media/image56.png"/><Relationship Id="rId12" Type="http://schemas.openxmlformats.org/officeDocument/2006/relationships/image" Target="../media/image61.emf"/><Relationship Id="rId17" Type="http://schemas.openxmlformats.org/officeDocument/2006/relationships/oleObject" Target="../embeddings/oleObject1.bin"/><Relationship Id="rId2" Type="http://schemas.openxmlformats.org/officeDocument/2006/relationships/slideLayout" Target="../slideLayouts/slideLayout1.xml"/><Relationship Id="rId16" Type="http://schemas.openxmlformats.org/officeDocument/2006/relationships/image" Target="../media/image65.png"/><Relationship Id="rId20" Type="http://schemas.openxmlformats.org/officeDocument/2006/relationships/oleObject" Target="../embeddings/oleObject2.bin"/><Relationship Id="rId1" Type="http://schemas.openxmlformats.org/officeDocument/2006/relationships/vmlDrawing" Target="../drawings/vmlDrawing1.vml"/><Relationship Id="rId6" Type="http://schemas.openxmlformats.org/officeDocument/2006/relationships/image" Target="../media/image55.png"/><Relationship Id="rId11" Type="http://schemas.openxmlformats.org/officeDocument/2006/relationships/image" Target="../media/image60.png"/><Relationship Id="rId24" Type="http://schemas.openxmlformats.org/officeDocument/2006/relationships/image" Target="../media/image69.png"/><Relationship Id="rId5" Type="http://schemas.openxmlformats.org/officeDocument/2006/relationships/image" Target="../media/image54.png"/><Relationship Id="rId15" Type="http://schemas.openxmlformats.org/officeDocument/2006/relationships/image" Target="../media/image64.png"/><Relationship Id="rId23" Type="http://schemas.openxmlformats.org/officeDocument/2006/relationships/image" Target="../media/image68.png"/><Relationship Id="rId10" Type="http://schemas.openxmlformats.org/officeDocument/2006/relationships/image" Target="../media/image59.png"/><Relationship Id="rId19" Type="http://schemas.openxmlformats.org/officeDocument/2006/relationships/image" Target="../media/image66.png"/><Relationship Id="rId4" Type="http://schemas.openxmlformats.org/officeDocument/2006/relationships/image" Target="../media/image53.emf"/><Relationship Id="rId9" Type="http://schemas.openxmlformats.org/officeDocument/2006/relationships/image" Target="../media/image58.emf"/><Relationship Id="rId14" Type="http://schemas.openxmlformats.org/officeDocument/2006/relationships/image" Target="../media/image63.emf"/><Relationship Id="rId22" Type="http://schemas.openxmlformats.org/officeDocument/2006/relationships/image" Target="../media/image67.png"/></Relationships>
</file>

<file path=ppt/slides/_rels/slide14.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1.emf"/><Relationship Id="rId7" Type="http://schemas.openxmlformats.org/officeDocument/2006/relationships/image" Target="../media/image75.png"/><Relationship Id="rId2" Type="http://schemas.openxmlformats.org/officeDocument/2006/relationships/image" Target="../media/image70.emf"/><Relationship Id="rId1" Type="http://schemas.openxmlformats.org/officeDocument/2006/relationships/slideLayout" Target="../slideLayouts/slideLayout2.xml"/><Relationship Id="rId6" Type="http://schemas.openxmlformats.org/officeDocument/2006/relationships/image" Target="../media/image74.emf"/><Relationship Id="rId5" Type="http://schemas.openxmlformats.org/officeDocument/2006/relationships/image" Target="../media/image73.emf"/><Relationship Id="rId4" Type="http://schemas.openxmlformats.org/officeDocument/2006/relationships/image" Target="../media/image72.emf"/><Relationship Id="rId9" Type="http://schemas.openxmlformats.org/officeDocument/2006/relationships/image" Target="../media/image77.png"/></Relationships>
</file>

<file path=ppt/slides/_rels/slide1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79.emf"/><Relationship Id="rId7" Type="http://schemas.openxmlformats.org/officeDocument/2006/relationships/image" Target="../media/image96.png"/><Relationship Id="rId2" Type="http://schemas.openxmlformats.org/officeDocument/2006/relationships/image" Target="../media/image78.emf"/><Relationship Id="rId1" Type="http://schemas.openxmlformats.org/officeDocument/2006/relationships/slideLayout" Target="../slideLayouts/slideLayout2.xml"/><Relationship Id="rId6" Type="http://schemas.openxmlformats.org/officeDocument/2006/relationships/image" Target="../media/image81.emf"/><Relationship Id="rId5" Type="http://schemas.openxmlformats.org/officeDocument/2006/relationships/image" Target="../media/image80.emf"/><Relationship Id="rId4" Type="http://schemas.openxmlformats.org/officeDocument/2006/relationships/image" Target="../media/image62.png"/></Relationships>
</file>

<file path=ppt/slides/_rels/slide16.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85.png"/><Relationship Id="rId11" Type="http://schemas.openxmlformats.org/officeDocument/2006/relationships/image" Target="../media/image88.emf"/><Relationship Id="rId5" Type="http://schemas.openxmlformats.org/officeDocument/2006/relationships/image" Target="../media/image84.emf"/><Relationship Id="rId10" Type="http://schemas.openxmlformats.org/officeDocument/2006/relationships/image" Target="../media/image51.wmf"/><Relationship Id="rId4" Type="http://schemas.openxmlformats.org/officeDocument/2006/relationships/image" Target="../media/image83.png"/><Relationship Id="rId9" Type="http://schemas.openxmlformats.org/officeDocument/2006/relationships/oleObject" Target="../embeddings/oleObject3.bin"/></Relationships>
</file>

<file path=ppt/slides/_rels/slide17.xml.rels><?xml version="1.0" encoding="UTF-8" standalone="yes"?>
<Relationships xmlns="http://schemas.openxmlformats.org/package/2006/relationships"><Relationship Id="rId8" Type="http://schemas.openxmlformats.org/officeDocument/2006/relationships/image" Target="../media/image108.png"/><Relationship Id="rId3" Type="http://schemas.openxmlformats.org/officeDocument/2006/relationships/image" Target="../media/image45.emf"/><Relationship Id="rId7" Type="http://schemas.openxmlformats.org/officeDocument/2006/relationships/image" Target="../media/image107.png"/><Relationship Id="rId2" Type="http://schemas.openxmlformats.org/officeDocument/2006/relationships/image" Target="../media/image89.png"/><Relationship Id="rId1" Type="http://schemas.openxmlformats.org/officeDocument/2006/relationships/slideLayout" Target="../slideLayouts/slideLayout2.xml"/><Relationship Id="rId6" Type="http://schemas.openxmlformats.org/officeDocument/2006/relationships/image" Target="../media/image106.png"/><Relationship Id="rId11" Type="http://schemas.openxmlformats.org/officeDocument/2006/relationships/image" Target="../media/image91.png"/><Relationship Id="rId5" Type="http://schemas.openxmlformats.org/officeDocument/2006/relationships/image" Target="../media/image90.emf"/><Relationship Id="rId10" Type="http://schemas.openxmlformats.org/officeDocument/2006/relationships/image" Target="../media/image110.png"/><Relationship Id="rId4" Type="http://schemas.openxmlformats.org/officeDocument/2006/relationships/image" Target="../media/image46.emf"/><Relationship Id="rId9" Type="http://schemas.openxmlformats.org/officeDocument/2006/relationships/image" Target="../media/image109.png"/></Relationships>
</file>

<file path=ppt/slides/_rels/slide18.xml.rels><?xml version="1.0" encoding="UTF-8" standalone="yes"?>
<Relationships xmlns="http://schemas.openxmlformats.org/package/2006/relationships"><Relationship Id="rId3" Type="http://schemas.openxmlformats.org/officeDocument/2006/relationships/image" Target="../media/image93.emf"/><Relationship Id="rId2" Type="http://schemas.openxmlformats.org/officeDocument/2006/relationships/image" Target="../media/image92.emf"/><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image" Target="../media/image94.emf"/><Relationship Id="rId7" Type="http://schemas.openxmlformats.org/officeDocument/2006/relationships/image" Target="../media/image39.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51.wmf"/><Relationship Id="rId5" Type="http://schemas.openxmlformats.org/officeDocument/2006/relationships/oleObject" Target="../embeddings/oleObject4.bin"/><Relationship Id="rId4" Type="http://schemas.openxmlformats.org/officeDocument/2006/relationships/image" Target="../media/image9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9.emf"/><Relationship Id="rId2" Type="http://schemas.openxmlformats.org/officeDocument/2006/relationships/image" Target="../media/image98.emf"/><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00.emf"/><Relationship Id="rId1" Type="http://schemas.openxmlformats.org/officeDocument/2006/relationships/slideLayout" Target="../slideLayouts/slideLayout2.xml"/><Relationship Id="rId5" Type="http://schemas.openxmlformats.org/officeDocument/2006/relationships/image" Target="../media/image102.png"/><Relationship Id="rId4" Type="http://schemas.openxmlformats.org/officeDocument/2006/relationships/image" Target="../media/image101.png"/></Relationships>
</file>

<file path=ppt/slides/_rels/slide23.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audio" Target="../media/audio3.wav"/><Relationship Id="rId1" Type="http://schemas.openxmlformats.org/officeDocument/2006/relationships/slideLayout" Target="../slideLayouts/slideLayout7.xml"/><Relationship Id="rId4" Type="http://schemas.openxmlformats.org/officeDocument/2006/relationships/image" Target="../media/image104.emf"/></Relationships>
</file>

<file path=ppt/slides/_rels/slide24.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audio" Target="../media/audio5.wav"/><Relationship Id="rId1" Type="http://schemas.openxmlformats.org/officeDocument/2006/relationships/slideLayout" Target="../slideLayouts/slideLayout7.xml"/><Relationship Id="rId4" Type="http://schemas.openxmlformats.org/officeDocument/2006/relationships/image" Target="../media/image111.png"/></Relationships>
</file>

<file path=ppt/slides/_rels/slide26.xml.rels><?xml version="1.0" encoding="UTF-8" standalone="yes"?>
<Relationships xmlns="http://schemas.openxmlformats.org/package/2006/relationships"><Relationship Id="rId8" Type="http://schemas.openxmlformats.org/officeDocument/2006/relationships/image" Target="../media/image115.png"/><Relationship Id="rId3" Type="http://schemas.openxmlformats.org/officeDocument/2006/relationships/image" Target="../media/image112.png"/><Relationship Id="rId7" Type="http://schemas.openxmlformats.org/officeDocument/2006/relationships/image" Target="../media/image114.png"/><Relationship Id="rId12" Type="http://schemas.openxmlformats.org/officeDocument/2006/relationships/image" Target="../media/image119.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51.wmf"/><Relationship Id="rId11" Type="http://schemas.openxmlformats.org/officeDocument/2006/relationships/image" Target="../media/image118.emf"/><Relationship Id="rId5" Type="http://schemas.openxmlformats.org/officeDocument/2006/relationships/oleObject" Target="../embeddings/oleObject5.bin"/><Relationship Id="rId10" Type="http://schemas.openxmlformats.org/officeDocument/2006/relationships/image" Target="../media/image117.png"/><Relationship Id="rId4" Type="http://schemas.openxmlformats.org/officeDocument/2006/relationships/image" Target="../media/image113.png"/><Relationship Id="rId9" Type="http://schemas.openxmlformats.org/officeDocument/2006/relationships/image" Target="../media/image116.png"/></Relationships>
</file>

<file path=ppt/slides/_rels/slide27.xml.rels><?xml version="1.0" encoding="UTF-8" standalone="yes"?>
<Relationships xmlns="http://schemas.openxmlformats.org/package/2006/relationships"><Relationship Id="rId8" Type="http://schemas.openxmlformats.org/officeDocument/2006/relationships/image" Target="../media/image123.png"/><Relationship Id="rId13" Type="http://schemas.openxmlformats.org/officeDocument/2006/relationships/oleObject" Target="../embeddings/oleObject7.bin"/><Relationship Id="rId3" Type="http://schemas.openxmlformats.org/officeDocument/2006/relationships/image" Target="../media/image112.png"/><Relationship Id="rId7" Type="http://schemas.openxmlformats.org/officeDocument/2006/relationships/image" Target="../media/image122.png"/><Relationship Id="rId12" Type="http://schemas.openxmlformats.org/officeDocument/2006/relationships/image" Target="../media/image126.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51.wmf"/><Relationship Id="rId11" Type="http://schemas.openxmlformats.org/officeDocument/2006/relationships/image" Target="../media/image125.png"/><Relationship Id="rId5" Type="http://schemas.openxmlformats.org/officeDocument/2006/relationships/oleObject" Target="../embeddings/oleObject6.bin"/><Relationship Id="rId15" Type="http://schemas.openxmlformats.org/officeDocument/2006/relationships/image" Target="../media/image127.png"/><Relationship Id="rId10" Type="http://schemas.openxmlformats.org/officeDocument/2006/relationships/image" Target="../media/image118.emf"/><Relationship Id="rId4" Type="http://schemas.openxmlformats.org/officeDocument/2006/relationships/image" Target="../media/image121.png"/><Relationship Id="rId9" Type="http://schemas.openxmlformats.org/officeDocument/2006/relationships/image" Target="../media/image124.png"/><Relationship Id="rId14" Type="http://schemas.openxmlformats.org/officeDocument/2006/relationships/image" Target="../media/image120.wmf"/></Relationships>
</file>

<file path=ppt/slides/_rels/slide28.xml.rels><?xml version="1.0" encoding="UTF-8" standalone="yes"?>
<Relationships xmlns="http://schemas.openxmlformats.org/package/2006/relationships"><Relationship Id="rId3" Type="http://schemas.openxmlformats.org/officeDocument/2006/relationships/image" Target="../media/image129.emf"/><Relationship Id="rId2" Type="http://schemas.openxmlformats.org/officeDocument/2006/relationships/image" Target="../media/image1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2.xml"/><Relationship Id="rId7" Type="http://schemas.openxmlformats.org/officeDocument/2006/relationships/image" Target="../media/image134.png"/><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133.png"/><Relationship Id="rId5" Type="http://schemas.openxmlformats.org/officeDocument/2006/relationships/image" Target="../media/image132.png"/><Relationship Id="rId4" Type="http://schemas.openxmlformats.org/officeDocument/2006/relationships/image" Target="../media/image131.png"/><Relationship Id="rId9" Type="http://schemas.openxmlformats.org/officeDocument/2006/relationships/image" Target="../media/image130.wmf"/></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gif"/><Relationship Id="rId7"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jpeg"/><Relationship Id="rId5" Type="http://schemas.microsoft.com/office/2007/relationships/hdphoto" Target="../media/hdphoto1.wdp"/><Relationship Id="rId4" Type="http://schemas.openxmlformats.org/officeDocument/2006/relationships/image" Target="../media/image4.png"/><Relationship Id="rId9" Type="http://schemas.microsoft.com/office/2007/relationships/hdphoto" Target="../media/hdphoto2.wdp"/></Relationships>
</file>

<file path=ppt/slides/_rels/slide30.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4.xml"/><Relationship Id="rId7" Type="http://schemas.openxmlformats.org/officeDocument/2006/relationships/image" Target="../media/image134.png"/><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133.png"/><Relationship Id="rId5" Type="http://schemas.openxmlformats.org/officeDocument/2006/relationships/image" Target="../media/image132.png"/><Relationship Id="rId4" Type="http://schemas.openxmlformats.org/officeDocument/2006/relationships/image" Target="../media/image131.png"/><Relationship Id="rId9" Type="http://schemas.openxmlformats.org/officeDocument/2006/relationships/image" Target="../media/image136.wmf"/></Relationships>
</file>

<file path=ppt/slides/_rels/slide32.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38.gif"/><Relationship Id="rId2" Type="http://schemas.openxmlformats.org/officeDocument/2006/relationships/image" Target="../media/image13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audio" Target="../media/audio1.wav"/><Relationship Id="rId13" Type="http://schemas.openxmlformats.org/officeDocument/2006/relationships/image" Target="../media/image11.png"/><Relationship Id="rId18" Type="http://schemas.microsoft.com/office/2007/relationships/hdphoto" Target="../media/hdphoto4.wdp"/><Relationship Id="rId26" Type="http://schemas.openxmlformats.org/officeDocument/2006/relationships/image" Target="../media/image21.jpeg"/><Relationship Id="rId3" Type="http://schemas.microsoft.com/office/2007/relationships/media" Target="../media/media2.WAV"/><Relationship Id="rId21" Type="http://schemas.microsoft.com/office/2007/relationships/hdphoto" Target="../media/hdphoto5.wdp"/><Relationship Id="rId7" Type="http://schemas.openxmlformats.org/officeDocument/2006/relationships/slideLayout" Target="../slideLayouts/slideLayout2.xml"/><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0.png"/><Relationship Id="rId2" Type="http://schemas.openxmlformats.org/officeDocument/2006/relationships/audio" Target="../media/media1.wma"/><Relationship Id="rId16" Type="http://schemas.openxmlformats.org/officeDocument/2006/relationships/image" Target="../media/image14.png"/><Relationship Id="rId20" Type="http://schemas.openxmlformats.org/officeDocument/2006/relationships/image" Target="../media/image17.png"/><Relationship Id="rId1" Type="http://schemas.microsoft.com/office/2007/relationships/media" Target="../media/media1.wma"/><Relationship Id="rId6" Type="http://schemas.openxmlformats.org/officeDocument/2006/relationships/audio" Target="../media/media3.mp3"/><Relationship Id="rId11" Type="http://schemas.microsoft.com/office/2007/relationships/hdphoto" Target="../media/hdphoto3.wdp"/><Relationship Id="rId24" Type="http://schemas.openxmlformats.org/officeDocument/2006/relationships/image" Target="../media/image19.png"/><Relationship Id="rId5" Type="http://schemas.microsoft.com/office/2007/relationships/media" Target="../media/media3.mp3"/><Relationship Id="rId15" Type="http://schemas.openxmlformats.org/officeDocument/2006/relationships/image" Target="../media/image13.png"/><Relationship Id="rId23" Type="http://schemas.microsoft.com/office/2007/relationships/hdphoto" Target="../media/hdphoto6.wdp"/><Relationship Id="rId10" Type="http://schemas.openxmlformats.org/officeDocument/2006/relationships/image" Target="../media/image9.png"/><Relationship Id="rId19" Type="http://schemas.openxmlformats.org/officeDocument/2006/relationships/image" Target="../media/image16.png"/><Relationship Id="rId4" Type="http://schemas.openxmlformats.org/officeDocument/2006/relationships/audio" Target="../media/media2.WAV"/><Relationship Id="rId9" Type="http://schemas.openxmlformats.org/officeDocument/2006/relationships/image" Target="../media/image8.png"/><Relationship Id="rId14" Type="http://schemas.openxmlformats.org/officeDocument/2006/relationships/image" Target="../media/image12.png"/><Relationship Id="rId22"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audio" Target="../media/audio1.wav"/><Relationship Id="rId13" Type="http://schemas.openxmlformats.org/officeDocument/2006/relationships/image" Target="../media/image42.png"/><Relationship Id="rId18" Type="http://schemas.openxmlformats.org/officeDocument/2006/relationships/image" Target="../media/image17.png"/><Relationship Id="rId26" Type="http://schemas.openxmlformats.org/officeDocument/2006/relationships/image" Target="../media/image21.jpeg"/><Relationship Id="rId3" Type="http://schemas.microsoft.com/office/2007/relationships/media" Target="../media/media2.WAV"/><Relationship Id="rId21" Type="http://schemas.microsoft.com/office/2007/relationships/hdphoto" Target="../media/hdphoto6.wdp"/><Relationship Id="rId7" Type="http://schemas.openxmlformats.org/officeDocument/2006/relationships/slideLayout" Target="../slideLayouts/slideLayout2.xml"/><Relationship Id="rId12" Type="http://schemas.openxmlformats.org/officeDocument/2006/relationships/image" Target="../media/image41.png"/><Relationship Id="rId17" Type="http://schemas.openxmlformats.org/officeDocument/2006/relationships/image" Target="../media/image16.png"/><Relationship Id="rId25" Type="http://schemas.microsoft.com/office/2007/relationships/hdphoto" Target="../media/hdphoto7.wdp"/><Relationship Id="rId2" Type="http://schemas.openxmlformats.org/officeDocument/2006/relationships/audio" Target="../media/media1.wma"/><Relationship Id="rId16" Type="http://schemas.microsoft.com/office/2007/relationships/hdphoto" Target="../media/hdphoto4.wdp"/><Relationship Id="rId20" Type="http://schemas.openxmlformats.org/officeDocument/2006/relationships/image" Target="../media/image18.png"/><Relationship Id="rId1" Type="http://schemas.microsoft.com/office/2007/relationships/media" Target="../media/media1.wma"/><Relationship Id="rId6" Type="http://schemas.openxmlformats.org/officeDocument/2006/relationships/audio" Target="../media/media3.mp3"/><Relationship Id="rId11" Type="http://schemas.openxmlformats.org/officeDocument/2006/relationships/image" Target="../media/image40.png"/><Relationship Id="rId24" Type="http://schemas.openxmlformats.org/officeDocument/2006/relationships/image" Target="../media/image23.png"/><Relationship Id="rId5" Type="http://schemas.microsoft.com/office/2007/relationships/media" Target="../media/media3.mp3"/><Relationship Id="rId15" Type="http://schemas.openxmlformats.org/officeDocument/2006/relationships/image" Target="../media/image15.png"/><Relationship Id="rId23" Type="http://schemas.openxmlformats.org/officeDocument/2006/relationships/image" Target="../media/image20.png"/><Relationship Id="rId10" Type="http://schemas.openxmlformats.org/officeDocument/2006/relationships/image" Target="../media/image22.png"/><Relationship Id="rId19" Type="http://schemas.microsoft.com/office/2007/relationships/hdphoto" Target="../media/hdphoto5.wdp"/><Relationship Id="rId4" Type="http://schemas.openxmlformats.org/officeDocument/2006/relationships/audio" Target="../media/media2.WAV"/><Relationship Id="rId9" Type="http://schemas.openxmlformats.org/officeDocument/2006/relationships/image" Target="../media/image8.png"/><Relationship Id="rId14" Type="http://schemas.openxmlformats.org/officeDocument/2006/relationships/image" Target="../media/image43.png"/><Relationship Id="rId22"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audio" Target="../media/audio1.wav"/><Relationship Id="rId13" Type="http://schemas.openxmlformats.org/officeDocument/2006/relationships/image" Target="../media/image25.png"/><Relationship Id="rId18" Type="http://schemas.openxmlformats.org/officeDocument/2006/relationships/image" Target="../media/image16.png"/><Relationship Id="rId26" Type="http://schemas.openxmlformats.org/officeDocument/2006/relationships/image" Target="../media/image28.emf"/><Relationship Id="rId3" Type="http://schemas.microsoft.com/office/2007/relationships/media" Target="../media/media2.WAV"/><Relationship Id="rId21" Type="http://schemas.openxmlformats.org/officeDocument/2006/relationships/image" Target="../media/image18.png"/><Relationship Id="rId7" Type="http://schemas.openxmlformats.org/officeDocument/2006/relationships/slideLayout" Target="../slideLayouts/slideLayout2.xml"/><Relationship Id="rId12" Type="http://schemas.openxmlformats.org/officeDocument/2006/relationships/image" Target="../media/image24.png"/><Relationship Id="rId17" Type="http://schemas.microsoft.com/office/2007/relationships/hdphoto" Target="../media/hdphoto4.wdp"/><Relationship Id="rId25" Type="http://schemas.openxmlformats.org/officeDocument/2006/relationships/image" Target="../media/image21.jpeg"/><Relationship Id="rId2" Type="http://schemas.openxmlformats.org/officeDocument/2006/relationships/audio" Target="../media/media1.wma"/><Relationship Id="rId16" Type="http://schemas.openxmlformats.org/officeDocument/2006/relationships/image" Target="../media/image15.png"/><Relationship Id="rId20" Type="http://schemas.microsoft.com/office/2007/relationships/hdphoto" Target="../media/hdphoto5.wdp"/><Relationship Id="rId1" Type="http://schemas.microsoft.com/office/2007/relationships/media" Target="../media/media1.wma"/><Relationship Id="rId6" Type="http://schemas.openxmlformats.org/officeDocument/2006/relationships/audio" Target="../media/media3.mp3"/><Relationship Id="rId11" Type="http://schemas.microsoft.com/office/2007/relationships/hdphoto" Target="../media/hdphoto3.wdp"/><Relationship Id="rId24" Type="http://schemas.openxmlformats.org/officeDocument/2006/relationships/image" Target="../media/image20.png"/><Relationship Id="rId5" Type="http://schemas.microsoft.com/office/2007/relationships/media" Target="../media/media3.mp3"/><Relationship Id="rId15" Type="http://schemas.openxmlformats.org/officeDocument/2006/relationships/image" Target="../media/image27.png"/><Relationship Id="rId23" Type="http://schemas.openxmlformats.org/officeDocument/2006/relationships/image" Target="../media/image19.png"/><Relationship Id="rId10" Type="http://schemas.openxmlformats.org/officeDocument/2006/relationships/image" Target="../media/image9.png"/><Relationship Id="rId19" Type="http://schemas.openxmlformats.org/officeDocument/2006/relationships/image" Target="../media/image17.png"/><Relationship Id="rId4" Type="http://schemas.openxmlformats.org/officeDocument/2006/relationships/audio" Target="../media/media2.WAV"/><Relationship Id="rId9" Type="http://schemas.openxmlformats.org/officeDocument/2006/relationships/image" Target="../media/image8.png"/><Relationship Id="rId14" Type="http://schemas.openxmlformats.org/officeDocument/2006/relationships/image" Target="../media/image26.png"/><Relationship Id="rId22" Type="http://schemas.microsoft.com/office/2007/relationships/hdphoto" Target="../media/hdphoto6.wdp"/></Relationships>
</file>

<file path=ppt/slides/_rels/slide8.xml.rels><?xml version="1.0" encoding="UTF-8" standalone="yes"?>
<Relationships xmlns="http://schemas.openxmlformats.org/package/2006/relationships"><Relationship Id="rId8" Type="http://schemas.openxmlformats.org/officeDocument/2006/relationships/audio" Target="../media/audio1.wav"/><Relationship Id="rId13" Type="http://schemas.openxmlformats.org/officeDocument/2006/relationships/image" Target="../media/image32.png"/><Relationship Id="rId18" Type="http://schemas.microsoft.com/office/2007/relationships/hdphoto" Target="../media/hdphoto5.wdp"/><Relationship Id="rId26" Type="http://schemas.openxmlformats.org/officeDocument/2006/relationships/image" Target="../media/image21.jpeg"/><Relationship Id="rId3" Type="http://schemas.microsoft.com/office/2007/relationships/media" Target="../media/media2.WAV"/><Relationship Id="rId21" Type="http://schemas.openxmlformats.org/officeDocument/2006/relationships/image" Target="../media/image19.png"/><Relationship Id="rId7" Type="http://schemas.openxmlformats.org/officeDocument/2006/relationships/slideLayout" Target="../slideLayouts/slideLayout2.xml"/><Relationship Id="rId12" Type="http://schemas.openxmlformats.org/officeDocument/2006/relationships/image" Target="../media/image31.png"/><Relationship Id="rId17" Type="http://schemas.openxmlformats.org/officeDocument/2006/relationships/image" Target="../media/image17.png"/><Relationship Id="rId25" Type="http://schemas.openxmlformats.org/officeDocument/2006/relationships/image" Target="../media/image33.emf"/><Relationship Id="rId2" Type="http://schemas.openxmlformats.org/officeDocument/2006/relationships/audio" Target="../media/media1.wma"/><Relationship Id="rId16" Type="http://schemas.openxmlformats.org/officeDocument/2006/relationships/image" Target="../media/image16.png"/><Relationship Id="rId20" Type="http://schemas.microsoft.com/office/2007/relationships/hdphoto" Target="../media/hdphoto6.wdp"/><Relationship Id="rId1" Type="http://schemas.microsoft.com/office/2007/relationships/media" Target="../media/media1.wma"/><Relationship Id="rId6" Type="http://schemas.openxmlformats.org/officeDocument/2006/relationships/audio" Target="../media/media3.mp3"/><Relationship Id="rId11" Type="http://schemas.openxmlformats.org/officeDocument/2006/relationships/image" Target="../media/image30.png"/><Relationship Id="rId24" Type="http://schemas.microsoft.com/office/2007/relationships/hdphoto" Target="../media/hdphoto7.wdp"/><Relationship Id="rId5" Type="http://schemas.microsoft.com/office/2007/relationships/media" Target="../media/media3.mp3"/><Relationship Id="rId15" Type="http://schemas.microsoft.com/office/2007/relationships/hdphoto" Target="../media/hdphoto4.wdp"/><Relationship Id="rId23" Type="http://schemas.openxmlformats.org/officeDocument/2006/relationships/image" Target="../media/image23.png"/><Relationship Id="rId10" Type="http://schemas.openxmlformats.org/officeDocument/2006/relationships/image" Target="../media/image29.png"/><Relationship Id="rId19" Type="http://schemas.openxmlformats.org/officeDocument/2006/relationships/image" Target="../media/image18.png"/><Relationship Id="rId4" Type="http://schemas.openxmlformats.org/officeDocument/2006/relationships/audio" Target="../media/media2.WAV"/><Relationship Id="rId9" Type="http://schemas.openxmlformats.org/officeDocument/2006/relationships/image" Target="../media/image8.png"/><Relationship Id="rId14" Type="http://schemas.openxmlformats.org/officeDocument/2006/relationships/image" Target="../media/image15.png"/><Relationship Id="rId22"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73993"/>
            <a:ext cx="9144000" cy="5456039"/>
          </a:xfrm>
          <a:prstGeom prst="rect">
            <a:avLst/>
          </a:prstGeom>
        </p:spPr>
      </p:pic>
      <p:sp>
        <p:nvSpPr>
          <p:cNvPr id="9" name="TextBox 6"/>
          <p:cNvSpPr txBox="1">
            <a:spLocks noChangeArrowheads="1"/>
          </p:cNvSpPr>
          <p:nvPr/>
        </p:nvSpPr>
        <p:spPr bwMode="auto">
          <a:xfrm>
            <a:off x="1640962" y="3826360"/>
            <a:ext cx="5862078" cy="8605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74725" eaLnBrk="0" hangingPunct="0">
              <a:defRPr>
                <a:solidFill>
                  <a:schemeClr val="tx1"/>
                </a:solidFill>
                <a:latin typeface="Calibri" pitchFamily="34" charset="0"/>
                <a:ea typeface="宋体" pitchFamily="2" charset="-122"/>
              </a:defRPr>
            </a:lvl1pPr>
            <a:lvl2pPr marL="742950" indent="-285750" defTabSz="974725" eaLnBrk="0" hangingPunct="0">
              <a:defRPr>
                <a:solidFill>
                  <a:schemeClr val="tx1"/>
                </a:solidFill>
                <a:latin typeface="Calibri" pitchFamily="34" charset="0"/>
                <a:ea typeface="宋体" pitchFamily="2" charset="-122"/>
              </a:defRPr>
            </a:lvl2pPr>
            <a:lvl3pPr marL="1143000" indent="-228600" defTabSz="974725" eaLnBrk="0" hangingPunct="0">
              <a:defRPr>
                <a:solidFill>
                  <a:schemeClr val="tx1"/>
                </a:solidFill>
                <a:latin typeface="Calibri" pitchFamily="34" charset="0"/>
                <a:ea typeface="宋体" pitchFamily="2" charset="-122"/>
              </a:defRPr>
            </a:lvl3pPr>
            <a:lvl4pPr marL="1600200" indent="-228600" defTabSz="974725" eaLnBrk="0" hangingPunct="0">
              <a:defRPr>
                <a:solidFill>
                  <a:schemeClr val="tx1"/>
                </a:solidFill>
                <a:latin typeface="Calibri" pitchFamily="34" charset="0"/>
                <a:ea typeface="宋体" pitchFamily="2" charset="-122"/>
              </a:defRPr>
            </a:lvl4pPr>
            <a:lvl5pPr marL="2057400" indent="-228600" defTabSz="974725" eaLnBrk="0" hangingPunct="0">
              <a:defRPr>
                <a:solidFill>
                  <a:schemeClr val="tx1"/>
                </a:solidFill>
                <a:latin typeface="Calibri" pitchFamily="34" charset="0"/>
                <a:ea typeface="宋体" pitchFamily="2" charset="-122"/>
              </a:defRPr>
            </a:lvl5pPr>
            <a:lvl6pPr marL="2514600" indent="-228600" defTabSz="9747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9747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9747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974725"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lnSpc>
                <a:spcPct val="130000"/>
              </a:lnSpc>
            </a:pPr>
            <a:r>
              <a:rPr lang="en-US" altLang="zh-CN" sz="3840" b="1" kern="2000">
                <a:solidFill>
                  <a:schemeClr val="bg1"/>
                </a:solidFill>
                <a:latin typeface="Times New Roman" panose="02020603050405020304" pitchFamily="18" charset="0"/>
                <a:ea typeface="方正稚艺简体" panose="03000509000000000000" pitchFamily="65" charset="-122"/>
                <a:cs typeface="Times New Roman" panose="02020603050405020304" pitchFamily="18" charset="0"/>
                <a:sym typeface="Arial" panose="020B0604020202020204" pitchFamily="34" charset="0"/>
              </a:rPr>
              <a:t>MÔN TOÁN 7</a:t>
            </a:r>
            <a:endParaRPr lang="zh-CN" altLang="en-US" sz="3840" b="1" kern="2000" dirty="0">
              <a:solidFill>
                <a:schemeClr val="bg1"/>
              </a:solidFill>
              <a:latin typeface="Times New Roman" panose="02020603050405020304" pitchFamily="18" charset="0"/>
              <a:ea typeface="方正稚艺简体" panose="03000509000000000000" pitchFamily="65" charset="-122"/>
              <a:cs typeface="Times New Roman" panose="02020603050405020304" pitchFamily="18" charset="0"/>
              <a:sym typeface="Arial" panose="020B0604020202020204" pitchFamily="34" charset="0"/>
            </a:endParaRPr>
          </a:p>
        </p:txBody>
      </p:sp>
      <p:sp>
        <p:nvSpPr>
          <p:cNvPr id="12" name="TextBox 6"/>
          <p:cNvSpPr txBox="1">
            <a:spLocks noChangeArrowheads="1"/>
          </p:cNvSpPr>
          <p:nvPr/>
        </p:nvSpPr>
        <p:spPr bwMode="auto">
          <a:xfrm>
            <a:off x="1201465" y="211321"/>
            <a:ext cx="6741070" cy="15327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74725" eaLnBrk="0" hangingPunct="0">
              <a:defRPr>
                <a:solidFill>
                  <a:schemeClr val="tx1"/>
                </a:solidFill>
                <a:latin typeface="Calibri" pitchFamily="34" charset="0"/>
                <a:ea typeface="宋体" pitchFamily="2" charset="-122"/>
              </a:defRPr>
            </a:lvl1pPr>
            <a:lvl2pPr marL="742950" indent="-285750" defTabSz="974725" eaLnBrk="0" hangingPunct="0">
              <a:defRPr>
                <a:solidFill>
                  <a:schemeClr val="tx1"/>
                </a:solidFill>
                <a:latin typeface="Calibri" pitchFamily="34" charset="0"/>
                <a:ea typeface="宋体" pitchFamily="2" charset="-122"/>
              </a:defRPr>
            </a:lvl2pPr>
            <a:lvl3pPr marL="1143000" indent="-228600" defTabSz="974725" eaLnBrk="0" hangingPunct="0">
              <a:defRPr>
                <a:solidFill>
                  <a:schemeClr val="tx1"/>
                </a:solidFill>
                <a:latin typeface="Calibri" pitchFamily="34" charset="0"/>
                <a:ea typeface="宋体" pitchFamily="2" charset="-122"/>
              </a:defRPr>
            </a:lvl3pPr>
            <a:lvl4pPr marL="1600200" indent="-228600" defTabSz="974725" eaLnBrk="0" hangingPunct="0">
              <a:defRPr>
                <a:solidFill>
                  <a:schemeClr val="tx1"/>
                </a:solidFill>
                <a:latin typeface="Calibri" pitchFamily="34" charset="0"/>
                <a:ea typeface="宋体" pitchFamily="2" charset="-122"/>
              </a:defRPr>
            </a:lvl4pPr>
            <a:lvl5pPr marL="2057400" indent="-228600" defTabSz="974725" eaLnBrk="0" hangingPunct="0">
              <a:defRPr>
                <a:solidFill>
                  <a:schemeClr val="tx1"/>
                </a:solidFill>
                <a:latin typeface="Calibri" pitchFamily="34" charset="0"/>
                <a:ea typeface="宋体" pitchFamily="2" charset="-122"/>
              </a:defRPr>
            </a:lvl5pPr>
            <a:lvl6pPr marL="2514600" indent="-228600" defTabSz="9747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9747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9747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974725"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lnSpc>
                <a:spcPct val="130000"/>
              </a:lnSpc>
            </a:pPr>
            <a:r>
              <a:rPr lang="en-US" altLang="zh-CN" sz="3600" b="1" kern="2000">
                <a:solidFill>
                  <a:srgbClr val="FF0000"/>
                </a:solidFill>
                <a:latin typeface="Times New Roman" panose="02020603050405020304" pitchFamily="18" charset="0"/>
                <a:ea typeface="方正稚艺简体" panose="03000509000000000000" pitchFamily="65" charset="-122"/>
                <a:cs typeface="Times New Roman" panose="02020603050405020304" pitchFamily="18" charset="0"/>
                <a:sym typeface="Arial" panose="020B0604020202020204" pitchFamily="34" charset="0"/>
              </a:rPr>
              <a:t>CHÀO MỪNG THẦY CÔ GIÁO VỀ DỰ GIỜ THĂM LỚP</a:t>
            </a:r>
            <a:endParaRPr lang="zh-CN" altLang="en-US" sz="3600" b="1" kern="2000" dirty="0">
              <a:solidFill>
                <a:srgbClr val="FF0000"/>
              </a:solidFill>
              <a:latin typeface="Times New Roman" panose="02020603050405020304" pitchFamily="18" charset="0"/>
              <a:ea typeface="方正稚艺简体" panose="03000509000000000000" pitchFamily="65" charset="-122"/>
              <a:cs typeface="Times New Roman" panose="02020603050405020304" pitchFamily="18" charset="0"/>
              <a:sym typeface="Arial" panose="020B0604020202020204" pitchFamily="34" charset="0"/>
            </a:endParaRPr>
          </a:p>
        </p:txBody>
      </p:sp>
      <p:sp>
        <p:nvSpPr>
          <p:cNvPr id="14" name="TextBox 6"/>
          <p:cNvSpPr txBox="1">
            <a:spLocks noChangeArrowheads="1"/>
          </p:cNvSpPr>
          <p:nvPr/>
        </p:nvSpPr>
        <p:spPr bwMode="auto">
          <a:xfrm>
            <a:off x="1640961" y="4926254"/>
            <a:ext cx="5862078" cy="452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74725" eaLnBrk="0" hangingPunct="0">
              <a:defRPr>
                <a:solidFill>
                  <a:schemeClr val="tx1"/>
                </a:solidFill>
                <a:latin typeface="Calibri" pitchFamily="34" charset="0"/>
                <a:ea typeface="宋体" pitchFamily="2" charset="-122"/>
              </a:defRPr>
            </a:lvl1pPr>
            <a:lvl2pPr marL="742950" indent="-285750" defTabSz="974725" eaLnBrk="0" hangingPunct="0">
              <a:defRPr>
                <a:solidFill>
                  <a:schemeClr val="tx1"/>
                </a:solidFill>
                <a:latin typeface="Calibri" pitchFamily="34" charset="0"/>
                <a:ea typeface="宋体" pitchFamily="2" charset="-122"/>
              </a:defRPr>
            </a:lvl2pPr>
            <a:lvl3pPr marL="1143000" indent="-228600" defTabSz="974725" eaLnBrk="0" hangingPunct="0">
              <a:defRPr>
                <a:solidFill>
                  <a:schemeClr val="tx1"/>
                </a:solidFill>
                <a:latin typeface="Calibri" pitchFamily="34" charset="0"/>
                <a:ea typeface="宋体" pitchFamily="2" charset="-122"/>
              </a:defRPr>
            </a:lvl3pPr>
            <a:lvl4pPr marL="1600200" indent="-228600" defTabSz="974725" eaLnBrk="0" hangingPunct="0">
              <a:defRPr>
                <a:solidFill>
                  <a:schemeClr val="tx1"/>
                </a:solidFill>
                <a:latin typeface="Calibri" pitchFamily="34" charset="0"/>
                <a:ea typeface="宋体" pitchFamily="2" charset="-122"/>
              </a:defRPr>
            </a:lvl4pPr>
            <a:lvl5pPr marL="2057400" indent="-228600" defTabSz="974725" eaLnBrk="0" hangingPunct="0">
              <a:defRPr>
                <a:solidFill>
                  <a:schemeClr val="tx1"/>
                </a:solidFill>
                <a:latin typeface="Calibri" pitchFamily="34" charset="0"/>
                <a:ea typeface="宋体" pitchFamily="2" charset="-122"/>
              </a:defRPr>
            </a:lvl5pPr>
            <a:lvl6pPr marL="2514600" indent="-228600" defTabSz="9747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9747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9747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974725"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lnSpc>
                <a:spcPct val="130000"/>
              </a:lnSpc>
            </a:pPr>
            <a:r>
              <a:rPr lang="en-US" altLang="zh-CN" sz="2000" b="1" kern="2000">
                <a:solidFill>
                  <a:schemeClr val="bg1"/>
                </a:solidFill>
                <a:latin typeface="Times New Roman" panose="02020603050405020304" pitchFamily="18" charset="0"/>
                <a:ea typeface="方正稚艺简体" panose="03000509000000000000" pitchFamily="65" charset="-122"/>
                <a:cs typeface="Times New Roman" panose="02020603050405020304" pitchFamily="18" charset="0"/>
                <a:sym typeface="Arial" panose="020B0604020202020204" pitchFamily="34" charset="0"/>
              </a:rPr>
              <a:t>GV:  ………………</a:t>
            </a:r>
            <a:endParaRPr lang="zh-CN" altLang="en-US" sz="2000" b="1" kern="2000" dirty="0">
              <a:solidFill>
                <a:schemeClr val="bg1"/>
              </a:solidFill>
              <a:latin typeface="Times New Roman" panose="02020603050405020304" pitchFamily="18" charset="0"/>
              <a:ea typeface="方正稚艺简体" panose="03000509000000000000" pitchFamily="65" charset="-122"/>
              <a:cs typeface="Times New Roman" panose="02020603050405020304" pitchFamily="18" charset="0"/>
              <a:sym typeface="Arial" panose="020B0604020202020204" pitchFamily="34" charset="0"/>
            </a:endParaRPr>
          </a:p>
        </p:txBody>
      </p:sp>
      <p:sp>
        <p:nvSpPr>
          <p:cNvPr id="6" name="Date Placeholder 5"/>
          <p:cNvSpPr>
            <a:spLocks noGrp="1"/>
          </p:cNvSpPr>
          <p:nvPr>
            <p:ph type="dt" sz="half" idx="10"/>
          </p:nvPr>
        </p:nvSpPr>
        <p:spPr/>
        <p:txBody>
          <a:bodyPr/>
          <a:lstStyle/>
          <a:p>
            <a:fld id="{C61BA8B7-0A7B-4FBE-9629-A35FD6FAF69E}" type="datetime1">
              <a:rPr lang="vi-VN" smtClean="0"/>
              <a:pPr/>
              <a:t>18/11/2021</a:t>
            </a:fld>
            <a:endParaRPr lang="en-US"/>
          </a:p>
        </p:txBody>
      </p:sp>
      <p:sp>
        <p:nvSpPr>
          <p:cNvPr id="8" name="Footer Placeholder 7"/>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6EB7BE-53F9-4A66-904B-0C744F12899E}" type="slidenum">
              <a:rPr lang="en-US" smtClean="0"/>
              <a:pPr/>
              <a:t>1</a:t>
            </a:fld>
            <a:endParaRPr lang="en-US"/>
          </a:p>
        </p:txBody>
      </p:sp>
    </p:spTree>
    <p:extLst>
      <p:ext uri="{BB962C8B-B14F-4D97-AF65-F5344CB8AC3E}">
        <p14:creationId xmlns:p14="http://schemas.microsoft.com/office/powerpoint/2010/main" val="16256475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6" presetClass="emph" presetSubtype="0" fill="hold" nodeType="afterEffect">
                                  <p:stCondLst>
                                    <p:cond delay="0"/>
                                  </p:stCondLst>
                                  <p:childTnLst>
                                    <p:animEffect transition="out" filter="fade">
                                      <p:cBhvr>
                                        <p:cTn id="17" dur="500" tmFilter="0, 0; .2, .5; .8, .5; 1, 0"/>
                                        <p:tgtEl>
                                          <p:spTgt spid="2"/>
                                        </p:tgtEl>
                                      </p:cBhvr>
                                    </p:animEffect>
                                    <p:animScale>
                                      <p:cBhvr>
                                        <p:cTn id="18" dur="250" autoRev="1" fill="hold"/>
                                        <p:tgtEl>
                                          <p:spTgt spid="2"/>
                                        </p:tgtEl>
                                      </p:cBhvr>
                                      <p:by x="105000" y="105000"/>
                                    </p:animScale>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6" presetClass="emph" presetSubtype="0" repeatCount="indefinite" fill="hold" grpId="1" nodeType="afterEffect">
                                  <p:stCondLst>
                                    <p:cond delay="0"/>
                                  </p:stCondLst>
                                  <p:childTnLst>
                                    <p:animEffect transition="out" filter="fade">
                                      <p:cBhvr>
                                        <p:cTn id="31" dur="1000" tmFilter="0, 0; .2, .5; .8, .5; 1, 0"/>
                                        <p:tgtEl>
                                          <p:spTgt spid="12"/>
                                        </p:tgtEl>
                                      </p:cBhvr>
                                    </p:animEffect>
                                    <p:animScale>
                                      <p:cBhvr>
                                        <p:cTn id="32" dur="50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2" grpId="1"/>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3955" y="1997710"/>
            <a:ext cx="2390775" cy="1800225"/>
          </a:xfrm>
          <a:prstGeom prst="rect">
            <a:avLst/>
          </a:prstGeom>
          <a:noFill/>
          <a:extLst>
            <a:ext uri="{909E8E84-426E-40DD-AFC4-6F175D3DCCD1}">
              <a14:hiddenFill xmlns:a14="http://schemas.microsoft.com/office/drawing/2010/main">
                <a:solidFill>
                  <a:srgbClr val="FFFFFF"/>
                </a:solidFill>
              </a14:hiddenFill>
            </a:ext>
          </a:extLst>
        </p:spPr>
      </p:pic>
      <p:pic>
        <p:nvPicPr>
          <p:cNvPr id="8193" name="Picture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11445" y="1997709"/>
            <a:ext cx="2505075" cy="18002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Rot="1" noChangeAspect="1" noMove="1" noResize="1" noEditPoints="1" noAdjustHandles="1" noChangeArrowheads="1" noChangeShapeType="1" noTextEdit="1"/>
          </p:cNvSpPr>
          <p:nvPr/>
        </p:nvSpPr>
        <p:spPr>
          <a:xfrm>
            <a:off x="1233955" y="717034"/>
            <a:ext cx="6995645" cy="830997"/>
          </a:xfrm>
          <a:prstGeom prst="rect">
            <a:avLst/>
          </a:prstGeom>
          <a:blipFill rotWithShape="0">
            <a:blip r:embed="rId5"/>
            <a:stretch>
              <a:fillRect l="-1307" t="-5882" b="-16176"/>
            </a:stretch>
          </a:blipFill>
        </p:spPr>
        <p:txBody>
          <a:bodyPr/>
          <a:lstStyle/>
          <a:p>
            <a:r>
              <a:rPr lang="en-US" sz="2400">
                <a:noFill/>
                <a:latin typeface="Times New Roman" pitchFamily="18" charset="0"/>
                <a:cs typeface="Times New Roman" pitchFamily="18" charset="0"/>
              </a:rPr>
              <a:t> </a:t>
            </a:r>
          </a:p>
        </p:txBody>
      </p:sp>
      <p:pic>
        <p:nvPicPr>
          <p:cNvPr id="8198" name="Picture 6" descr="Kết quả hình ảnh cho hộp quà"/>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5905" y="4244488"/>
            <a:ext cx="1366420" cy="1366420"/>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Kết quả hình ảnh cho hộp quà"/>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8090" y="5614034"/>
            <a:ext cx="1162050" cy="11620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178756" y="4605867"/>
            <a:ext cx="5537764" cy="523220"/>
          </a:xfrm>
          <a:prstGeom prst="rect">
            <a:avLst/>
          </a:prstGeom>
          <a:noFill/>
        </p:spPr>
        <p:txBody>
          <a:bodyPr wrap="square" rtlCol="0">
            <a:spAutoFit/>
          </a:bodyPr>
          <a:lstStyle/>
          <a:p>
            <a:r>
              <a:rPr lang="en-US" sz="2800" i="1" dirty="0" err="1">
                <a:solidFill>
                  <a:srgbClr val="FF0000"/>
                </a:solidFill>
                <a:latin typeface="Times New Roman" panose="02020603050405020304" pitchFamily="18" charset="0"/>
                <a:cs typeface="Times New Roman" panose="02020603050405020304" pitchFamily="18" charset="0"/>
              </a:rPr>
              <a:t>Phần</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th</a:t>
            </a:r>
            <a:r>
              <a:rPr lang="vi-VN" sz="2800" i="1" dirty="0">
                <a:solidFill>
                  <a:srgbClr val="FF0000"/>
                </a:solidFill>
                <a:latin typeface="Times New Roman" panose="02020603050405020304" pitchFamily="18" charset="0"/>
                <a:cs typeface="Times New Roman" panose="02020603050405020304" pitchFamily="18" charset="0"/>
              </a:rPr>
              <a:t>ưởng</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của</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em</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là</a:t>
            </a:r>
            <a:r>
              <a:rPr lang="en-US" sz="2800" i="1" dirty="0">
                <a:solidFill>
                  <a:srgbClr val="FF0000"/>
                </a:solidFill>
                <a:latin typeface="Times New Roman" panose="02020603050405020304" pitchFamily="18" charset="0"/>
                <a:cs typeface="Times New Roman" panose="02020603050405020304" pitchFamily="18" charset="0"/>
              </a:rPr>
              <a:t> 1 </a:t>
            </a:r>
            <a:r>
              <a:rPr lang="en-US" sz="2800" i="1" dirty="0" err="1">
                <a:solidFill>
                  <a:srgbClr val="FF0000"/>
                </a:solidFill>
                <a:latin typeface="Times New Roman" panose="02020603050405020304" pitchFamily="18" charset="0"/>
                <a:cs typeface="Times New Roman" panose="02020603050405020304" pitchFamily="18" charset="0"/>
              </a:rPr>
              <a:t>cây</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bút</a:t>
            </a:r>
            <a:endParaRPr lang="en-US" sz="2800" i="1" dirty="0">
              <a:solidFill>
                <a:srgbClr val="FF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2178756" y="5783131"/>
            <a:ext cx="5537764" cy="523220"/>
          </a:xfrm>
          <a:prstGeom prst="rect">
            <a:avLst/>
          </a:prstGeom>
          <a:noFill/>
        </p:spPr>
        <p:txBody>
          <a:bodyPr wrap="square" rtlCol="0">
            <a:spAutoFit/>
          </a:bodyPr>
          <a:lstStyle/>
          <a:p>
            <a:r>
              <a:rPr lang="en-US" sz="2800" i="1" dirty="0" err="1">
                <a:solidFill>
                  <a:srgbClr val="FF0000"/>
                </a:solidFill>
                <a:latin typeface="Times New Roman" panose="02020603050405020304" pitchFamily="18" charset="0"/>
                <a:cs typeface="Times New Roman" panose="02020603050405020304" pitchFamily="18" charset="0"/>
              </a:rPr>
              <a:t>Phần</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th</a:t>
            </a:r>
            <a:r>
              <a:rPr lang="vi-VN" sz="2800" i="1" dirty="0">
                <a:solidFill>
                  <a:srgbClr val="FF0000"/>
                </a:solidFill>
                <a:latin typeface="Times New Roman" panose="02020603050405020304" pitchFamily="18" charset="0"/>
                <a:cs typeface="Times New Roman" panose="02020603050405020304" pitchFamily="18" charset="0"/>
              </a:rPr>
              <a:t>ưởng</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của</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em</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là</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bộ</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th</a:t>
            </a:r>
            <a:r>
              <a:rPr lang="vi-VN" sz="2800" i="1" dirty="0">
                <a:solidFill>
                  <a:srgbClr val="FF0000"/>
                </a:solidFill>
                <a:latin typeface="Times New Roman" panose="02020603050405020304" pitchFamily="18" charset="0"/>
                <a:cs typeface="Times New Roman" panose="02020603050405020304" pitchFamily="18" charset="0"/>
              </a:rPr>
              <a:t>ước</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kẻ</a:t>
            </a:r>
            <a:r>
              <a:rPr lang="en-US" sz="2800" i="1" dirty="0">
                <a:solidFill>
                  <a:srgbClr val="FF0000"/>
                </a:solidFill>
                <a:latin typeface="Times New Roman" panose="02020603050405020304" pitchFamily="18" charset="0"/>
                <a:cs typeface="Times New Roman" panose="02020603050405020304" pitchFamily="18" charset="0"/>
              </a:rPr>
              <a:t>.</a:t>
            </a:r>
          </a:p>
        </p:txBody>
      </p:sp>
      <p:sp>
        <p:nvSpPr>
          <p:cNvPr id="9" name="Date Placeholder 8"/>
          <p:cNvSpPr>
            <a:spLocks noGrp="1"/>
          </p:cNvSpPr>
          <p:nvPr>
            <p:ph type="dt" sz="half" idx="10"/>
          </p:nvPr>
        </p:nvSpPr>
        <p:spPr/>
        <p:txBody>
          <a:bodyPr/>
          <a:lstStyle/>
          <a:p>
            <a:fld id="{E63494A7-C6AC-463D-B9F8-4675982CFE09}" type="datetime1">
              <a:rPr lang="vi-VN" smtClean="0"/>
              <a:pPr/>
              <a:t>18/11/2021</a:t>
            </a:fld>
            <a:endParaRPr lang="en-US"/>
          </a:p>
        </p:txBody>
      </p:sp>
      <p:sp>
        <p:nvSpPr>
          <p:cNvPr id="12" name="Footer Placeholder 11"/>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AF6EB7BE-53F9-4A66-904B-0C744F12899E}" type="slidenum">
              <a:rPr lang="en-US" smtClean="0"/>
              <a:pPr/>
              <a:t>10</a:t>
            </a:fld>
            <a:endParaRPr lang="en-US"/>
          </a:p>
        </p:txBody>
      </p:sp>
      <p:pic>
        <p:nvPicPr>
          <p:cNvPr id="13" name="Picture 12">
            <a:extLst>
              <a:ext uri="{FF2B5EF4-FFF2-40B4-BE49-F238E27FC236}">
                <a16:creationId xmlns:a16="http://schemas.microsoft.com/office/drawing/2014/main" id="{453B174F-EE32-44C0-AEBD-2414C6D6BB2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b="8819"/>
          <a:stretch/>
        </p:blipFill>
        <p:spPr>
          <a:xfrm>
            <a:off x="7187803" y="3327778"/>
            <a:ext cx="2327672" cy="3103563"/>
          </a:xfrm>
          <a:prstGeom prst="rect">
            <a:avLst/>
          </a:prstGeom>
        </p:spPr>
      </p:pic>
    </p:spTree>
    <p:extLst>
      <p:ext uri="{BB962C8B-B14F-4D97-AF65-F5344CB8AC3E}">
        <p14:creationId xmlns:p14="http://schemas.microsoft.com/office/powerpoint/2010/main" val="71989870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198"/>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8198"/>
                  </p:tgtEl>
                </p:cond>
              </p:nextCondLst>
            </p:seq>
            <p:seq concurrent="1" nextAc="seek">
              <p:cTn id="10" restart="whenNotActive" fill="hold" evtFilter="cancelBubble" nodeType="interactiveSeq">
                <p:stCondLst>
                  <p:cond evt="onClick" delay="0">
                    <p:tgtEl>
                      <p:spTgt spid="8200"/>
                    </p:tgtEl>
                  </p:cond>
                </p:stCondLst>
                <p:endSync evt="end" delay="0">
                  <p:rtn val="all"/>
                </p:endSync>
                <p:childTnLst>
                  <p:par>
                    <p:cTn id="11" fill="hold">
                      <p:stCondLst>
                        <p:cond delay="0"/>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8200"/>
                  </p:tgtEl>
                </p:cond>
              </p:nextCondLst>
            </p:seq>
          </p:childTnLst>
        </p:cTn>
      </p:par>
    </p:tnLst>
    <p:bldLst>
      <p:bldP spid="6"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Rot="1" noChangeAspect="1" noMove="1" noResize="1" noEditPoints="1" noAdjustHandles="1" noChangeArrowheads="1" noChangeShapeType="1" noTextEdit="1"/>
          </p:cNvSpPr>
          <p:nvPr/>
        </p:nvSpPr>
        <p:spPr>
          <a:xfrm>
            <a:off x="694265" y="358659"/>
            <a:ext cx="7761112" cy="1421928"/>
          </a:xfrm>
          <a:prstGeom prst="rect">
            <a:avLst/>
          </a:prstGeom>
          <a:blipFill rotWithShape="0">
            <a:blip r:embed="rId2"/>
            <a:stretch>
              <a:fillRect l="-1257" t="-858" r="-1178" b="-6438"/>
            </a:stretch>
          </a:blipFill>
        </p:spPr>
        <p:txBody>
          <a:bodyPr/>
          <a:lstStyle/>
          <a:p>
            <a:r>
              <a:rPr lang="en-US" sz="2800">
                <a:noFill/>
                <a:latin typeface="Times New Roman" pitchFamily="18" charset="0"/>
                <a:cs typeface="Times New Roman" pitchFamily="18" charset="0"/>
              </a:rPr>
              <a:t> </a:t>
            </a:r>
          </a:p>
        </p:txBody>
      </p:sp>
      <p:pic>
        <p:nvPicPr>
          <p:cNvPr id="11" name="Picture 1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69755" y="2078920"/>
            <a:ext cx="2392045" cy="1797050"/>
          </a:xfrm>
          <a:prstGeom prst="rect">
            <a:avLst/>
          </a:prstGeom>
          <a:noFill/>
          <a:ln>
            <a:noFill/>
          </a:ln>
        </p:spPr>
      </p:pic>
      <p:pic>
        <p:nvPicPr>
          <p:cNvPr id="12" name="Picture 1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8351" y="2078920"/>
            <a:ext cx="2509520" cy="1797050"/>
          </a:xfrm>
          <a:prstGeom prst="rect">
            <a:avLst/>
          </a:prstGeom>
          <a:noFill/>
          <a:ln>
            <a:noFill/>
          </a:ln>
        </p:spPr>
      </p:pic>
      <p:sp>
        <p:nvSpPr>
          <p:cNvPr id="5" name="Date Placeholder 4"/>
          <p:cNvSpPr>
            <a:spLocks noGrp="1"/>
          </p:cNvSpPr>
          <p:nvPr>
            <p:ph type="dt" sz="half" idx="10"/>
          </p:nvPr>
        </p:nvSpPr>
        <p:spPr/>
        <p:txBody>
          <a:bodyPr/>
          <a:lstStyle/>
          <a:p>
            <a:fld id="{289EAB38-29CB-436B-8F40-FB1A757B91EB}" type="datetime1">
              <a:rPr lang="vi-VN" smtClean="0"/>
              <a:pPr/>
              <a:t>18/11/2021</a:t>
            </a:fld>
            <a:endParaRPr lang="en-US"/>
          </a:p>
        </p:txBody>
      </p:sp>
      <p:sp>
        <p:nvSpPr>
          <p:cNvPr id="7" name="Footer Placeholder 6"/>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6EB7BE-53F9-4A66-904B-0C744F12899E}" type="slidenum">
              <a:rPr lang="en-US" smtClean="0"/>
              <a:pPr/>
              <a:t>11</a:t>
            </a:fld>
            <a:endParaRPr lang="en-US"/>
          </a:p>
        </p:txBody>
      </p:sp>
      <p:pic>
        <p:nvPicPr>
          <p:cNvPr id="9" name="Picture 8">
            <a:extLst>
              <a:ext uri="{FF2B5EF4-FFF2-40B4-BE49-F238E27FC236}">
                <a16:creationId xmlns:a16="http://schemas.microsoft.com/office/drawing/2014/main" id="{453B174F-EE32-44C0-AEBD-2414C6D6BB2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8819"/>
          <a:stretch/>
        </p:blipFill>
        <p:spPr>
          <a:xfrm>
            <a:off x="6816328" y="2954337"/>
            <a:ext cx="2327672" cy="3103563"/>
          </a:xfrm>
          <a:prstGeom prst="rect">
            <a:avLst/>
          </a:prstGeom>
        </p:spPr>
      </p:pic>
    </p:spTree>
    <p:extLst>
      <p:ext uri="{BB962C8B-B14F-4D97-AF65-F5344CB8AC3E}">
        <p14:creationId xmlns:p14="http://schemas.microsoft.com/office/powerpoint/2010/main" val="3678219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Google Shape;1017;p37">
            <a:hlinkClick r:id="" action="ppaction://noaction"/>
          </p:cNvPr>
          <p:cNvSpPr/>
          <p:nvPr/>
        </p:nvSpPr>
        <p:spPr>
          <a:xfrm rot="16200000">
            <a:off x="-78908" y="953747"/>
            <a:ext cx="936000" cy="189000"/>
          </a:xfrm>
          <a:prstGeom prst="roundRect">
            <a:avLst>
              <a:gd name="adj" fmla="val 9649"/>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GB" sz="1050" b="1" dirty="0">
                <a:solidFill>
                  <a:schemeClr val="bg1"/>
                </a:solidFill>
                <a:latin typeface="思源黑体 Heavy" panose="020B0A00000000000000" pitchFamily="34" charset="-122"/>
                <a:ea typeface="思源黑体 Heavy" panose="020B0A00000000000000" pitchFamily="34" charset="-122"/>
                <a:cs typeface="Catamaran"/>
                <a:sym typeface="Catamaran"/>
              </a:rPr>
              <a:t>NOTES</a:t>
            </a:r>
            <a:endParaRPr sz="1050" b="1" dirty="0">
              <a:solidFill>
                <a:schemeClr val="bg1"/>
              </a:solidFill>
              <a:latin typeface="思源黑体 Heavy" panose="020B0A00000000000000" pitchFamily="34" charset="-122"/>
              <a:ea typeface="思源黑体 Heavy" panose="020B0A00000000000000" pitchFamily="34" charset="-122"/>
              <a:cs typeface="Catamaran"/>
              <a:sym typeface="Catamaran"/>
            </a:endParaRPr>
          </a:p>
        </p:txBody>
      </p:sp>
      <p:pic>
        <p:nvPicPr>
          <p:cNvPr id="2" name="图片 1" descr="6076cff3a745f"/>
          <p:cNvPicPr>
            <a:picLocks noChangeAspect="1"/>
          </p:cNvPicPr>
          <p:nvPr/>
        </p:nvPicPr>
        <p:blipFill>
          <a:blip r:embed="rId2" cstate="print"/>
          <a:stretch>
            <a:fillRect/>
          </a:stretch>
        </p:blipFill>
        <p:spPr>
          <a:xfrm>
            <a:off x="543538" y="4404361"/>
            <a:ext cx="2171106" cy="2037080"/>
          </a:xfrm>
          <a:prstGeom prst="rect">
            <a:avLst/>
          </a:prstGeom>
        </p:spPr>
      </p:pic>
      <p:grpSp>
        <p:nvGrpSpPr>
          <p:cNvPr id="3" name="组合 2"/>
          <p:cNvGrpSpPr/>
          <p:nvPr/>
        </p:nvGrpSpPr>
        <p:grpSpPr>
          <a:xfrm>
            <a:off x="294214" y="714376"/>
            <a:ext cx="8460876" cy="5349240"/>
            <a:chOff x="7134" y="1125"/>
            <a:chExt cx="10742" cy="8424"/>
          </a:xfrm>
        </p:grpSpPr>
        <p:sp>
          <p:nvSpPr>
            <p:cNvPr id="12" name="矩形 11"/>
            <p:cNvSpPr/>
            <p:nvPr/>
          </p:nvSpPr>
          <p:spPr>
            <a:xfrm rot="300000">
              <a:off x="11143" y="1694"/>
              <a:ext cx="5652" cy="7855"/>
            </a:xfrm>
            <a:prstGeom prst="rect">
              <a:avLst/>
            </a:prstGeom>
            <a:solidFill>
              <a:schemeClr val="accent6">
                <a:lumMod val="20000"/>
                <a:lumOff val="80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descr="58c26e956f50e日日日日"/>
            <p:cNvPicPr>
              <a:picLocks noChangeAspect="1"/>
            </p:cNvPicPr>
            <p:nvPr/>
          </p:nvPicPr>
          <p:blipFill>
            <a:blip r:embed="rId3"/>
            <a:stretch>
              <a:fillRect/>
            </a:stretch>
          </p:blipFill>
          <p:spPr>
            <a:xfrm>
              <a:off x="10679" y="1125"/>
              <a:ext cx="6893" cy="8415"/>
            </a:xfrm>
            <a:prstGeom prst="rect">
              <a:avLst/>
            </a:prstGeom>
          </p:spPr>
        </p:pic>
        <p:pic>
          <p:nvPicPr>
            <p:cNvPr id="13" name="图片 12" descr="58c26e956f2d9"/>
            <p:cNvPicPr>
              <a:picLocks noChangeAspect="1"/>
            </p:cNvPicPr>
            <p:nvPr/>
          </p:nvPicPr>
          <p:blipFill>
            <a:blip r:embed="rId4" cstate="print"/>
            <a:stretch>
              <a:fillRect/>
            </a:stretch>
          </p:blipFill>
          <p:spPr>
            <a:xfrm>
              <a:off x="15944" y="1556"/>
              <a:ext cx="876" cy="870"/>
            </a:xfrm>
            <a:prstGeom prst="rect">
              <a:avLst/>
            </a:prstGeom>
          </p:spPr>
        </p:pic>
        <p:sp>
          <p:nvSpPr>
            <p:cNvPr id="1341" name="Google Shape;1341;p46"/>
            <p:cNvSpPr txBox="1">
              <a:spLocks noGrp="1"/>
            </p:cNvSpPr>
            <p:nvPr/>
          </p:nvSpPr>
          <p:spPr>
            <a:xfrm>
              <a:off x="7134" y="1443"/>
              <a:ext cx="10742" cy="635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Special Elite"/>
                <a:buNone/>
                <a:defRPr sz="6000" b="0" i="0" u="none" strike="noStrike" cap="none">
                  <a:solidFill>
                    <a:schemeClr val="dk1"/>
                  </a:solidFill>
                  <a:latin typeface="Special Elite"/>
                  <a:ea typeface="Special Elite"/>
                  <a:cs typeface="Special Elite"/>
                  <a:sym typeface="Special Elite"/>
                </a:defRPr>
              </a:lvl1pPr>
              <a:lvl2pPr marR="0" lvl="1" algn="ctr" rtl="0">
                <a:lnSpc>
                  <a:spcPct val="100000"/>
                </a:lnSpc>
                <a:spcBef>
                  <a:spcPts val="0"/>
                </a:spcBef>
                <a:spcAft>
                  <a:spcPts val="0"/>
                </a:spcAft>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ctr" rtl="0">
                <a:lnSpc>
                  <a:spcPct val="150000"/>
                </a:lnSpc>
                <a:spcBef>
                  <a:spcPts val="0"/>
                </a:spcBef>
                <a:spcAft>
                  <a:spcPts val="0"/>
                </a:spcAft>
                <a:buNone/>
              </a:pPr>
              <a:r>
                <a:rPr lang="en-US" altLang="en-GB" sz="3600" b="1" dirty="0" err="1">
                  <a:solidFill>
                    <a:srgbClr val="3B3838"/>
                  </a:solidFill>
                  <a:latin typeface="Times New Roman" panose="02020603050405020304" pitchFamily="18" charset="0"/>
                  <a:ea typeface="思源黑体 Medium" panose="020B0600000000000000" charset="-122"/>
                  <a:cs typeface="Times New Roman" panose="02020603050405020304" pitchFamily="18" charset="0"/>
                </a:rPr>
                <a:t>Tiết</a:t>
              </a:r>
              <a:r>
                <a:rPr lang="en-US" altLang="en-GB" sz="3600" b="1" dirty="0">
                  <a:solidFill>
                    <a:srgbClr val="3B3838"/>
                  </a:solidFill>
                  <a:latin typeface="Times New Roman" panose="02020603050405020304" pitchFamily="18" charset="0"/>
                  <a:ea typeface="思源黑体 Medium" panose="020B0600000000000000" charset="-122"/>
                  <a:cs typeface="Times New Roman" panose="02020603050405020304" pitchFamily="18" charset="0"/>
                </a:rPr>
                <a:t> 25</a:t>
              </a:r>
            </a:p>
            <a:p>
              <a:pPr>
                <a:lnSpc>
                  <a:spcPct val="150000"/>
                </a:lnSpc>
              </a:pPr>
              <a:r>
                <a:rPr lang="vi-VN" sz="3600" kern="10" dirty="0">
                  <a:ln w="19050">
                    <a:solidFill>
                      <a:srgbClr val="FF0000"/>
                    </a:solidFill>
                    <a:round/>
                    <a:headEnd/>
                    <a:tailEnd/>
                  </a:ln>
                  <a:solidFill>
                    <a:srgbClr val="FF0000"/>
                  </a:solidFill>
                  <a:effectLst>
                    <a:outerShdw dist="35921" dir="2700000" algn="ctr" rotWithShape="0">
                      <a:srgbClr val="990000"/>
                    </a:outerShdw>
                  </a:effectLst>
                  <a:latin typeface="Times New Roman"/>
                  <a:cs typeface="Times New Roman"/>
                </a:rPr>
                <a:t>TRƯỜNG HỢP </a:t>
              </a:r>
              <a:endParaRPr lang="en-US" sz="3600" kern="10" dirty="0">
                <a:ln w="19050">
                  <a:solidFill>
                    <a:srgbClr val="FF0000"/>
                  </a:solidFill>
                  <a:round/>
                  <a:headEnd/>
                  <a:tailEnd/>
                </a:ln>
                <a:solidFill>
                  <a:srgbClr val="FF0000"/>
                </a:solidFill>
                <a:effectLst>
                  <a:outerShdw dist="35921" dir="2700000" algn="ctr" rotWithShape="0">
                    <a:srgbClr val="990000"/>
                  </a:outerShdw>
                </a:effectLst>
                <a:latin typeface="Times New Roman"/>
                <a:cs typeface="Times New Roman"/>
              </a:endParaRPr>
            </a:p>
            <a:p>
              <a:pPr>
                <a:lnSpc>
                  <a:spcPct val="150000"/>
                </a:lnSpc>
              </a:pPr>
              <a:r>
                <a:rPr lang="vi-VN" sz="3600" kern="10" dirty="0">
                  <a:ln w="19050">
                    <a:solidFill>
                      <a:srgbClr val="FF0000"/>
                    </a:solidFill>
                    <a:round/>
                    <a:headEnd/>
                    <a:tailEnd/>
                  </a:ln>
                  <a:solidFill>
                    <a:srgbClr val="FF0000"/>
                  </a:solidFill>
                  <a:effectLst>
                    <a:outerShdw dist="35921" dir="2700000" algn="ctr" rotWithShape="0">
                      <a:srgbClr val="990000"/>
                    </a:outerShdw>
                  </a:effectLst>
                  <a:latin typeface="Times New Roman"/>
                  <a:cs typeface="Times New Roman"/>
                </a:rPr>
                <a:t>BẰNG NHAU THỨ HAI </a:t>
              </a:r>
            </a:p>
            <a:p>
              <a:pPr>
                <a:lnSpc>
                  <a:spcPct val="150000"/>
                </a:lnSpc>
              </a:pPr>
              <a:r>
                <a:rPr lang="vi-VN" sz="3600" kern="10" dirty="0">
                  <a:ln w="19050">
                    <a:solidFill>
                      <a:srgbClr val="FF0000"/>
                    </a:solidFill>
                    <a:round/>
                    <a:headEnd/>
                    <a:tailEnd/>
                  </a:ln>
                  <a:solidFill>
                    <a:srgbClr val="FF0000"/>
                  </a:solidFill>
                  <a:effectLst>
                    <a:outerShdw dist="35921" dir="2700000" algn="ctr" rotWithShape="0">
                      <a:srgbClr val="990000"/>
                    </a:outerShdw>
                  </a:effectLst>
                  <a:latin typeface="Times New Roman"/>
                  <a:cs typeface="Times New Roman"/>
                </a:rPr>
                <a:t>CỦA TAM GIÁC: CẠNH - GÓC - CẠNH (C. G. C)</a:t>
              </a:r>
            </a:p>
          </p:txBody>
        </p:sp>
      </p:grpSp>
    </p:spTree>
    <p:extLst>
      <p:ext uri="{BB962C8B-B14F-4D97-AF65-F5344CB8AC3E}">
        <p14:creationId xmlns:p14="http://schemas.microsoft.com/office/powerpoint/2010/main" val="5950138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srcRect/>
          <a:stretch>
            <a:fillRect/>
          </a:stretch>
        </p:blipFill>
        <p:spPr bwMode="auto">
          <a:xfrm>
            <a:off x="992188" y="5427663"/>
            <a:ext cx="4160837" cy="374650"/>
          </a:xfrm>
          <a:prstGeom prst="rect">
            <a:avLst/>
          </a:prstGeom>
          <a:noFill/>
          <a:ln w="9525">
            <a:noFill/>
            <a:miter lim="800000"/>
            <a:headEnd/>
            <a:tailEnd/>
          </a:ln>
        </p:spPr>
      </p:pic>
      <p:pic>
        <p:nvPicPr>
          <p:cNvPr id="6" name="Picture 5"/>
          <p:cNvPicPr>
            <a:picLocks noChangeAspect="1" noChangeArrowheads="1"/>
          </p:cNvPicPr>
          <p:nvPr/>
        </p:nvPicPr>
        <p:blipFill>
          <a:blip r:embed="rId4"/>
          <a:srcRect/>
          <a:stretch>
            <a:fillRect/>
          </a:stretch>
        </p:blipFill>
        <p:spPr bwMode="auto">
          <a:xfrm>
            <a:off x="992188" y="5427663"/>
            <a:ext cx="390525" cy="374650"/>
          </a:xfrm>
          <a:prstGeom prst="rect">
            <a:avLst/>
          </a:prstGeom>
          <a:noFill/>
          <a:ln w="9525">
            <a:noFill/>
            <a:miter lim="800000"/>
            <a:headEnd/>
            <a:tailEnd/>
          </a:ln>
        </p:spPr>
      </p:pic>
      <p:pic>
        <p:nvPicPr>
          <p:cNvPr id="7" name="Picture 6"/>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1017588" y="5637213"/>
            <a:ext cx="7715250" cy="800100"/>
          </a:xfrm>
          <a:prstGeom prst="rect">
            <a:avLst/>
          </a:prstGeom>
          <a:noFill/>
          <a:ln w="9525">
            <a:noFill/>
            <a:miter lim="800000"/>
            <a:headEnd/>
            <a:tailEnd/>
          </a:ln>
        </p:spPr>
      </p:pic>
      <p:pic>
        <p:nvPicPr>
          <p:cNvPr id="8" name="Picture 7"/>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265238" y="5021263"/>
            <a:ext cx="573087" cy="593725"/>
          </a:xfrm>
          <a:prstGeom prst="rect">
            <a:avLst/>
          </a:prstGeom>
          <a:noFill/>
          <a:ln w="9525">
            <a:noFill/>
            <a:miter lim="800000"/>
            <a:headEnd/>
            <a:tailEnd/>
          </a:ln>
        </p:spPr>
      </p:pic>
      <p:sp>
        <p:nvSpPr>
          <p:cNvPr id="9" name="TextBox 8"/>
          <p:cNvSpPr txBox="1">
            <a:spLocks noChangeArrowheads="1"/>
          </p:cNvSpPr>
          <p:nvPr/>
        </p:nvSpPr>
        <p:spPr bwMode="auto">
          <a:xfrm>
            <a:off x="4816475" y="5205413"/>
            <a:ext cx="376238" cy="400050"/>
          </a:xfrm>
          <a:prstGeom prst="rect">
            <a:avLst/>
          </a:prstGeom>
          <a:noFill/>
          <a:ln w="9525">
            <a:noFill/>
            <a:miter lim="800000"/>
            <a:headEnd/>
            <a:tailEnd/>
          </a:ln>
        </p:spPr>
        <p:txBody>
          <a:bodyPr>
            <a:spAutoFit/>
          </a:bodyPr>
          <a:lstStyle/>
          <a:p>
            <a:pPr eaLnBrk="1" hangingPunct="1"/>
            <a:r>
              <a:rPr lang="en-US" sz="2000" i="1">
                <a:latin typeface="Times New Roman" pitchFamily="18" charset="0"/>
                <a:cs typeface="Times New Roman" pitchFamily="18" charset="0"/>
              </a:rPr>
              <a:t>y</a:t>
            </a:r>
          </a:p>
        </p:txBody>
      </p:sp>
      <p:pic>
        <p:nvPicPr>
          <p:cNvPr id="11" name="Picture 10"/>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1741488" y="2614613"/>
            <a:ext cx="6038851" cy="3257550"/>
          </a:xfrm>
          <a:prstGeom prst="rect">
            <a:avLst/>
          </a:prstGeom>
          <a:noFill/>
          <a:ln w="9525">
            <a:noFill/>
            <a:miter lim="800000"/>
            <a:headEnd/>
            <a:tailEnd/>
          </a:ln>
        </p:spPr>
      </p:pic>
      <p:pic>
        <p:nvPicPr>
          <p:cNvPr id="12" name="Picture 11"/>
          <p:cNvPicPr>
            <a:picLocks noChangeAspect="1" noChangeArrowheads="1"/>
          </p:cNvPicPr>
          <p:nvPr/>
        </p:nvPicPr>
        <p:blipFill>
          <a:blip r:embed="rId8"/>
          <a:srcRect/>
          <a:stretch>
            <a:fillRect/>
          </a:stretch>
        </p:blipFill>
        <p:spPr bwMode="auto">
          <a:xfrm>
            <a:off x="2206625" y="2719388"/>
            <a:ext cx="192088" cy="192087"/>
          </a:xfrm>
          <a:prstGeom prst="rect">
            <a:avLst/>
          </a:prstGeom>
          <a:noFill/>
          <a:ln w="9525">
            <a:noFill/>
            <a:miter lim="800000"/>
            <a:headEnd/>
            <a:tailEnd/>
          </a:ln>
        </p:spPr>
      </p:pic>
      <p:pic>
        <p:nvPicPr>
          <p:cNvPr id="15" name="Picture 14"/>
          <p:cNvPicPr>
            <a:picLocks noChangeAspect="1" noChangeArrowheads="1"/>
          </p:cNvPicPr>
          <p:nvPr/>
        </p:nvPicPr>
        <p:blipFill>
          <a:blip r:embed="rId9"/>
          <a:srcRect/>
          <a:stretch>
            <a:fillRect/>
          </a:stretch>
        </p:blipFill>
        <p:spPr bwMode="auto">
          <a:xfrm>
            <a:off x="1187450" y="2117725"/>
            <a:ext cx="1439863" cy="3589338"/>
          </a:xfrm>
          <a:prstGeom prst="rect">
            <a:avLst/>
          </a:prstGeom>
          <a:noFill/>
          <a:ln w="9525">
            <a:noFill/>
            <a:miter lim="800000"/>
            <a:headEnd/>
            <a:tailEnd/>
          </a:ln>
        </p:spPr>
      </p:pic>
      <p:pic>
        <p:nvPicPr>
          <p:cNvPr id="16" name="Picture 15"/>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rot="-5179155">
            <a:off x="574675" y="4891088"/>
            <a:ext cx="609600" cy="800100"/>
          </a:xfrm>
          <a:prstGeom prst="rect">
            <a:avLst/>
          </a:prstGeom>
          <a:noFill/>
          <a:ln w="9525">
            <a:noFill/>
            <a:miter lim="800000"/>
            <a:headEnd/>
            <a:tailEnd/>
          </a:ln>
        </p:spPr>
      </p:pic>
      <p:sp>
        <p:nvSpPr>
          <p:cNvPr id="17" name="TextBox 16"/>
          <p:cNvSpPr txBox="1">
            <a:spLocks noChangeArrowheads="1"/>
          </p:cNvSpPr>
          <p:nvPr/>
        </p:nvSpPr>
        <p:spPr bwMode="auto">
          <a:xfrm>
            <a:off x="2482850" y="2214563"/>
            <a:ext cx="376238" cy="400050"/>
          </a:xfrm>
          <a:prstGeom prst="rect">
            <a:avLst/>
          </a:prstGeom>
          <a:noFill/>
          <a:ln w="9525">
            <a:noFill/>
            <a:miter lim="800000"/>
            <a:headEnd/>
            <a:tailEnd/>
          </a:ln>
        </p:spPr>
        <p:txBody>
          <a:bodyPr>
            <a:spAutoFit/>
          </a:bodyPr>
          <a:lstStyle/>
          <a:p>
            <a:pPr eaLnBrk="1" hangingPunct="1"/>
            <a:r>
              <a:rPr lang="en-US" sz="2000" i="1">
                <a:latin typeface="Times New Roman" pitchFamily="18" charset="0"/>
                <a:cs typeface="Times New Roman" pitchFamily="18" charset="0"/>
              </a:rPr>
              <a:t>x</a:t>
            </a:r>
          </a:p>
        </p:txBody>
      </p:sp>
      <p:pic>
        <p:nvPicPr>
          <p:cNvPr id="18" name="Picture 17"/>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1174750" y="-1381125"/>
            <a:ext cx="3438525" cy="7515225"/>
          </a:xfrm>
          <a:prstGeom prst="rect">
            <a:avLst/>
          </a:prstGeom>
          <a:noFill/>
          <a:ln w="9525">
            <a:noFill/>
            <a:miter lim="800000"/>
            <a:headEnd/>
            <a:tailEnd/>
          </a:ln>
        </p:spPr>
      </p:pic>
      <p:pic>
        <p:nvPicPr>
          <p:cNvPr id="2" name="Picture 1"/>
          <p:cNvPicPr>
            <a:picLocks noChangeAspect="1" noChangeArrowheads="1"/>
          </p:cNvPicPr>
          <p:nvPr/>
        </p:nvPicPr>
        <p:blipFill>
          <a:blip r:embed="rId8"/>
          <a:srcRect/>
          <a:stretch>
            <a:fillRect/>
          </a:stretch>
        </p:blipFill>
        <p:spPr bwMode="auto">
          <a:xfrm>
            <a:off x="3343275" y="5521325"/>
            <a:ext cx="192088" cy="192088"/>
          </a:xfrm>
          <a:prstGeom prst="rect">
            <a:avLst/>
          </a:prstGeom>
          <a:noFill/>
          <a:ln w="9525">
            <a:noFill/>
            <a:miter lim="800000"/>
            <a:headEnd/>
            <a:tailEnd/>
          </a:ln>
        </p:spPr>
      </p:pic>
      <p:sp>
        <p:nvSpPr>
          <p:cNvPr id="3" name="TextBox 2"/>
          <p:cNvSpPr txBox="1">
            <a:spLocks noChangeArrowheads="1"/>
          </p:cNvSpPr>
          <p:nvPr/>
        </p:nvSpPr>
        <p:spPr bwMode="auto">
          <a:xfrm>
            <a:off x="3151188" y="5622925"/>
            <a:ext cx="608012" cy="307975"/>
          </a:xfrm>
          <a:prstGeom prst="rect">
            <a:avLst/>
          </a:prstGeom>
          <a:noFill/>
          <a:ln w="9525">
            <a:noFill/>
            <a:miter lim="800000"/>
            <a:headEnd/>
            <a:tailEnd/>
          </a:ln>
        </p:spPr>
        <p:txBody>
          <a:bodyPr>
            <a:spAutoFit/>
          </a:bodyPr>
          <a:lstStyle/>
          <a:p>
            <a:pPr algn="ctr" eaLnBrk="1" hangingPunct="1"/>
            <a:r>
              <a:rPr lang="en-US" sz="1400" b="1">
                <a:latin typeface="Times New Roman" pitchFamily="18" charset="0"/>
                <a:cs typeface="Times New Roman" pitchFamily="18" charset="0"/>
              </a:rPr>
              <a:t>C</a:t>
            </a:r>
          </a:p>
        </p:txBody>
      </p:sp>
      <p:pic>
        <p:nvPicPr>
          <p:cNvPr id="20" name="Picture 19"/>
          <p:cNvPicPr>
            <a:picLocks noChangeAspect="1" noChangeArrowheads="1"/>
          </p:cNvPicPr>
          <p:nvPr/>
        </p:nvPicPr>
        <p:blipFill>
          <a:blip r:embed="rId8"/>
          <a:srcRect/>
          <a:stretch>
            <a:fillRect/>
          </a:stretch>
        </p:blipFill>
        <p:spPr bwMode="auto">
          <a:xfrm>
            <a:off x="1670050" y="4170363"/>
            <a:ext cx="192088" cy="192087"/>
          </a:xfrm>
          <a:prstGeom prst="rect">
            <a:avLst/>
          </a:prstGeom>
          <a:noFill/>
          <a:ln w="9525">
            <a:noFill/>
            <a:miter lim="800000"/>
            <a:headEnd/>
            <a:tailEnd/>
          </a:ln>
        </p:spPr>
      </p:pic>
      <p:sp>
        <p:nvSpPr>
          <p:cNvPr id="21" name="TextBox 20"/>
          <p:cNvSpPr txBox="1">
            <a:spLocks noChangeArrowheads="1"/>
          </p:cNvSpPr>
          <p:nvPr/>
        </p:nvSpPr>
        <p:spPr bwMode="auto">
          <a:xfrm>
            <a:off x="1276350" y="4037013"/>
            <a:ext cx="608013" cy="307975"/>
          </a:xfrm>
          <a:prstGeom prst="rect">
            <a:avLst/>
          </a:prstGeom>
          <a:noFill/>
          <a:ln w="9525">
            <a:noFill/>
            <a:miter lim="800000"/>
            <a:headEnd/>
            <a:tailEnd/>
          </a:ln>
        </p:spPr>
        <p:txBody>
          <a:bodyPr>
            <a:spAutoFit/>
          </a:bodyPr>
          <a:lstStyle/>
          <a:p>
            <a:pPr algn="ctr" eaLnBrk="1" hangingPunct="1"/>
            <a:r>
              <a:rPr lang="en-US" sz="1400" b="1">
                <a:latin typeface="Times New Roman" pitchFamily="18" charset="0"/>
                <a:cs typeface="Times New Roman" pitchFamily="18" charset="0"/>
              </a:rPr>
              <a:t>A</a:t>
            </a:r>
          </a:p>
        </p:txBody>
      </p:sp>
      <p:pic>
        <p:nvPicPr>
          <p:cNvPr id="4" name="Picture 3"/>
          <p:cNvPicPr>
            <a:picLocks noChangeAspect="1" noChangeArrowheads="1"/>
          </p:cNvPicPr>
          <p:nvPr/>
        </p:nvPicPr>
        <p:blipFill>
          <a:blip r:embed="rId12"/>
          <a:srcRect/>
          <a:stretch>
            <a:fillRect/>
          </a:stretch>
        </p:blipFill>
        <p:spPr bwMode="auto">
          <a:xfrm>
            <a:off x="993775" y="2124075"/>
            <a:ext cx="4238625" cy="3825875"/>
          </a:xfrm>
          <a:prstGeom prst="rect">
            <a:avLst/>
          </a:prstGeom>
          <a:noFill/>
          <a:ln w="9525">
            <a:noFill/>
            <a:miter lim="800000"/>
            <a:headEnd/>
            <a:tailEnd/>
          </a:ln>
        </p:spPr>
      </p:pic>
      <p:pic>
        <p:nvPicPr>
          <p:cNvPr id="10" name="Picture 9"/>
          <p:cNvPicPr>
            <a:picLocks noChangeAspect="1" noChangeArrowheads="1"/>
          </p:cNvPicPr>
          <p:nvPr/>
        </p:nvPicPr>
        <p:blipFill>
          <a:blip r:embed="rId13">
            <a:clrChange>
              <a:clrFrom>
                <a:srgbClr val="FFFFFF"/>
              </a:clrFrom>
              <a:clrTo>
                <a:srgbClr val="FFFFFF">
                  <a:alpha val="0"/>
                </a:srgbClr>
              </a:clrTo>
            </a:clrChange>
          </a:blip>
          <a:srcRect/>
          <a:stretch>
            <a:fillRect/>
          </a:stretch>
        </p:blipFill>
        <p:spPr bwMode="auto">
          <a:xfrm>
            <a:off x="-88900" y="2106613"/>
            <a:ext cx="6457950" cy="5543550"/>
          </a:xfrm>
          <a:prstGeom prst="rect">
            <a:avLst/>
          </a:prstGeom>
          <a:noFill/>
          <a:ln w="9525">
            <a:noFill/>
            <a:miter lim="800000"/>
            <a:headEnd/>
            <a:tailEnd/>
          </a:ln>
        </p:spPr>
      </p:pic>
      <p:pic>
        <p:nvPicPr>
          <p:cNvPr id="13" name="Picture 12"/>
          <p:cNvPicPr>
            <a:picLocks noChangeAspect="1" noChangeArrowheads="1"/>
          </p:cNvPicPr>
          <p:nvPr/>
        </p:nvPicPr>
        <p:blipFill>
          <a:blip r:embed="rId14"/>
          <a:srcRect/>
          <a:stretch>
            <a:fillRect/>
          </a:stretch>
        </p:blipFill>
        <p:spPr bwMode="auto">
          <a:xfrm>
            <a:off x="1700213" y="4175125"/>
            <a:ext cx="1858962" cy="1566863"/>
          </a:xfrm>
          <a:prstGeom prst="rect">
            <a:avLst/>
          </a:prstGeom>
          <a:noFill/>
          <a:ln w="9525">
            <a:noFill/>
            <a:miter lim="800000"/>
            <a:headEnd/>
            <a:tailEnd/>
          </a:ln>
        </p:spPr>
      </p:pic>
      <p:pic>
        <p:nvPicPr>
          <p:cNvPr id="14" name="Picture 13"/>
          <p:cNvPicPr>
            <a:picLocks noChangeAspect="1" noChangeArrowheads="1"/>
          </p:cNvPicPr>
          <p:nvPr/>
        </p:nvPicPr>
        <p:blipFill>
          <a:blip r:embed="rId15">
            <a:clrChange>
              <a:clrFrom>
                <a:srgbClr val="FFFFFF"/>
              </a:clrFrom>
              <a:clrTo>
                <a:srgbClr val="FFFFFF">
                  <a:alpha val="0"/>
                </a:srgbClr>
              </a:clrTo>
            </a:clrChange>
          </a:blip>
          <a:srcRect/>
          <a:stretch>
            <a:fillRect/>
          </a:stretch>
        </p:blipFill>
        <p:spPr bwMode="auto">
          <a:xfrm>
            <a:off x="1731963" y="4262438"/>
            <a:ext cx="609600" cy="800100"/>
          </a:xfrm>
          <a:prstGeom prst="rect">
            <a:avLst/>
          </a:prstGeom>
          <a:noFill/>
          <a:ln w="9525">
            <a:noFill/>
            <a:miter lim="800000"/>
            <a:headEnd/>
            <a:tailEnd/>
          </a:ln>
        </p:spPr>
      </p:pic>
      <p:sp>
        <p:nvSpPr>
          <p:cNvPr id="23" name="TextBox 22"/>
          <p:cNvSpPr txBox="1">
            <a:spLocks noRot="1" noChangeAspect="1" noMove="1" noResize="1" noEditPoints="1" noAdjustHandles="1" noChangeArrowheads="1" noChangeShapeType="1" noTextEdit="1"/>
          </p:cNvSpPr>
          <p:nvPr/>
        </p:nvSpPr>
        <p:spPr>
          <a:xfrm>
            <a:off x="294835" y="1007291"/>
            <a:ext cx="8386490" cy="471539"/>
          </a:xfrm>
          <a:prstGeom prst="rect">
            <a:avLst/>
          </a:prstGeom>
          <a:blipFill>
            <a:blip r:embed="rId16"/>
            <a:stretch>
              <a:fillRect l="-1090" t="-7692" b="-28205"/>
            </a:stretch>
          </a:blipFill>
        </p:spPr>
        <p:txBody>
          <a:bodyPr/>
          <a:lstStyle/>
          <a:p>
            <a:r>
              <a:rPr lang="en-US">
                <a:noFill/>
              </a:rPr>
              <a:t> </a:t>
            </a:r>
          </a:p>
        </p:txBody>
      </p:sp>
      <p:graphicFrame>
        <p:nvGraphicFramePr>
          <p:cNvPr id="2070" name="Object 23"/>
          <p:cNvGraphicFramePr>
            <a:graphicFrameLocks noChangeAspect="1"/>
          </p:cNvGraphicFramePr>
          <p:nvPr/>
        </p:nvGraphicFramePr>
        <p:xfrm>
          <a:off x="4700588" y="4678363"/>
          <a:ext cx="127000" cy="190500"/>
        </p:xfrm>
        <a:graphic>
          <a:graphicData uri="http://schemas.openxmlformats.org/presentationml/2006/ole">
            <mc:AlternateContent xmlns:mc="http://schemas.openxmlformats.org/markup-compatibility/2006">
              <mc:Choice xmlns:v="urn:schemas-microsoft-com:vml" Requires="v">
                <p:oleObj spid="_x0000_s33795" name="Equation" r:id="rId17" imgW="126720" imgH="190440" progId="Equation.DSMT4">
                  <p:embed/>
                </p:oleObj>
              </mc:Choice>
              <mc:Fallback>
                <p:oleObj name="Equation" r:id="rId17" imgW="126720" imgH="190440" progId="Equation.DSMT4">
                  <p:embed/>
                  <p:pic>
                    <p:nvPicPr>
                      <p:cNvPr id="2070" name="Object 2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700588" y="4678363"/>
                        <a:ext cx="1270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 name="TextBox 25"/>
          <p:cNvSpPr txBox="1">
            <a:spLocks noRot="1" noChangeAspect="1" noMove="1" noResize="1" noEditPoints="1" noAdjustHandles="1" noChangeArrowheads="1" noChangeShapeType="1" noTextEdit="1"/>
          </p:cNvSpPr>
          <p:nvPr/>
        </p:nvSpPr>
        <p:spPr>
          <a:xfrm>
            <a:off x="5126682" y="2237921"/>
            <a:ext cx="2604632" cy="471283"/>
          </a:xfrm>
          <a:prstGeom prst="rect">
            <a:avLst/>
          </a:prstGeom>
          <a:blipFill>
            <a:blip r:embed="rId19"/>
            <a:stretch>
              <a:fillRect l="-3747" t="-7792" b="-29870"/>
            </a:stretch>
          </a:blipFill>
        </p:spPr>
        <p:txBody>
          <a:bodyPr/>
          <a:lstStyle/>
          <a:p>
            <a:r>
              <a:rPr lang="en-US">
                <a:noFill/>
              </a:rPr>
              <a:t> </a:t>
            </a:r>
          </a:p>
        </p:txBody>
      </p:sp>
      <p:graphicFrame>
        <p:nvGraphicFramePr>
          <p:cNvPr id="2072" name="Object 26"/>
          <p:cNvGraphicFramePr>
            <a:graphicFrameLocks noChangeAspect="1"/>
          </p:cNvGraphicFramePr>
          <p:nvPr/>
        </p:nvGraphicFramePr>
        <p:xfrm>
          <a:off x="4700588" y="4373563"/>
          <a:ext cx="127000" cy="190500"/>
        </p:xfrm>
        <a:graphic>
          <a:graphicData uri="http://schemas.openxmlformats.org/presentationml/2006/ole">
            <mc:AlternateContent xmlns:mc="http://schemas.openxmlformats.org/markup-compatibility/2006">
              <mc:Choice xmlns:v="urn:schemas-microsoft-com:vml" Requires="v">
                <p:oleObj spid="_x0000_s33796" name="Equation" r:id="rId20" imgW="126720" imgH="190440" progId="Equation.DSMT4">
                  <p:embed/>
                </p:oleObj>
              </mc:Choice>
              <mc:Fallback>
                <p:oleObj name="Equation" r:id="rId20" imgW="126720" imgH="190440" progId="Equation.DSMT4">
                  <p:embed/>
                  <p:pic>
                    <p:nvPicPr>
                      <p:cNvPr id="2072" name="Object 26"/>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700588" y="4373563"/>
                        <a:ext cx="1270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 name="TextBox 28"/>
          <p:cNvSpPr txBox="1">
            <a:spLocks noRot="1" noChangeAspect="1" noMove="1" noResize="1" noEditPoints="1" noAdjustHandles="1" noChangeArrowheads="1" noChangeShapeType="1" noTextEdit="1"/>
          </p:cNvSpPr>
          <p:nvPr/>
        </p:nvSpPr>
        <p:spPr>
          <a:xfrm>
            <a:off x="5126682" y="2716661"/>
            <a:ext cx="3835008" cy="830997"/>
          </a:xfrm>
          <a:prstGeom prst="rect">
            <a:avLst/>
          </a:prstGeom>
          <a:blipFill>
            <a:blip r:embed="rId22"/>
            <a:stretch>
              <a:fillRect l="-2544" t="-5882" b="-16176"/>
            </a:stretch>
          </a:blipFill>
        </p:spPr>
        <p:txBody>
          <a:bodyPr/>
          <a:lstStyle/>
          <a:p>
            <a:r>
              <a:rPr lang="en-US">
                <a:noFill/>
              </a:rPr>
              <a:t> </a:t>
            </a:r>
          </a:p>
        </p:txBody>
      </p:sp>
      <p:sp>
        <p:nvSpPr>
          <p:cNvPr id="30" name="TextBox 29"/>
          <p:cNvSpPr txBox="1">
            <a:spLocks noRot="1" noChangeAspect="1" noMove="1" noResize="1" noEditPoints="1" noAdjustHandles="1" noChangeArrowheads="1" noChangeShapeType="1" noTextEdit="1"/>
          </p:cNvSpPr>
          <p:nvPr/>
        </p:nvSpPr>
        <p:spPr>
          <a:xfrm>
            <a:off x="5126682" y="3720218"/>
            <a:ext cx="3835008" cy="830997"/>
          </a:xfrm>
          <a:prstGeom prst="rect">
            <a:avLst/>
          </a:prstGeom>
          <a:blipFill>
            <a:blip r:embed="rId23"/>
            <a:stretch>
              <a:fillRect l="-2544" t="-5839" b="-15328"/>
            </a:stretch>
          </a:blipFill>
        </p:spPr>
        <p:txBody>
          <a:bodyPr/>
          <a:lstStyle/>
          <a:p>
            <a:r>
              <a:rPr lang="en-US">
                <a:noFill/>
              </a:rPr>
              <a:t> </a:t>
            </a:r>
          </a:p>
        </p:txBody>
      </p:sp>
      <p:sp>
        <p:nvSpPr>
          <p:cNvPr id="31" name="TextBox 30"/>
          <p:cNvSpPr txBox="1"/>
          <p:nvPr/>
        </p:nvSpPr>
        <p:spPr>
          <a:xfrm>
            <a:off x="5126038" y="4573588"/>
            <a:ext cx="3835400" cy="830262"/>
          </a:xfrm>
          <a:prstGeom prst="rect">
            <a:avLst/>
          </a:prstGeom>
          <a:noFill/>
        </p:spPr>
        <p:txBody>
          <a:bodyPr>
            <a:spAutoFit/>
          </a:bodyPr>
          <a:lstStyle/>
          <a:p>
            <a:pPr eaLnBrk="1" fontAlgn="auto" hangingPunct="1">
              <a:spcBef>
                <a:spcPts val="0"/>
              </a:spcBef>
              <a:spcAft>
                <a:spcPts val="0"/>
              </a:spcAft>
              <a:defRPr/>
            </a:pP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Vẽ</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đoạn</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thẳng</a:t>
            </a:r>
            <a:r>
              <a:rPr lang="en-US" sz="2400" dirty="0">
                <a:solidFill>
                  <a:schemeClr val="accent5">
                    <a:lumMod val="50000"/>
                  </a:schemeClr>
                </a:solidFill>
                <a:latin typeface="Times New Roman" panose="02020603050405020304" pitchFamily="18" charset="0"/>
                <a:cs typeface="Times New Roman" panose="02020603050405020304" pitchFamily="18" charset="0"/>
              </a:rPr>
              <a:t> AC, ta đ</a:t>
            </a:r>
            <a:r>
              <a:rPr lang="vi-VN" sz="2400" dirty="0">
                <a:solidFill>
                  <a:schemeClr val="accent5">
                    <a:lumMod val="50000"/>
                  </a:schemeClr>
                </a:solidFill>
                <a:latin typeface="Times New Roman" panose="02020603050405020304" pitchFamily="18" charset="0"/>
                <a:cs typeface="Times New Roman" panose="02020603050405020304" pitchFamily="18" charset="0"/>
              </a:rPr>
              <a:t>ược</a:t>
            </a:r>
            <a:r>
              <a:rPr lang="en-US" sz="2400" dirty="0">
                <a:solidFill>
                  <a:schemeClr val="accent5">
                    <a:lumMod val="50000"/>
                  </a:schemeClr>
                </a:solidFill>
                <a:latin typeface="Times New Roman" panose="02020603050405020304" pitchFamily="18" charset="0"/>
                <a:cs typeface="Times New Roman" panose="02020603050405020304" pitchFamily="18" charset="0"/>
              </a:rPr>
              <a:t> tam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giác</a:t>
            </a:r>
            <a:r>
              <a:rPr lang="en-US" sz="2400" dirty="0">
                <a:solidFill>
                  <a:schemeClr val="accent5">
                    <a:lumMod val="50000"/>
                  </a:schemeClr>
                </a:solidFill>
                <a:latin typeface="Times New Roman" panose="02020603050405020304" pitchFamily="18" charset="0"/>
                <a:cs typeface="Times New Roman" panose="02020603050405020304" pitchFamily="18" charset="0"/>
              </a:rPr>
              <a:t> ABC.</a:t>
            </a:r>
          </a:p>
        </p:txBody>
      </p:sp>
      <p:sp>
        <p:nvSpPr>
          <p:cNvPr id="2076" name="TextBox 31"/>
          <p:cNvSpPr txBox="1">
            <a:spLocks noChangeArrowheads="1"/>
          </p:cNvSpPr>
          <p:nvPr/>
        </p:nvSpPr>
        <p:spPr bwMode="auto">
          <a:xfrm>
            <a:off x="5126038" y="1636713"/>
            <a:ext cx="1851025" cy="469900"/>
          </a:xfrm>
          <a:prstGeom prst="rect">
            <a:avLst/>
          </a:prstGeom>
          <a:noFill/>
          <a:ln w="9525">
            <a:noFill/>
            <a:miter lim="800000"/>
            <a:headEnd/>
            <a:tailEnd/>
          </a:ln>
        </p:spPr>
        <p:txBody>
          <a:bodyPr>
            <a:spAutoFit/>
          </a:bodyPr>
          <a:lstStyle/>
          <a:p>
            <a:pPr eaLnBrk="1" hangingPunct="1"/>
            <a:r>
              <a:rPr lang="en-US" sz="2400" b="1" i="1" u="sng">
                <a:solidFill>
                  <a:srgbClr val="FF0000"/>
                </a:solidFill>
                <a:latin typeface="Times New Roman" pitchFamily="18" charset="0"/>
                <a:cs typeface="Times New Roman" pitchFamily="18" charset="0"/>
              </a:rPr>
              <a:t>Giải</a:t>
            </a:r>
          </a:p>
        </p:txBody>
      </p:sp>
      <p:sp>
        <p:nvSpPr>
          <p:cNvPr id="2077" name="Rectangle 409"/>
          <p:cNvSpPr>
            <a:spLocks noChangeArrowheads="1"/>
          </p:cNvSpPr>
          <p:nvPr/>
        </p:nvSpPr>
        <p:spPr bwMode="auto">
          <a:xfrm>
            <a:off x="128588" y="214313"/>
            <a:ext cx="9144000" cy="584200"/>
          </a:xfrm>
          <a:prstGeom prst="rect">
            <a:avLst/>
          </a:prstGeom>
          <a:noFill/>
          <a:ln w="9525">
            <a:noFill/>
            <a:miter lim="800000"/>
            <a:headEnd/>
            <a:tailEnd/>
          </a:ln>
        </p:spPr>
        <p:txBody>
          <a:bodyPr anchor="ctr">
            <a:spAutoFit/>
          </a:bodyPr>
          <a:lstStyle/>
          <a:p>
            <a:pPr defTabSz="914400" eaLnBrk="1" hangingPunct="1"/>
            <a:r>
              <a:rPr lang="nl-NL" sz="3200" b="1">
                <a:latin typeface="Times New Roman" pitchFamily="18" charset="0"/>
                <a:ea typeface="Arial" charset="0"/>
                <a:cs typeface="Times New Roman" pitchFamily="18" charset="0"/>
              </a:rPr>
              <a:t>1. </a:t>
            </a:r>
            <a:r>
              <a:rPr lang="nl-NL" sz="3200" b="1" u="sng">
                <a:latin typeface="Times New Roman" pitchFamily="18" charset="0"/>
                <a:ea typeface="Arial" charset="0"/>
                <a:cs typeface="Times New Roman" pitchFamily="18" charset="0"/>
              </a:rPr>
              <a:t>Vẽ tam giác biết hai cạnh và góc xen giữa</a:t>
            </a:r>
            <a:endParaRPr lang="nl-NL" sz="3200">
              <a:latin typeface="Arial" charset="0"/>
              <a:ea typeface="Arial" charset="0"/>
              <a:cs typeface="Times New Roman" pitchFamily="18" charset="0"/>
            </a:endParaRPr>
          </a:p>
        </p:txBody>
      </p:sp>
      <p:pic>
        <p:nvPicPr>
          <p:cNvPr id="32" name="Picture 31">
            <a:extLst>
              <a:ext uri="{FF2B5EF4-FFF2-40B4-BE49-F238E27FC236}">
                <a16:creationId xmlns:a16="http://schemas.microsoft.com/office/drawing/2014/main" id="{453B174F-EE32-44C0-AEBD-2414C6D6BB2E}"/>
              </a:ext>
            </a:extLst>
          </p:cNvPr>
          <p:cNvPicPr>
            <a:picLocks noChangeAspect="1"/>
          </p:cNvPicPr>
          <p:nvPr/>
        </p:nvPicPr>
        <p:blipFill rotWithShape="1">
          <a:blip r:embed="rId24" cstate="print">
            <a:extLst>
              <a:ext uri="{28A0092B-C50C-407E-A947-70E740481C1C}">
                <a14:useLocalDpi xmlns:a14="http://schemas.microsoft.com/office/drawing/2010/main" val="0"/>
              </a:ext>
            </a:extLst>
          </a:blip>
          <a:srcRect b="8819"/>
          <a:stretch/>
        </p:blipFill>
        <p:spPr>
          <a:xfrm>
            <a:off x="7858125" y="0"/>
            <a:ext cx="1841898" cy="10858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16" presetClass="entr" presetSubtype="21"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6"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downRight)">
                                      <p:cBhvr>
                                        <p:cTn id="29" dur="3000"/>
                                        <p:tgtEl>
                                          <p:spTgt spid="5"/>
                                        </p:tgtEl>
                                      </p:cBhvr>
                                    </p:animEffect>
                                  </p:childTnLst>
                                </p:cTn>
                              </p:par>
                              <p:par>
                                <p:cTn id="30" presetID="63" presetClass="path" presetSubtype="0" accel="50000" decel="50000" fill="hold" nodeType="withEffect">
                                  <p:stCondLst>
                                    <p:cond delay="0"/>
                                  </p:stCondLst>
                                  <p:childTnLst>
                                    <p:animMotion origin="layout" path="M 1.94444E-6 -3.7037E-6 L 0.40833 -3.7037E-6 " pathEditMode="relative" rAng="0" ptsTypes="AA">
                                      <p:cBhvr>
                                        <p:cTn id="31" dur="3000" fill="hold"/>
                                        <p:tgtEl>
                                          <p:spTgt spid="8"/>
                                        </p:tgtEl>
                                        <p:attrNameLst>
                                          <p:attrName>ppt_x</p:attrName>
                                          <p:attrName>ppt_y</p:attrName>
                                        </p:attrNameLst>
                                      </p:cBhvr>
                                      <p:rCtr x="204" y="0"/>
                                    </p:animMotion>
                                  </p:childTnLst>
                                </p:cTn>
                              </p:par>
                            </p:childTnLst>
                          </p:cTn>
                        </p:par>
                        <p:par>
                          <p:cTn id="32" fill="hold">
                            <p:stCondLst>
                              <p:cond delay="3000"/>
                            </p:stCondLst>
                            <p:childTnLst>
                              <p:par>
                                <p:cTn id="33" presetID="1" presetClass="exit" presetSubtype="0" fill="hold" nodeType="afterEffect">
                                  <p:stCondLst>
                                    <p:cond delay="0"/>
                                  </p:stCondLst>
                                  <p:childTnLst>
                                    <p:set>
                                      <p:cBhvr>
                                        <p:cTn id="34" dur="1" fill="hold">
                                          <p:stCondLst>
                                            <p:cond delay="0"/>
                                          </p:stCondLst>
                                        </p:cTn>
                                        <p:tgtEl>
                                          <p:spTgt spid="6"/>
                                        </p:tgtEl>
                                        <p:attrNameLst>
                                          <p:attrName>style.visibility</p:attrName>
                                        </p:attrNameLst>
                                      </p:cBhvr>
                                      <p:to>
                                        <p:strVal val="hidden"/>
                                      </p:to>
                                    </p:set>
                                  </p:childTnLst>
                                </p:cTn>
                              </p:par>
                            </p:childTnLst>
                          </p:cTn>
                        </p:par>
                        <p:par>
                          <p:cTn id="35" fill="hold">
                            <p:stCondLst>
                              <p:cond delay="3000"/>
                            </p:stCondLst>
                            <p:childTnLst>
                              <p:par>
                                <p:cTn id="36" presetID="16" presetClass="entr" presetSubtype="21"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barn(inVertical)">
                                      <p:cBhvr>
                                        <p:cTn id="38" dur="500"/>
                                        <p:tgtEl>
                                          <p:spTgt spid="9"/>
                                        </p:tgtEl>
                                      </p:cBhvr>
                                    </p:animEffect>
                                  </p:childTnLst>
                                </p:cTn>
                              </p:par>
                              <p:par>
                                <p:cTn id="39" presetID="23" presetClass="exit" presetSubtype="32" fill="hold" nodeType="withEffect">
                                  <p:stCondLst>
                                    <p:cond delay="0"/>
                                  </p:stCondLst>
                                  <p:childTnLst>
                                    <p:anim calcmode="lin" valueType="num">
                                      <p:cBhvr>
                                        <p:cTn id="40" dur="500"/>
                                        <p:tgtEl>
                                          <p:spTgt spid="7"/>
                                        </p:tgtEl>
                                        <p:attrNameLst>
                                          <p:attrName>ppt_w</p:attrName>
                                        </p:attrNameLst>
                                      </p:cBhvr>
                                      <p:tavLst>
                                        <p:tav tm="0">
                                          <p:val>
                                            <p:strVal val="ppt_w"/>
                                          </p:val>
                                        </p:tav>
                                        <p:tav tm="100000">
                                          <p:val>
                                            <p:fltVal val="0"/>
                                          </p:val>
                                        </p:tav>
                                      </p:tavLst>
                                    </p:anim>
                                    <p:anim calcmode="lin" valueType="num">
                                      <p:cBhvr>
                                        <p:cTn id="41" dur="500"/>
                                        <p:tgtEl>
                                          <p:spTgt spid="7"/>
                                        </p:tgtEl>
                                        <p:attrNameLst>
                                          <p:attrName>ppt_h</p:attrName>
                                        </p:attrNameLst>
                                      </p:cBhvr>
                                      <p:tavLst>
                                        <p:tav tm="0">
                                          <p:val>
                                            <p:strVal val="ppt_h"/>
                                          </p:val>
                                        </p:tav>
                                        <p:tav tm="100000">
                                          <p:val>
                                            <p:fltVal val="0"/>
                                          </p:val>
                                        </p:tav>
                                      </p:tavLst>
                                    </p:anim>
                                    <p:set>
                                      <p:cBhvr>
                                        <p:cTn id="42" dur="1" fill="hold">
                                          <p:stCondLst>
                                            <p:cond delay="499"/>
                                          </p:stCondLst>
                                        </p:cTn>
                                        <p:tgtEl>
                                          <p:spTgt spid="7"/>
                                        </p:tgtEl>
                                        <p:attrNameLst>
                                          <p:attrName>style.visibility</p:attrName>
                                        </p:attrNameLst>
                                      </p:cBhvr>
                                      <p:to>
                                        <p:strVal val="hidden"/>
                                      </p:to>
                                    </p:set>
                                  </p:childTnLst>
                                </p:cTn>
                              </p:par>
                              <p:par>
                                <p:cTn id="43" presetID="23" presetClass="exit" presetSubtype="32" fill="hold" nodeType="withEffect">
                                  <p:stCondLst>
                                    <p:cond delay="0"/>
                                  </p:stCondLst>
                                  <p:childTnLst>
                                    <p:anim calcmode="lin" valueType="num">
                                      <p:cBhvr>
                                        <p:cTn id="44" dur="500"/>
                                        <p:tgtEl>
                                          <p:spTgt spid="8"/>
                                        </p:tgtEl>
                                        <p:attrNameLst>
                                          <p:attrName>ppt_w</p:attrName>
                                        </p:attrNameLst>
                                      </p:cBhvr>
                                      <p:tavLst>
                                        <p:tav tm="0">
                                          <p:val>
                                            <p:strVal val="ppt_w"/>
                                          </p:val>
                                        </p:tav>
                                        <p:tav tm="100000">
                                          <p:val>
                                            <p:fltVal val="0"/>
                                          </p:val>
                                        </p:tav>
                                      </p:tavLst>
                                    </p:anim>
                                    <p:anim calcmode="lin" valueType="num">
                                      <p:cBhvr>
                                        <p:cTn id="45" dur="500"/>
                                        <p:tgtEl>
                                          <p:spTgt spid="8"/>
                                        </p:tgtEl>
                                        <p:attrNameLst>
                                          <p:attrName>ppt_h</p:attrName>
                                        </p:attrNameLst>
                                      </p:cBhvr>
                                      <p:tavLst>
                                        <p:tav tm="0">
                                          <p:val>
                                            <p:strVal val="ppt_h"/>
                                          </p:val>
                                        </p:tav>
                                        <p:tav tm="100000">
                                          <p:val>
                                            <p:fltVal val="0"/>
                                          </p:val>
                                        </p:tav>
                                      </p:tavLst>
                                    </p:anim>
                                    <p:set>
                                      <p:cBhvr>
                                        <p:cTn id="46" dur="1" fill="hold">
                                          <p:stCondLst>
                                            <p:cond delay="499"/>
                                          </p:stCondLst>
                                        </p:cTn>
                                        <p:tgtEl>
                                          <p:spTgt spid="8"/>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47" presetClass="entr" presetSubtype="0" fill="hold"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barn(inVertical)">
                                      <p:cBhvr>
                                        <p:cTn id="58" dur="500"/>
                                        <p:tgtEl>
                                          <p:spTgt spid="12"/>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xit" presetSubtype="32" fill="hold" nodeType="clickEffect">
                                  <p:stCondLst>
                                    <p:cond delay="0"/>
                                  </p:stCondLst>
                                  <p:childTnLst>
                                    <p:anim calcmode="lin" valueType="num">
                                      <p:cBhvr>
                                        <p:cTn id="62" dur="500"/>
                                        <p:tgtEl>
                                          <p:spTgt spid="11"/>
                                        </p:tgtEl>
                                        <p:attrNameLst>
                                          <p:attrName>ppt_w</p:attrName>
                                        </p:attrNameLst>
                                      </p:cBhvr>
                                      <p:tavLst>
                                        <p:tav tm="0">
                                          <p:val>
                                            <p:strVal val="ppt_w"/>
                                          </p:val>
                                        </p:tav>
                                        <p:tav tm="100000">
                                          <p:val>
                                            <p:fltVal val="0"/>
                                          </p:val>
                                        </p:tav>
                                      </p:tavLst>
                                    </p:anim>
                                    <p:anim calcmode="lin" valueType="num">
                                      <p:cBhvr>
                                        <p:cTn id="63" dur="500"/>
                                        <p:tgtEl>
                                          <p:spTgt spid="11"/>
                                        </p:tgtEl>
                                        <p:attrNameLst>
                                          <p:attrName>ppt_h</p:attrName>
                                        </p:attrNameLst>
                                      </p:cBhvr>
                                      <p:tavLst>
                                        <p:tav tm="0">
                                          <p:val>
                                            <p:strVal val="ppt_h"/>
                                          </p:val>
                                        </p:tav>
                                        <p:tav tm="100000">
                                          <p:val>
                                            <p:fltVal val="0"/>
                                          </p:val>
                                        </p:tav>
                                      </p:tavLst>
                                    </p:anim>
                                    <p:animEffect transition="out" filter="fade">
                                      <p:cBhvr>
                                        <p:cTn id="64" dur="500"/>
                                        <p:tgtEl>
                                          <p:spTgt spid="11"/>
                                        </p:tgtEl>
                                      </p:cBhvr>
                                    </p:animEffect>
                                    <p:set>
                                      <p:cBhvr>
                                        <p:cTn id="65" dur="1" fill="hold">
                                          <p:stCondLst>
                                            <p:cond delay="499"/>
                                          </p:stCondLst>
                                        </p:cTn>
                                        <p:tgtEl>
                                          <p:spTgt spid="11"/>
                                        </p:tgtEl>
                                        <p:attrNameLst>
                                          <p:attrName>style.visibility</p:attrName>
                                        </p:attrNameLst>
                                      </p:cBhvr>
                                      <p:to>
                                        <p:strVal val="hidden"/>
                                      </p:to>
                                    </p:set>
                                  </p:childTnLst>
                                </p:cTn>
                              </p:par>
                            </p:childTnLst>
                          </p:cTn>
                        </p:par>
                        <p:par>
                          <p:cTn id="66" fill="hold">
                            <p:stCondLst>
                              <p:cond delay="500"/>
                            </p:stCondLst>
                            <p:childTnLst>
                              <p:par>
                                <p:cTn id="67" presetID="42" presetClass="entr" presetSubtype="0" fill="hold" nodeType="after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fade">
                                      <p:cBhvr>
                                        <p:cTn id="69" dur="1000"/>
                                        <p:tgtEl>
                                          <p:spTgt spid="18"/>
                                        </p:tgtEl>
                                      </p:cBhvr>
                                    </p:animEffect>
                                    <p:anim calcmode="lin" valueType="num">
                                      <p:cBhvr>
                                        <p:cTn id="70" dur="1000" fill="hold"/>
                                        <p:tgtEl>
                                          <p:spTgt spid="18"/>
                                        </p:tgtEl>
                                        <p:attrNameLst>
                                          <p:attrName>ppt_x</p:attrName>
                                        </p:attrNameLst>
                                      </p:cBhvr>
                                      <p:tavLst>
                                        <p:tav tm="0">
                                          <p:val>
                                            <p:strVal val="#ppt_x"/>
                                          </p:val>
                                        </p:tav>
                                        <p:tav tm="100000">
                                          <p:val>
                                            <p:strVal val="#ppt_x"/>
                                          </p:val>
                                        </p:tav>
                                      </p:tavLst>
                                    </p:anim>
                                    <p:anim calcmode="lin" valueType="num">
                                      <p:cBhvr>
                                        <p:cTn id="71" dur="1000" fill="hold"/>
                                        <p:tgtEl>
                                          <p:spTgt spid="18"/>
                                        </p:tgtEl>
                                        <p:attrNameLst>
                                          <p:attrName>ppt_y</p:attrName>
                                        </p:attrNameLst>
                                      </p:cBhvr>
                                      <p:tavLst>
                                        <p:tav tm="0">
                                          <p:val>
                                            <p:strVal val="#ppt_y+.1"/>
                                          </p:val>
                                        </p:tav>
                                        <p:tav tm="100000">
                                          <p:val>
                                            <p:strVal val="#ppt_y"/>
                                          </p:val>
                                        </p:tav>
                                      </p:tavLst>
                                    </p:anim>
                                  </p:childTnLst>
                                </p:cTn>
                              </p:par>
                            </p:childTnLst>
                          </p:cTn>
                        </p:par>
                        <p:par>
                          <p:cTn id="72" fill="hold">
                            <p:stCondLst>
                              <p:cond delay="1500"/>
                            </p:stCondLst>
                            <p:childTnLst>
                              <p:par>
                                <p:cTn id="73" presetID="10" presetClass="entr" presetSubtype="0" fill="hold"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500"/>
                                        <p:tgtEl>
                                          <p:spTgt spid="16"/>
                                        </p:tgtEl>
                                      </p:cBhvr>
                                    </p:animEffect>
                                  </p:childTnLst>
                                </p:cTn>
                              </p:par>
                            </p:childTnLst>
                          </p:cTn>
                        </p:par>
                      </p:childTnLst>
                    </p:cTn>
                  </p:par>
                  <p:par>
                    <p:cTn id="76" fill="hold">
                      <p:stCondLst>
                        <p:cond delay="indefinite"/>
                      </p:stCondLst>
                      <p:childTnLst>
                        <p:par>
                          <p:cTn id="77" fill="hold">
                            <p:stCondLst>
                              <p:cond delay="0"/>
                            </p:stCondLst>
                            <p:childTnLst>
                              <p:par>
                                <p:cTn id="78" presetID="18" presetClass="entr" presetSubtype="3" fill="hold" nodeType="clickEffect">
                                  <p:stCondLst>
                                    <p:cond delay="0"/>
                                  </p:stCondLst>
                                  <p:childTnLst>
                                    <p:set>
                                      <p:cBhvr>
                                        <p:cTn id="79" dur="1" fill="hold">
                                          <p:stCondLst>
                                            <p:cond delay="0"/>
                                          </p:stCondLst>
                                        </p:cTn>
                                        <p:tgtEl>
                                          <p:spTgt spid="15"/>
                                        </p:tgtEl>
                                        <p:attrNameLst>
                                          <p:attrName>style.visibility</p:attrName>
                                        </p:attrNameLst>
                                      </p:cBhvr>
                                      <p:to>
                                        <p:strVal val="visible"/>
                                      </p:to>
                                    </p:set>
                                    <p:animEffect transition="in" filter="strips(upRight)">
                                      <p:cBhvr>
                                        <p:cTn id="80" dur="3000"/>
                                        <p:tgtEl>
                                          <p:spTgt spid="15"/>
                                        </p:tgtEl>
                                      </p:cBhvr>
                                    </p:animEffect>
                                  </p:childTnLst>
                                </p:cTn>
                              </p:par>
                              <p:par>
                                <p:cTn id="81" presetID="49" presetClass="path" presetSubtype="0" accel="50000" decel="50000" fill="hold" nodeType="withEffect">
                                  <p:stCondLst>
                                    <p:cond delay="0"/>
                                  </p:stCondLst>
                                  <p:childTnLst>
                                    <p:animMotion origin="layout" path="M -5.55556E-7 1.48148E-6 L 0.13594 -0.46273 " pathEditMode="relative" rAng="0" ptsTypes="AA">
                                      <p:cBhvr>
                                        <p:cTn id="82" dur="3000" fill="hold"/>
                                        <p:tgtEl>
                                          <p:spTgt spid="16"/>
                                        </p:tgtEl>
                                        <p:attrNameLst>
                                          <p:attrName>ppt_x</p:attrName>
                                          <p:attrName>ppt_y</p:attrName>
                                        </p:attrNameLst>
                                      </p:cBhvr>
                                      <p:rCtr x="68" y="-231"/>
                                    </p:animMotion>
                                  </p:childTnLst>
                                </p:cTn>
                              </p:par>
                            </p:childTnLst>
                          </p:cTn>
                        </p:par>
                        <p:par>
                          <p:cTn id="83" fill="hold">
                            <p:stCondLst>
                              <p:cond delay="3000"/>
                            </p:stCondLst>
                            <p:childTnLst>
                              <p:par>
                                <p:cTn id="84" presetID="16" presetClass="entr" presetSubtype="21"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Effect transition="in" filter="barn(inVertical)">
                                      <p:cBhvr>
                                        <p:cTn id="86" dur="500"/>
                                        <p:tgtEl>
                                          <p:spTgt spid="17"/>
                                        </p:tgtEl>
                                      </p:cBhvr>
                                    </p:animEffect>
                                  </p:childTnLst>
                                </p:cTn>
                              </p:par>
                              <p:par>
                                <p:cTn id="87" presetID="4" presetClass="exit" presetSubtype="32" fill="hold" nodeType="withEffect">
                                  <p:stCondLst>
                                    <p:cond delay="0"/>
                                  </p:stCondLst>
                                  <p:childTnLst>
                                    <p:animEffect transition="out" filter="box(out)">
                                      <p:cBhvr>
                                        <p:cTn id="88" dur="2000"/>
                                        <p:tgtEl>
                                          <p:spTgt spid="12"/>
                                        </p:tgtEl>
                                      </p:cBhvr>
                                    </p:animEffect>
                                    <p:set>
                                      <p:cBhvr>
                                        <p:cTn id="89" dur="1" fill="hold">
                                          <p:stCondLst>
                                            <p:cond delay="1999"/>
                                          </p:stCondLst>
                                        </p:cTn>
                                        <p:tgtEl>
                                          <p:spTgt spid="12"/>
                                        </p:tgtEl>
                                        <p:attrNameLst>
                                          <p:attrName>style.visibility</p:attrName>
                                        </p:attrNameLst>
                                      </p:cBhvr>
                                      <p:to>
                                        <p:strVal val="hidden"/>
                                      </p:to>
                                    </p:set>
                                  </p:childTnLst>
                                </p:cTn>
                              </p:par>
                              <p:par>
                                <p:cTn id="90" presetID="53" presetClass="exit" presetSubtype="32" fill="hold" nodeType="withEffect">
                                  <p:stCondLst>
                                    <p:cond delay="0"/>
                                  </p:stCondLst>
                                  <p:childTnLst>
                                    <p:anim calcmode="lin" valueType="num">
                                      <p:cBhvr>
                                        <p:cTn id="91" dur="500"/>
                                        <p:tgtEl>
                                          <p:spTgt spid="18"/>
                                        </p:tgtEl>
                                        <p:attrNameLst>
                                          <p:attrName>ppt_w</p:attrName>
                                        </p:attrNameLst>
                                      </p:cBhvr>
                                      <p:tavLst>
                                        <p:tav tm="0">
                                          <p:val>
                                            <p:strVal val="ppt_w"/>
                                          </p:val>
                                        </p:tav>
                                        <p:tav tm="100000">
                                          <p:val>
                                            <p:fltVal val="0"/>
                                          </p:val>
                                        </p:tav>
                                      </p:tavLst>
                                    </p:anim>
                                    <p:anim calcmode="lin" valueType="num">
                                      <p:cBhvr>
                                        <p:cTn id="92" dur="500"/>
                                        <p:tgtEl>
                                          <p:spTgt spid="18"/>
                                        </p:tgtEl>
                                        <p:attrNameLst>
                                          <p:attrName>ppt_h</p:attrName>
                                        </p:attrNameLst>
                                      </p:cBhvr>
                                      <p:tavLst>
                                        <p:tav tm="0">
                                          <p:val>
                                            <p:strVal val="ppt_h"/>
                                          </p:val>
                                        </p:tav>
                                        <p:tav tm="100000">
                                          <p:val>
                                            <p:fltVal val="0"/>
                                          </p:val>
                                        </p:tav>
                                      </p:tavLst>
                                    </p:anim>
                                    <p:animEffect transition="out" filter="fade">
                                      <p:cBhvr>
                                        <p:cTn id="93" dur="500"/>
                                        <p:tgtEl>
                                          <p:spTgt spid="18"/>
                                        </p:tgtEl>
                                      </p:cBhvr>
                                    </p:animEffect>
                                    <p:set>
                                      <p:cBhvr>
                                        <p:cTn id="94" dur="1" fill="hold">
                                          <p:stCondLst>
                                            <p:cond delay="499"/>
                                          </p:stCondLst>
                                        </p:cTn>
                                        <p:tgtEl>
                                          <p:spTgt spid="18"/>
                                        </p:tgtEl>
                                        <p:attrNameLst>
                                          <p:attrName>style.visibility</p:attrName>
                                        </p:attrNameLst>
                                      </p:cBhvr>
                                      <p:to>
                                        <p:strVal val="hidden"/>
                                      </p:to>
                                    </p:set>
                                  </p:childTnLst>
                                </p:cTn>
                              </p:par>
                              <p:par>
                                <p:cTn id="95" presetID="1" presetClass="exit" presetSubtype="0" fill="hold" nodeType="withEffect">
                                  <p:stCondLst>
                                    <p:cond delay="0"/>
                                  </p:stCondLst>
                                  <p:childTnLst>
                                    <p:set>
                                      <p:cBhvr>
                                        <p:cTn id="96" dur="1" fill="hold">
                                          <p:stCondLst>
                                            <p:cond delay="0"/>
                                          </p:stCondLst>
                                        </p:cTn>
                                        <p:tgtEl>
                                          <p:spTgt spid="16"/>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4"/>
                                        </p:tgtEl>
                                        <p:attrNameLst>
                                          <p:attrName>style.visibility</p:attrName>
                                        </p:attrNameLst>
                                      </p:cBhvr>
                                      <p:to>
                                        <p:strVal val="visible"/>
                                      </p:to>
                                    </p:set>
                                  </p:childTnLst>
                                </p:cTn>
                              </p:par>
                              <p:par>
                                <p:cTn id="101" presetID="1" presetClass="exit" presetSubtype="0" fill="hold" nodeType="withEffect">
                                  <p:stCondLst>
                                    <p:cond delay="0"/>
                                  </p:stCondLst>
                                  <p:childTnLst>
                                    <p:set>
                                      <p:cBhvr>
                                        <p:cTn id="102" dur="1" fill="hold">
                                          <p:stCondLst>
                                            <p:cond delay="0"/>
                                          </p:stCondLst>
                                        </p:cTn>
                                        <p:tgtEl>
                                          <p:spTgt spid="5"/>
                                        </p:tgtEl>
                                        <p:attrNameLst>
                                          <p:attrName>style.visibility</p:attrName>
                                        </p:attrNameLst>
                                      </p:cBhvr>
                                      <p:to>
                                        <p:strVal val="hidden"/>
                                      </p:to>
                                    </p:set>
                                  </p:childTnLst>
                                </p:cTn>
                              </p:par>
                              <p:par>
                                <p:cTn id="103" presetID="1" presetClass="exit" presetSubtype="0" fill="hold" nodeType="withEffect">
                                  <p:stCondLst>
                                    <p:cond delay="0"/>
                                  </p:stCondLst>
                                  <p:childTnLst>
                                    <p:set>
                                      <p:cBhvr>
                                        <p:cTn id="104" dur="1" fill="hold">
                                          <p:stCondLst>
                                            <p:cond delay="0"/>
                                          </p:stCondLst>
                                        </p:cTn>
                                        <p:tgtEl>
                                          <p:spTgt spid="15"/>
                                        </p:tgtEl>
                                        <p:attrNameLst>
                                          <p:attrName>style.visibility</p:attrName>
                                        </p:attrNameLst>
                                      </p:cBhvr>
                                      <p:to>
                                        <p:strVal val="hidden"/>
                                      </p:to>
                                    </p:set>
                                  </p:childTnLst>
                                </p:cTn>
                              </p:par>
                            </p:childTnLst>
                          </p:cTn>
                        </p:par>
                      </p:childTnLst>
                    </p:cTn>
                  </p:par>
                  <p:par>
                    <p:cTn id="105" fill="hold">
                      <p:stCondLst>
                        <p:cond delay="indefinite"/>
                      </p:stCondLst>
                      <p:childTnLst>
                        <p:par>
                          <p:cTn id="106" fill="hold">
                            <p:stCondLst>
                              <p:cond delay="0"/>
                            </p:stCondLst>
                            <p:childTnLst>
                              <p:par>
                                <p:cTn id="107" presetID="42" presetClass="entr" presetSubtype="0" fill="hold" nodeType="click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fade">
                                      <p:cBhvr>
                                        <p:cTn id="109" dur="1000"/>
                                        <p:tgtEl>
                                          <p:spTgt spid="29"/>
                                        </p:tgtEl>
                                      </p:cBhvr>
                                    </p:animEffect>
                                    <p:anim calcmode="lin" valueType="num">
                                      <p:cBhvr>
                                        <p:cTn id="110" dur="1000" fill="hold"/>
                                        <p:tgtEl>
                                          <p:spTgt spid="29"/>
                                        </p:tgtEl>
                                        <p:attrNameLst>
                                          <p:attrName>ppt_x</p:attrName>
                                        </p:attrNameLst>
                                      </p:cBhvr>
                                      <p:tavLst>
                                        <p:tav tm="0">
                                          <p:val>
                                            <p:strVal val="#ppt_x"/>
                                          </p:val>
                                        </p:tav>
                                        <p:tav tm="100000">
                                          <p:val>
                                            <p:strVal val="#ppt_x"/>
                                          </p:val>
                                        </p:tav>
                                      </p:tavLst>
                                    </p:anim>
                                    <p:anim calcmode="lin" valueType="num">
                                      <p:cBhvr>
                                        <p:cTn id="111"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43" presetClass="entr" presetSubtype="0" fill="hold" nodeType="clickEffect">
                                  <p:stCondLst>
                                    <p:cond delay="0"/>
                                  </p:stCondLst>
                                  <p:childTnLst>
                                    <p:set>
                                      <p:cBhvr>
                                        <p:cTn id="115" dur="1" fill="hold">
                                          <p:stCondLst>
                                            <p:cond delay="0"/>
                                          </p:stCondLst>
                                        </p:cTn>
                                        <p:tgtEl>
                                          <p:spTgt spid="7"/>
                                        </p:tgtEl>
                                        <p:attrNameLst>
                                          <p:attrName>style.visibility</p:attrName>
                                        </p:attrNameLst>
                                      </p:cBhvr>
                                      <p:to>
                                        <p:strVal val="visible"/>
                                      </p:to>
                                    </p:set>
                                    <p:animEffect transition="in" filter="fade">
                                      <p:cBhvr>
                                        <p:cTn id="116" dur="100"/>
                                        <p:tgtEl>
                                          <p:spTgt spid="7"/>
                                        </p:tgtEl>
                                      </p:cBhvr>
                                    </p:animEffect>
                                    <p:anim calcmode="lin" valueType="num">
                                      <p:cBhvr>
                                        <p:cTn id="117" dur="400" fill="hold"/>
                                        <p:tgtEl>
                                          <p:spTgt spid="7"/>
                                        </p:tgtEl>
                                        <p:attrNameLst>
                                          <p:attrName>ppt_x</p:attrName>
                                        </p:attrNameLst>
                                      </p:cBhvr>
                                      <p:tavLst>
                                        <p:tav tm="0">
                                          <p:val>
                                            <p:strVal val="#ppt_x"/>
                                          </p:val>
                                        </p:tav>
                                        <p:tav tm="100000">
                                          <p:val>
                                            <p:strVal val="#ppt_x"/>
                                          </p:val>
                                        </p:tav>
                                      </p:tavLst>
                                    </p:anim>
                                    <p:anim calcmode="lin" valueType="num">
                                      <p:cBhvr>
                                        <p:cTn id="118" dur="400" fill="hold"/>
                                        <p:tgtEl>
                                          <p:spTgt spid="7"/>
                                        </p:tgtEl>
                                        <p:attrNameLst>
                                          <p:attrName>ppt_y</p:attrName>
                                        </p:attrNameLst>
                                      </p:cBhvr>
                                      <p:tavLst>
                                        <p:tav tm="0">
                                          <p:val>
                                            <p:strVal val="#ppt_y+0.31"/>
                                          </p:val>
                                        </p:tav>
                                        <p:tav tm="100000">
                                          <p:val>
                                            <p:strVal val="#ppt_y+0.31"/>
                                          </p:val>
                                        </p:tav>
                                      </p:tavLst>
                                    </p:anim>
                                    <p:anim calcmode="lin" valueType="num">
                                      <p:cBhvr>
                                        <p:cTn id="119"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20"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16" presetClass="entr" presetSubtype="21" fill="hold" nodeType="clickEffect">
                                  <p:stCondLst>
                                    <p:cond delay="0"/>
                                  </p:stCondLst>
                                  <p:childTnLst>
                                    <p:set>
                                      <p:cBhvr>
                                        <p:cTn id="124" dur="1" fill="hold">
                                          <p:stCondLst>
                                            <p:cond delay="0"/>
                                          </p:stCondLst>
                                        </p:cTn>
                                        <p:tgtEl>
                                          <p:spTgt spid="2"/>
                                        </p:tgtEl>
                                        <p:attrNameLst>
                                          <p:attrName>style.visibility</p:attrName>
                                        </p:attrNameLst>
                                      </p:cBhvr>
                                      <p:to>
                                        <p:strVal val="visible"/>
                                      </p:to>
                                    </p:set>
                                    <p:animEffect transition="in" filter="barn(inVertical)">
                                      <p:cBhvr>
                                        <p:cTn id="125" dur="500"/>
                                        <p:tgtEl>
                                          <p:spTgt spid="2"/>
                                        </p:tgtEl>
                                      </p:cBhvr>
                                    </p:animEffect>
                                  </p:childTnLst>
                                </p:cTn>
                              </p:par>
                            </p:childTnLst>
                          </p:cTn>
                        </p:par>
                      </p:childTnLst>
                    </p:cTn>
                  </p:par>
                  <p:par>
                    <p:cTn id="126" fill="hold">
                      <p:stCondLst>
                        <p:cond delay="indefinite"/>
                      </p:stCondLst>
                      <p:childTnLst>
                        <p:par>
                          <p:cTn id="127" fill="hold">
                            <p:stCondLst>
                              <p:cond delay="0"/>
                            </p:stCondLst>
                            <p:childTnLst>
                              <p:par>
                                <p:cTn id="128" presetID="53" presetClass="exit" presetSubtype="32" fill="hold" nodeType="clickEffect">
                                  <p:stCondLst>
                                    <p:cond delay="0"/>
                                  </p:stCondLst>
                                  <p:childTnLst>
                                    <p:anim calcmode="lin" valueType="num">
                                      <p:cBhvr>
                                        <p:cTn id="129" dur="500"/>
                                        <p:tgtEl>
                                          <p:spTgt spid="7"/>
                                        </p:tgtEl>
                                        <p:attrNameLst>
                                          <p:attrName>ppt_w</p:attrName>
                                        </p:attrNameLst>
                                      </p:cBhvr>
                                      <p:tavLst>
                                        <p:tav tm="0">
                                          <p:val>
                                            <p:strVal val="ppt_w"/>
                                          </p:val>
                                        </p:tav>
                                        <p:tav tm="100000">
                                          <p:val>
                                            <p:fltVal val="0"/>
                                          </p:val>
                                        </p:tav>
                                      </p:tavLst>
                                    </p:anim>
                                    <p:anim calcmode="lin" valueType="num">
                                      <p:cBhvr>
                                        <p:cTn id="130" dur="500"/>
                                        <p:tgtEl>
                                          <p:spTgt spid="7"/>
                                        </p:tgtEl>
                                        <p:attrNameLst>
                                          <p:attrName>ppt_h</p:attrName>
                                        </p:attrNameLst>
                                      </p:cBhvr>
                                      <p:tavLst>
                                        <p:tav tm="0">
                                          <p:val>
                                            <p:strVal val="ppt_h"/>
                                          </p:val>
                                        </p:tav>
                                        <p:tav tm="100000">
                                          <p:val>
                                            <p:fltVal val="0"/>
                                          </p:val>
                                        </p:tav>
                                      </p:tavLst>
                                    </p:anim>
                                    <p:animEffect transition="out" filter="fade">
                                      <p:cBhvr>
                                        <p:cTn id="131" dur="500"/>
                                        <p:tgtEl>
                                          <p:spTgt spid="7"/>
                                        </p:tgtEl>
                                      </p:cBhvr>
                                    </p:animEffect>
                                    <p:set>
                                      <p:cBhvr>
                                        <p:cTn id="132" dur="1" fill="hold">
                                          <p:stCondLst>
                                            <p:cond delay="499"/>
                                          </p:stCondLst>
                                        </p:cTn>
                                        <p:tgtEl>
                                          <p:spTgt spid="7"/>
                                        </p:tgtEl>
                                        <p:attrNameLst>
                                          <p:attrName>style.visibility</p:attrName>
                                        </p:attrNameLst>
                                      </p:cBhvr>
                                      <p:to>
                                        <p:strVal val="hidden"/>
                                      </p:to>
                                    </p:set>
                                  </p:childTnLst>
                                </p:cTn>
                              </p:par>
                            </p:childTnLst>
                          </p:cTn>
                        </p:par>
                        <p:par>
                          <p:cTn id="133" fill="hold">
                            <p:stCondLst>
                              <p:cond delay="500"/>
                            </p:stCondLst>
                            <p:childTnLst>
                              <p:par>
                                <p:cTn id="134" presetID="16" presetClass="entr" presetSubtype="21" fill="hold" grpId="0" nodeType="afterEffect">
                                  <p:stCondLst>
                                    <p:cond delay="0"/>
                                  </p:stCondLst>
                                  <p:childTnLst>
                                    <p:set>
                                      <p:cBhvr>
                                        <p:cTn id="135" dur="1" fill="hold">
                                          <p:stCondLst>
                                            <p:cond delay="0"/>
                                          </p:stCondLst>
                                        </p:cTn>
                                        <p:tgtEl>
                                          <p:spTgt spid="3"/>
                                        </p:tgtEl>
                                        <p:attrNameLst>
                                          <p:attrName>style.visibility</p:attrName>
                                        </p:attrNameLst>
                                      </p:cBhvr>
                                      <p:to>
                                        <p:strVal val="visible"/>
                                      </p:to>
                                    </p:set>
                                    <p:animEffect transition="in" filter="barn(inVertical)">
                                      <p:cBhvr>
                                        <p:cTn id="136" dur="500"/>
                                        <p:tgtEl>
                                          <p:spTgt spid="3"/>
                                        </p:tgtEl>
                                      </p:cBhvr>
                                    </p:animEffect>
                                  </p:childTnLst>
                                </p:cTn>
                              </p:par>
                            </p:childTnLst>
                          </p:cTn>
                        </p:par>
                      </p:childTnLst>
                    </p:cTn>
                  </p:par>
                  <p:par>
                    <p:cTn id="137" fill="hold">
                      <p:stCondLst>
                        <p:cond delay="indefinite"/>
                      </p:stCondLst>
                      <p:childTnLst>
                        <p:par>
                          <p:cTn id="138" fill="hold">
                            <p:stCondLst>
                              <p:cond delay="0"/>
                            </p:stCondLst>
                            <p:childTnLst>
                              <p:par>
                                <p:cTn id="139" presetID="42" presetClass="entr" presetSubtype="0" fill="hold" nodeType="clickEffect">
                                  <p:stCondLst>
                                    <p:cond delay="0"/>
                                  </p:stCondLst>
                                  <p:childTnLst>
                                    <p:set>
                                      <p:cBhvr>
                                        <p:cTn id="140" dur="1" fill="hold">
                                          <p:stCondLst>
                                            <p:cond delay="0"/>
                                          </p:stCondLst>
                                        </p:cTn>
                                        <p:tgtEl>
                                          <p:spTgt spid="30"/>
                                        </p:tgtEl>
                                        <p:attrNameLst>
                                          <p:attrName>style.visibility</p:attrName>
                                        </p:attrNameLst>
                                      </p:cBhvr>
                                      <p:to>
                                        <p:strVal val="visible"/>
                                      </p:to>
                                    </p:set>
                                    <p:animEffect transition="in" filter="fade">
                                      <p:cBhvr>
                                        <p:cTn id="141" dur="1000"/>
                                        <p:tgtEl>
                                          <p:spTgt spid="30"/>
                                        </p:tgtEl>
                                      </p:cBhvr>
                                    </p:animEffect>
                                    <p:anim calcmode="lin" valueType="num">
                                      <p:cBhvr>
                                        <p:cTn id="142" dur="1000" fill="hold"/>
                                        <p:tgtEl>
                                          <p:spTgt spid="30"/>
                                        </p:tgtEl>
                                        <p:attrNameLst>
                                          <p:attrName>ppt_x</p:attrName>
                                        </p:attrNameLst>
                                      </p:cBhvr>
                                      <p:tavLst>
                                        <p:tav tm="0">
                                          <p:val>
                                            <p:strVal val="#ppt_x"/>
                                          </p:val>
                                        </p:tav>
                                        <p:tav tm="100000">
                                          <p:val>
                                            <p:strVal val="#ppt_x"/>
                                          </p:val>
                                        </p:tav>
                                      </p:tavLst>
                                    </p:anim>
                                    <p:anim calcmode="lin" valueType="num">
                                      <p:cBhvr>
                                        <p:cTn id="143"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44" fill="hold">
                      <p:stCondLst>
                        <p:cond delay="indefinite"/>
                      </p:stCondLst>
                      <p:childTnLst>
                        <p:par>
                          <p:cTn id="145" fill="hold">
                            <p:stCondLst>
                              <p:cond delay="0"/>
                            </p:stCondLst>
                            <p:childTnLst>
                              <p:par>
                                <p:cTn id="146" presetID="47" presetClass="entr" presetSubtype="0" fill="hold" nodeType="clickEffect">
                                  <p:stCondLst>
                                    <p:cond delay="0"/>
                                  </p:stCondLst>
                                  <p:childTnLst>
                                    <p:set>
                                      <p:cBhvr>
                                        <p:cTn id="147" dur="1" fill="hold">
                                          <p:stCondLst>
                                            <p:cond delay="0"/>
                                          </p:stCondLst>
                                        </p:cTn>
                                        <p:tgtEl>
                                          <p:spTgt spid="18"/>
                                        </p:tgtEl>
                                        <p:attrNameLst>
                                          <p:attrName>style.visibility</p:attrName>
                                        </p:attrNameLst>
                                      </p:cBhvr>
                                      <p:to>
                                        <p:strVal val="visible"/>
                                      </p:to>
                                    </p:set>
                                    <p:animEffect transition="in" filter="fade">
                                      <p:cBhvr>
                                        <p:cTn id="148" dur="1000"/>
                                        <p:tgtEl>
                                          <p:spTgt spid="18"/>
                                        </p:tgtEl>
                                      </p:cBhvr>
                                    </p:animEffect>
                                    <p:anim calcmode="lin" valueType="num">
                                      <p:cBhvr>
                                        <p:cTn id="149" dur="1000" fill="hold"/>
                                        <p:tgtEl>
                                          <p:spTgt spid="18"/>
                                        </p:tgtEl>
                                        <p:attrNameLst>
                                          <p:attrName>ppt_x</p:attrName>
                                        </p:attrNameLst>
                                      </p:cBhvr>
                                      <p:tavLst>
                                        <p:tav tm="0">
                                          <p:val>
                                            <p:strVal val="#ppt_x"/>
                                          </p:val>
                                        </p:tav>
                                        <p:tav tm="100000">
                                          <p:val>
                                            <p:strVal val="#ppt_x"/>
                                          </p:val>
                                        </p:tav>
                                      </p:tavLst>
                                    </p:anim>
                                    <p:anim calcmode="lin" valueType="num">
                                      <p:cBhvr>
                                        <p:cTn id="15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51" fill="hold">
                      <p:stCondLst>
                        <p:cond delay="indefinite"/>
                      </p:stCondLst>
                      <p:childTnLst>
                        <p:par>
                          <p:cTn id="152" fill="hold">
                            <p:stCondLst>
                              <p:cond delay="0"/>
                            </p:stCondLst>
                            <p:childTnLst>
                              <p:par>
                                <p:cTn id="153" presetID="16" presetClass="entr" presetSubtype="21" fill="hold" nodeType="clickEffect">
                                  <p:stCondLst>
                                    <p:cond delay="0"/>
                                  </p:stCondLst>
                                  <p:childTnLst>
                                    <p:set>
                                      <p:cBhvr>
                                        <p:cTn id="154" dur="1" fill="hold">
                                          <p:stCondLst>
                                            <p:cond delay="0"/>
                                          </p:stCondLst>
                                        </p:cTn>
                                        <p:tgtEl>
                                          <p:spTgt spid="20"/>
                                        </p:tgtEl>
                                        <p:attrNameLst>
                                          <p:attrName>style.visibility</p:attrName>
                                        </p:attrNameLst>
                                      </p:cBhvr>
                                      <p:to>
                                        <p:strVal val="visible"/>
                                      </p:to>
                                    </p:set>
                                    <p:animEffect transition="in" filter="barn(inVertical)">
                                      <p:cBhvr>
                                        <p:cTn id="155" dur="500"/>
                                        <p:tgtEl>
                                          <p:spTgt spid="20"/>
                                        </p:tgtEl>
                                      </p:cBhvr>
                                    </p:animEffect>
                                  </p:childTnLst>
                                </p:cTn>
                              </p:par>
                            </p:childTnLst>
                          </p:cTn>
                        </p:par>
                      </p:childTnLst>
                    </p:cTn>
                  </p:par>
                  <p:par>
                    <p:cTn id="156" fill="hold">
                      <p:stCondLst>
                        <p:cond delay="indefinite"/>
                      </p:stCondLst>
                      <p:childTnLst>
                        <p:par>
                          <p:cTn id="157" fill="hold">
                            <p:stCondLst>
                              <p:cond delay="0"/>
                            </p:stCondLst>
                            <p:childTnLst>
                              <p:par>
                                <p:cTn id="158" presetID="16" presetClass="entr" presetSubtype="21" fill="hold" grpId="0" nodeType="clickEffect">
                                  <p:stCondLst>
                                    <p:cond delay="0"/>
                                  </p:stCondLst>
                                  <p:childTnLst>
                                    <p:set>
                                      <p:cBhvr>
                                        <p:cTn id="159" dur="1" fill="hold">
                                          <p:stCondLst>
                                            <p:cond delay="0"/>
                                          </p:stCondLst>
                                        </p:cTn>
                                        <p:tgtEl>
                                          <p:spTgt spid="21"/>
                                        </p:tgtEl>
                                        <p:attrNameLst>
                                          <p:attrName>style.visibility</p:attrName>
                                        </p:attrNameLst>
                                      </p:cBhvr>
                                      <p:to>
                                        <p:strVal val="visible"/>
                                      </p:to>
                                    </p:set>
                                    <p:animEffect transition="in" filter="barn(inVertical)">
                                      <p:cBhvr>
                                        <p:cTn id="160" dur="500"/>
                                        <p:tgtEl>
                                          <p:spTgt spid="21"/>
                                        </p:tgtEl>
                                      </p:cBhvr>
                                    </p:animEffect>
                                  </p:childTnLst>
                                </p:cTn>
                              </p:par>
                            </p:childTnLst>
                          </p:cTn>
                        </p:par>
                        <p:par>
                          <p:cTn id="161" fill="hold">
                            <p:stCondLst>
                              <p:cond delay="500"/>
                            </p:stCondLst>
                            <p:childTnLst>
                              <p:par>
                                <p:cTn id="162" presetID="10" presetClass="exit" presetSubtype="0" fill="hold" nodeType="afterEffect">
                                  <p:stCondLst>
                                    <p:cond delay="0"/>
                                  </p:stCondLst>
                                  <p:childTnLst>
                                    <p:animEffect transition="out" filter="fade">
                                      <p:cBhvr>
                                        <p:cTn id="163" dur="500"/>
                                        <p:tgtEl>
                                          <p:spTgt spid="18"/>
                                        </p:tgtEl>
                                      </p:cBhvr>
                                    </p:animEffect>
                                    <p:set>
                                      <p:cBhvr>
                                        <p:cTn id="164" dur="1" fill="hold">
                                          <p:stCondLst>
                                            <p:cond delay="499"/>
                                          </p:stCondLst>
                                        </p:cTn>
                                        <p:tgtEl>
                                          <p:spTgt spid="18"/>
                                        </p:tgtEl>
                                        <p:attrNameLst>
                                          <p:attrName>style.visibility</p:attrName>
                                        </p:attrNameLst>
                                      </p:cBhvr>
                                      <p:to>
                                        <p:strVal val="hidden"/>
                                      </p:to>
                                    </p:set>
                                  </p:childTnLst>
                                </p:cTn>
                              </p:par>
                            </p:childTnLst>
                          </p:cTn>
                        </p:par>
                      </p:childTnLst>
                    </p:cTn>
                  </p:par>
                  <p:par>
                    <p:cTn id="165" fill="hold">
                      <p:stCondLst>
                        <p:cond delay="indefinite"/>
                      </p:stCondLst>
                      <p:childTnLst>
                        <p:par>
                          <p:cTn id="166" fill="hold">
                            <p:stCondLst>
                              <p:cond delay="0"/>
                            </p:stCondLst>
                            <p:childTnLst>
                              <p:par>
                                <p:cTn id="167" presetID="42" presetClass="entr" presetSubtype="0" fill="hold" grpId="0" nodeType="clickEffect">
                                  <p:stCondLst>
                                    <p:cond delay="0"/>
                                  </p:stCondLst>
                                  <p:childTnLst>
                                    <p:set>
                                      <p:cBhvr>
                                        <p:cTn id="168" dur="1" fill="hold">
                                          <p:stCondLst>
                                            <p:cond delay="0"/>
                                          </p:stCondLst>
                                        </p:cTn>
                                        <p:tgtEl>
                                          <p:spTgt spid="31"/>
                                        </p:tgtEl>
                                        <p:attrNameLst>
                                          <p:attrName>style.visibility</p:attrName>
                                        </p:attrNameLst>
                                      </p:cBhvr>
                                      <p:to>
                                        <p:strVal val="visible"/>
                                      </p:to>
                                    </p:set>
                                    <p:animEffect transition="in" filter="fade">
                                      <p:cBhvr>
                                        <p:cTn id="169" dur="1000"/>
                                        <p:tgtEl>
                                          <p:spTgt spid="31"/>
                                        </p:tgtEl>
                                      </p:cBhvr>
                                    </p:animEffect>
                                    <p:anim calcmode="lin" valueType="num">
                                      <p:cBhvr>
                                        <p:cTn id="170" dur="1000" fill="hold"/>
                                        <p:tgtEl>
                                          <p:spTgt spid="31"/>
                                        </p:tgtEl>
                                        <p:attrNameLst>
                                          <p:attrName>ppt_x</p:attrName>
                                        </p:attrNameLst>
                                      </p:cBhvr>
                                      <p:tavLst>
                                        <p:tav tm="0">
                                          <p:val>
                                            <p:strVal val="#ppt_x"/>
                                          </p:val>
                                        </p:tav>
                                        <p:tav tm="100000">
                                          <p:val>
                                            <p:strVal val="#ppt_x"/>
                                          </p:val>
                                        </p:tav>
                                      </p:tavLst>
                                    </p:anim>
                                    <p:anim calcmode="lin" valueType="num">
                                      <p:cBhvr>
                                        <p:cTn id="17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72" fill="hold">
                      <p:stCondLst>
                        <p:cond delay="indefinite"/>
                      </p:stCondLst>
                      <p:childTnLst>
                        <p:par>
                          <p:cTn id="173" fill="hold">
                            <p:stCondLst>
                              <p:cond delay="0"/>
                            </p:stCondLst>
                            <p:childTnLst>
                              <p:par>
                                <p:cTn id="174" presetID="43" presetClass="entr" presetSubtype="0" fill="hold" nodeType="clickEffect">
                                  <p:stCondLst>
                                    <p:cond delay="0"/>
                                  </p:stCondLst>
                                  <p:childTnLst>
                                    <p:set>
                                      <p:cBhvr>
                                        <p:cTn id="175" dur="1" fill="hold">
                                          <p:stCondLst>
                                            <p:cond delay="0"/>
                                          </p:stCondLst>
                                        </p:cTn>
                                        <p:tgtEl>
                                          <p:spTgt spid="10"/>
                                        </p:tgtEl>
                                        <p:attrNameLst>
                                          <p:attrName>style.visibility</p:attrName>
                                        </p:attrNameLst>
                                      </p:cBhvr>
                                      <p:to>
                                        <p:strVal val="visible"/>
                                      </p:to>
                                    </p:set>
                                    <p:animEffect transition="in" filter="fade">
                                      <p:cBhvr>
                                        <p:cTn id="176" dur="100"/>
                                        <p:tgtEl>
                                          <p:spTgt spid="10"/>
                                        </p:tgtEl>
                                      </p:cBhvr>
                                    </p:animEffect>
                                    <p:anim calcmode="lin" valueType="num">
                                      <p:cBhvr>
                                        <p:cTn id="177" dur="400" fill="hold"/>
                                        <p:tgtEl>
                                          <p:spTgt spid="10"/>
                                        </p:tgtEl>
                                        <p:attrNameLst>
                                          <p:attrName>ppt_x</p:attrName>
                                        </p:attrNameLst>
                                      </p:cBhvr>
                                      <p:tavLst>
                                        <p:tav tm="0">
                                          <p:val>
                                            <p:strVal val="#ppt_x"/>
                                          </p:val>
                                        </p:tav>
                                        <p:tav tm="100000">
                                          <p:val>
                                            <p:strVal val="#ppt_x"/>
                                          </p:val>
                                        </p:tav>
                                      </p:tavLst>
                                    </p:anim>
                                    <p:anim calcmode="lin" valueType="num">
                                      <p:cBhvr>
                                        <p:cTn id="178" dur="400" fill="hold"/>
                                        <p:tgtEl>
                                          <p:spTgt spid="10"/>
                                        </p:tgtEl>
                                        <p:attrNameLst>
                                          <p:attrName>ppt_y</p:attrName>
                                        </p:attrNameLst>
                                      </p:cBhvr>
                                      <p:tavLst>
                                        <p:tav tm="0">
                                          <p:val>
                                            <p:strVal val="#ppt_y+0.31"/>
                                          </p:val>
                                        </p:tav>
                                        <p:tav tm="100000">
                                          <p:val>
                                            <p:strVal val="#ppt_y+0.31"/>
                                          </p:val>
                                        </p:tav>
                                      </p:tavLst>
                                    </p:anim>
                                    <p:anim calcmode="lin" valueType="num">
                                      <p:cBhvr>
                                        <p:cTn id="179" dur="600" decel="50000" fill="hold">
                                          <p:stCondLst>
                                            <p:cond delay="400"/>
                                          </p:stCondLst>
                                        </p:cTn>
                                        <p:tgtEl>
                                          <p:spTgt spid="1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0" dur="600" decel="50000" fill="hold">
                                          <p:stCondLst>
                                            <p:cond delay="400"/>
                                          </p:stCondLst>
                                        </p:cTn>
                                        <p:tgtEl>
                                          <p:spTgt spid="1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81" fill="hold">
                      <p:stCondLst>
                        <p:cond delay="indefinite"/>
                      </p:stCondLst>
                      <p:childTnLst>
                        <p:par>
                          <p:cTn id="182" fill="hold">
                            <p:stCondLst>
                              <p:cond delay="0"/>
                            </p:stCondLst>
                            <p:childTnLst>
                              <p:par>
                                <p:cTn id="183" presetID="5" presetClass="entr" presetSubtype="10" fill="hold" nodeType="clickEffect">
                                  <p:stCondLst>
                                    <p:cond delay="0"/>
                                  </p:stCondLst>
                                  <p:childTnLst>
                                    <p:set>
                                      <p:cBhvr>
                                        <p:cTn id="184" dur="1" fill="hold">
                                          <p:stCondLst>
                                            <p:cond delay="0"/>
                                          </p:stCondLst>
                                        </p:cTn>
                                        <p:tgtEl>
                                          <p:spTgt spid="14"/>
                                        </p:tgtEl>
                                        <p:attrNameLst>
                                          <p:attrName>style.visibility</p:attrName>
                                        </p:attrNameLst>
                                      </p:cBhvr>
                                      <p:to>
                                        <p:strVal val="visible"/>
                                      </p:to>
                                    </p:set>
                                    <p:animEffect transition="in" filter="checkerboard(across)">
                                      <p:cBhvr>
                                        <p:cTn id="185" dur="500"/>
                                        <p:tgtEl>
                                          <p:spTgt spid="14"/>
                                        </p:tgtEl>
                                      </p:cBhvr>
                                    </p:animEffect>
                                  </p:childTnLst>
                                </p:cTn>
                              </p:par>
                            </p:childTnLst>
                          </p:cTn>
                        </p:par>
                        <p:par>
                          <p:cTn id="186" fill="hold">
                            <p:stCondLst>
                              <p:cond delay="500"/>
                            </p:stCondLst>
                            <p:childTnLst>
                              <p:par>
                                <p:cTn id="187" presetID="22" presetClass="entr" presetSubtype="1" fill="hold" nodeType="afterEffect">
                                  <p:stCondLst>
                                    <p:cond delay="0"/>
                                  </p:stCondLst>
                                  <p:childTnLst>
                                    <p:set>
                                      <p:cBhvr>
                                        <p:cTn id="188" dur="1" fill="hold">
                                          <p:stCondLst>
                                            <p:cond delay="0"/>
                                          </p:stCondLst>
                                        </p:cTn>
                                        <p:tgtEl>
                                          <p:spTgt spid="13"/>
                                        </p:tgtEl>
                                        <p:attrNameLst>
                                          <p:attrName>style.visibility</p:attrName>
                                        </p:attrNameLst>
                                      </p:cBhvr>
                                      <p:to>
                                        <p:strVal val="visible"/>
                                      </p:to>
                                    </p:set>
                                    <p:animEffect transition="in" filter="wipe(up)">
                                      <p:cBhvr>
                                        <p:cTn id="189" dur="3000"/>
                                        <p:tgtEl>
                                          <p:spTgt spid="13"/>
                                        </p:tgtEl>
                                      </p:cBhvr>
                                    </p:animEffect>
                                  </p:childTnLst>
                                </p:cTn>
                              </p:par>
                              <p:par>
                                <p:cTn id="190" presetID="49" presetClass="path" presetSubtype="0" accel="50000" decel="50000" fill="hold" nodeType="withEffect">
                                  <p:stCondLst>
                                    <p:cond delay="0"/>
                                  </p:stCondLst>
                                  <p:childTnLst>
                                    <p:animMotion origin="layout" path="M -3.05556E-6 -1.85185E-6 L 0.18386 0.19259 " pathEditMode="relative" rAng="0" ptsTypes="AA">
                                      <p:cBhvr>
                                        <p:cTn id="191" dur="2000" fill="hold"/>
                                        <p:tgtEl>
                                          <p:spTgt spid="14"/>
                                        </p:tgtEl>
                                        <p:attrNameLst>
                                          <p:attrName>ppt_x</p:attrName>
                                          <p:attrName>ppt_y</p:attrName>
                                        </p:attrNameLst>
                                      </p:cBhvr>
                                      <p:rCtr x="92" y="96"/>
                                    </p:animMotion>
                                  </p:childTnLst>
                                </p:cTn>
                              </p:par>
                            </p:childTnLst>
                          </p:cTn>
                        </p:par>
                        <p:par>
                          <p:cTn id="192" fill="hold">
                            <p:stCondLst>
                              <p:cond delay="3500"/>
                            </p:stCondLst>
                            <p:childTnLst>
                              <p:par>
                                <p:cTn id="193" presetID="47" presetClass="exit" presetSubtype="0" fill="hold" nodeType="afterEffect">
                                  <p:stCondLst>
                                    <p:cond delay="0"/>
                                  </p:stCondLst>
                                  <p:childTnLst>
                                    <p:animEffect transition="out" filter="fade">
                                      <p:cBhvr>
                                        <p:cTn id="194" dur="1000"/>
                                        <p:tgtEl>
                                          <p:spTgt spid="10"/>
                                        </p:tgtEl>
                                      </p:cBhvr>
                                    </p:animEffect>
                                    <p:anim calcmode="lin" valueType="num">
                                      <p:cBhvr>
                                        <p:cTn id="195" dur="1000"/>
                                        <p:tgtEl>
                                          <p:spTgt spid="10"/>
                                        </p:tgtEl>
                                        <p:attrNameLst>
                                          <p:attrName>ppt_x</p:attrName>
                                        </p:attrNameLst>
                                      </p:cBhvr>
                                      <p:tavLst>
                                        <p:tav tm="0">
                                          <p:val>
                                            <p:strVal val="ppt_x"/>
                                          </p:val>
                                        </p:tav>
                                        <p:tav tm="100000">
                                          <p:val>
                                            <p:strVal val="ppt_x"/>
                                          </p:val>
                                        </p:tav>
                                      </p:tavLst>
                                    </p:anim>
                                    <p:anim calcmode="lin" valueType="num">
                                      <p:cBhvr>
                                        <p:cTn id="196" dur="1000"/>
                                        <p:tgtEl>
                                          <p:spTgt spid="10"/>
                                        </p:tgtEl>
                                        <p:attrNameLst>
                                          <p:attrName>ppt_y</p:attrName>
                                        </p:attrNameLst>
                                      </p:cBhvr>
                                      <p:tavLst>
                                        <p:tav tm="0">
                                          <p:val>
                                            <p:strVal val="ppt_y"/>
                                          </p:val>
                                        </p:tav>
                                        <p:tav tm="100000">
                                          <p:val>
                                            <p:strVal val="ppt_y-.1"/>
                                          </p:val>
                                        </p:tav>
                                      </p:tavLst>
                                    </p:anim>
                                    <p:set>
                                      <p:cBhvr>
                                        <p:cTn id="197" dur="1" fill="hold">
                                          <p:stCondLst>
                                            <p:cond delay="999"/>
                                          </p:stCondLst>
                                        </p:cTn>
                                        <p:tgtEl>
                                          <p:spTgt spid="10"/>
                                        </p:tgtEl>
                                        <p:attrNameLst>
                                          <p:attrName>style.visibility</p:attrName>
                                        </p:attrNameLst>
                                      </p:cBhvr>
                                      <p:to>
                                        <p:strVal val="hidden"/>
                                      </p:to>
                                    </p:set>
                                  </p:childTnLst>
                                </p:cTn>
                              </p:par>
                            </p:childTnLst>
                          </p:cTn>
                        </p:par>
                        <p:par>
                          <p:cTn id="198" fill="hold">
                            <p:stCondLst>
                              <p:cond delay="4500"/>
                            </p:stCondLst>
                            <p:childTnLst>
                              <p:par>
                                <p:cTn id="199" presetID="42" presetClass="exit" presetSubtype="0" fill="hold" nodeType="afterEffect">
                                  <p:stCondLst>
                                    <p:cond delay="0"/>
                                  </p:stCondLst>
                                  <p:childTnLst>
                                    <p:animEffect transition="out" filter="fade">
                                      <p:cBhvr>
                                        <p:cTn id="200" dur="1000"/>
                                        <p:tgtEl>
                                          <p:spTgt spid="14"/>
                                        </p:tgtEl>
                                      </p:cBhvr>
                                    </p:animEffect>
                                    <p:anim calcmode="lin" valueType="num">
                                      <p:cBhvr>
                                        <p:cTn id="201" dur="1000"/>
                                        <p:tgtEl>
                                          <p:spTgt spid="14"/>
                                        </p:tgtEl>
                                        <p:attrNameLst>
                                          <p:attrName>ppt_x</p:attrName>
                                        </p:attrNameLst>
                                      </p:cBhvr>
                                      <p:tavLst>
                                        <p:tav tm="0">
                                          <p:val>
                                            <p:strVal val="ppt_x"/>
                                          </p:val>
                                        </p:tav>
                                        <p:tav tm="100000">
                                          <p:val>
                                            <p:strVal val="ppt_x"/>
                                          </p:val>
                                        </p:tav>
                                      </p:tavLst>
                                    </p:anim>
                                    <p:anim calcmode="lin" valueType="num">
                                      <p:cBhvr>
                                        <p:cTn id="202" dur="1000"/>
                                        <p:tgtEl>
                                          <p:spTgt spid="14"/>
                                        </p:tgtEl>
                                        <p:attrNameLst>
                                          <p:attrName>ppt_y</p:attrName>
                                        </p:attrNameLst>
                                      </p:cBhvr>
                                      <p:tavLst>
                                        <p:tav tm="0">
                                          <p:val>
                                            <p:strVal val="ppt_y"/>
                                          </p:val>
                                        </p:tav>
                                        <p:tav tm="100000">
                                          <p:val>
                                            <p:strVal val="ppt_y+.1"/>
                                          </p:val>
                                        </p:tav>
                                      </p:tavLst>
                                    </p:anim>
                                    <p:set>
                                      <p:cBhvr>
                                        <p:cTn id="203" dur="1" fill="hold">
                                          <p:stCondLst>
                                            <p:cond delay="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p:bldP spid="3" grpId="0"/>
      <p:bldP spid="21" grpId="0"/>
      <p:bldP spid="3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996840" y="1239798"/>
            <a:ext cx="705320" cy="1584403"/>
          </a:xfrm>
          <a:prstGeom prst="rect">
            <a:avLst/>
          </a:prstGeom>
        </p:spPr>
      </p:pic>
      <p:pic>
        <p:nvPicPr>
          <p:cNvPr id="6" name="Picture 5"/>
          <p:cNvPicPr>
            <a:picLocks noChangeAspect="1"/>
          </p:cNvPicPr>
          <p:nvPr/>
        </p:nvPicPr>
        <p:blipFill>
          <a:blip r:embed="rId3"/>
          <a:stretch>
            <a:fillRect/>
          </a:stretch>
        </p:blipFill>
        <p:spPr>
          <a:xfrm>
            <a:off x="2295760" y="1125498"/>
            <a:ext cx="2125099" cy="1947686"/>
          </a:xfrm>
          <a:prstGeom prst="rect">
            <a:avLst/>
          </a:prstGeom>
        </p:spPr>
      </p:pic>
      <p:pic>
        <p:nvPicPr>
          <p:cNvPr id="8" name="Picture 7"/>
          <p:cNvPicPr>
            <a:picLocks noChangeAspect="1"/>
          </p:cNvPicPr>
          <p:nvPr/>
        </p:nvPicPr>
        <p:blipFill>
          <a:blip r:embed="rId4"/>
          <a:stretch>
            <a:fillRect/>
          </a:stretch>
        </p:blipFill>
        <p:spPr>
          <a:xfrm>
            <a:off x="2004832" y="2413779"/>
            <a:ext cx="429590" cy="659405"/>
          </a:xfrm>
          <a:prstGeom prst="rect">
            <a:avLst/>
          </a:prstGeom>
        </p:spPr>
      </p:pic>
      <p:pic>
        <p:nvPicPr>
          <p:cNvPr id="9" name="Picture 8"/>
          <p:cNvPicPr>
            <a:picLocks noChangeAspect="1"/>
          </p:cNvPicPr>
          <p:nvPr/>
        </p:nvPicPr>
        <p:blipFill>
          <a:blip r:embed="rId5"/>
          <a:stretch>
            <a:fillRect/>
          </a:stretch>
        </p:blipFill>
        <p:spPr>
          <a:xfrm>
            <a:off x="1958740" y="2647318"/>
            <a:ext cx="2382548" cy="192326"/>
          </a:xfrm>
          <a:prstGeom prst="rect">
            <a:avLst/>
          </a:prstGeom>
        </p:spPr>
      </p:pic>
      <p:pic>
        <p:nvPicPr>
          <p:cNvPr id="10" name="Picture 9"/>
          <p:cNvPicPr>
            <a:picLocks noChangeAspect="1"/>
          </p:cNvPicPr>
          <p:nvPr/>
        </p:nvPicPr>
        <p:blipFill>
          <a:blip r:embed="rId6"/>
          <a:stretch>
            <a:fillRect/>
          </a:stretch>
        </p:blipFill>
        <p:spPr>
          <a:xfrm>
            <a:off x="1782037" y="2647318"/>
            <a:ext cx="391506" cy="421286"/>
          </a:xfrm>
          <a:prstGeom prst="rect">
            <a:avLst/>
          </a:prstGeom>
        </p:spPr>
      </p:pic>
      <p:sp>
        <p:nvSpPr>
          <p:cNvPr id="11" name="TextBox 10"/>
          <p:cNvSpPr txBox="1">
            <a:spLocks noRot="1" noChangeAspect="1" noMove="1" noResize="1" noEditPoints="1" noAdjustHandles="1" noChangeArrowheads="1" noChangeShapeType="1" noTextEdit="1"/>
          </p:cNvSpPr>
          <p:nvPr/>
        </p:nvSpPr>
        <p:spPr>
          <a:xfrm>
            <a:off x="901700" y="3868967"/>
            <a:ext cx="7924800" cy="523220"/>
          </a:xfrm>
          <a:prstGeom prst="rect">
            <a:avLst/>
          </a:prstGeom>
          <a:blipFill rotWithShape="0">
            <a:blip r:embed="rId7"/>
            <a:stretch>
              <a:fillRect l="-1615" t="-12791" b="-31395"/>
            </a:stretch>
          </a:blipFill>
        </p:spPr>
        <p:txBody>
          <a:bodyPr/>
          <a:lstStyle/>
          <a:p>
            <a:r>
              <a:rPr lang="en-US" sz="2400">
                <a:noFill/>
                <a:latin typeface="Times New Roman" pitchFamily="18" charset="0"/>
                <a:cs typeface="Times New Roman" pitchFamily="18" charset="0"/>
              </a:rPr>
              <a:t> </a:t>
            </a:r>
          </a:p>
        </p:txBody>
      </p:sp>
      <p:sp>
        <p:nvSpPr>
          <p:cNvPr id="12" name="TextBox 11"/>
          <p:cNvSpPr txBox="1">
            <a:spLocks noRot="1" noChangeAspect="1" noMove="1" noResize="1" noEditPoints="1" noAdjustHandles="1" noChangeArrowheads="1" noChangeShapeType="1" noTextEdit="1"/>
          </p:cNvSpPr>
          <p:nvPr/>
        </p:nvSpPr>
        <p:spPr>
          <a:xfrm>
            <a:off x="1219200" y="4799360"/>
            <a:ext cx="7924800" cy="523220"/>
          </a:xfrm>
          <a:prstGeom prst="rect">
            <a:avLst/>
          </a:prstGeom>
          <a:blipFill rotWithShape="0">
            <a:blip r:embed="rId8"/>
            <a:stretch>
              <a:fillRect l="-1538" t="-11628" b="-31395"/>
            </a:stretch>
          </a:blipFill>
        </p:spPr>
        <p:txBody>
          <a:bodyPr/>
          <a:lstStyle/>
          <a:p>
            <a:r>
              <a:rPr lang="en-US" sz="2400">
                <a:noFill/>
                <a:latin typeface="Times New Roman" pitchFamily="18" charset="0"/>
                <a:cs typeface="Times New Roman" pitchFamily="18" charset="0"/>
              </a:rPr>
              <a:t> </a:t>
            </a:r>
          </a:p>
        </p:txBody>
      </p:sp>
      <p:sp>
        <p:nvSpPr>
          <p:cNvPr id="13" name="Date Placeholder 12"/>
          <p:cNvSpPr>
            <a:spLocks noGrp="1"/>
          </p:cNvSpPr>
          <p:nvPr>
            <p:ph type="dt" sz="half" idx="10"/>
          </p:nvPr>
        </p:nvSpPr>
        <p:spPr/>
        <p:txBody>
          <a:bodyPr/>
          <a:lstStyle/>
          <a:p>
            <a:fld id="{DE9D8923-13A1-4BE3-B471-EB6A871D4B19}" type="datetime1">
              <a:rPr lang="vi-VN" smtClean="0"/>
              <a:pPr/>
              <a:t>18/11/2021</a:t>
            </a:fld>
            <a:endParaRPr lang="en-US"/>
          </a:p>
        </p:txBody>
      </p:sp>
      <p:sp>
        <p:nvSpPr>
          <p:cNvPr id="15" name="Footer Placeholder 14"/>
          <p:cNvSpPr>
            <a:spLocks noGrp="1"/>
          </p:cNvSpPr>
          <p:nvPr>
            <p:ph type="ftr" sz="quarter" idx="11"/>
          </p:nvPr>
        </p:nvSpPr>
        <p:spPr/>
        <p:txBody>
          <a:bodyPr/>
          <a:lstStyle/>
          <a:p>
            <a:endParaRPr lang="en-US"/>
          </a:p>
        </p:txBody>
      </p:sp>
      <p:sp>
        <p:nvSpPr>
          <p:cNvPr id="14" name="Slide Number Placeholder 13"/>
          <p:cNvSpPr>
            <a:spLocks noGrp="1"/>
          </p:cNvSpPr>
          <p:nvPr>
            <p:ph type="sldNum" sz="quarter" idx="12"/>
          </p:nvPr>
        </p:nvSpPr>
        <p:spPr/>
        <p:txBody>
          <a:bodyPr/>
          <a:lstStyle/>
          <a:p>
            <a:fld id="{AF6EB7BE-53F9-4A66-904B-0C744F12899E}" type="slidenum">
              <a:rPr lang="en-US" smtClean="0"/>
              <a:pPr/>
              <a:t>14</a:t>
            </a:fld>
            <a:endParaRPr lang="en-US"/>
          </a:p>
        </p:txBody>
      </p:sp>
      <p:sp>
        <p:nvSpPr>
          <p:cNvPr id="33793" name="Rectangle 1"/>
          <p:cNvSpPr>
            <a:spLocks noChangeArrowheads="1"/>
          </p:cNvSpPr>
          <p:nvPr/>
        </p:nvSpPr>
        <p:spPr bwMode="auto">
          <a:xfrm>
            <a:off x="0" y="428625"/>
            <a:ext cx="7922938"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3200" b="1" i="0" u="none" strike="noStrike" cap="none" normalizeH="0" baseline="0">
                <a:ln>
                  <a:noFill/>
                </a:ln>
                <a:solidFill>
                  <a:schemeClr val="tx1"/>
                </a:solidFill>
                <a:effectLst/>
                <a:latin typeface="Times New Roman" pitchFamily="18" charset="0"/>
                <a:ea typeface="Arial" pitchFamily="34" charset="0"/>
                <a:cs typeface="Times New Roman" pitchFamily="18" charset="0"/>
              </a:rPr>
              <a:t>1. </a:t>
            </a:r>
            <a:r>
              <a:rPr kumimoji="0" lang="nl-NL" sz="3200" b="1" i="0" u="sng" strike="noStrike" cap="none" normalizeH="0" baseline="0">
                <a:ln>
                  <a:noFill/>
                </a:ln>
                <a:solidFill>
                  <a:schemeClr val="tx1"/>
                </a:solidFill>
                <a:effectLst/>
                <a:latin typeface="Times New Roman" pitchFamily="18" charset="0"/>
                <a:ea typeface="Arial" pitchFamily="34" charset="0"/>
                <a:cs typeface="Times New Roman" pitchFamily="18" charset="0"/>
              </a:rPr>
              <a:t>Vẽ tam giác biết hai cạnh và góc xen giữa.</a:t>
            </a:r>
            <a:endParaRPr kumimoji="0" lang="nl-NL" sz="3200" b="0" i="0" u="none" strike="noStrike" cap="none" normalizeH="0" baseline="0">
              <a:ln>
                <a:noFill/>
              </a:ln>
              <a:solidFill>
                <a:schemeClr val="tx1"/>
              </a:solidFill>
              <a:effectLst/>
              <a:latin typeface="Arial" pitchFamily="34" charset="0"/>
              <a:cs typeface="Arial" pitchFamily="34" charset="0"/>
            </a:endParaRPr>
          </a:p>
        </p:txBody>
      </p:sp>
      <p:pic>
        <p:nvPicPr>
          <p:cNvPr id="16" name="Picture 15">
            <a:extLst>
              <a:ext uri="{FF2B5EF4-FFF2-40B4-BE49-F238E27FC236}">
                <a16:creationId xmlns:a16="http://schemas.microsoft.com/office/drawing/2014/main" id="{453B174F-EE32-44C0-AEBD-2414C6D6BB2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b="8819"/>
          <a:stretch/>
        </p:blipFill>
        <p:spPr>
          <a:xfrm>
            <a:off x="7302103" y="0"/>
            <a:ext cx="2327672" cy="2758697"/>
          </a:xfrm>
          <a:prstGeom prst="rect">
            <a:avLst/>
          </a:prstGeom>
        </p:spPr>
      </p:pic>
    </p:spTree>
    <p:extLst>
      <p:ext uri="{BB962C8B-B14F-4D97-AF65-F5344CB8AC3E}">
        <p14:creationId xmlns:p14="http://schemas.microsoft.com/office/powerpoint/2010/main" val="3188608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nodeType="withEffect">
                                  <p:stCondLst>
                                    <p:cond delay="0"/>
                                  </p:stCondLst>
                                  <p:endCondLst>
                                    <p:cond evt="onNext" delay="0">
                                      <p:tgtEl>
                                        <p:sldTgt/>
                                      </p:tgtEl>
                                    </p:cond>
                                  </p:endCondLst>
                                  <p:childTnLst>
                                    <p:anim calcmode="discrete" valueType="str">
                                      <p:cBhvr>
                                        <p:cTn id="6" dur="500" fill="hold"/>
                                        <p:tgtEl>
                                          <p:spTgt spid="5"/>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nodeType="withEffect">
                                  <p:stCondLst>
                                    <p:cond delay="0"/>
                                  </p:stCondLst>
                                  <p:endCondLst>
                                    <p:cond evt="onNext" delay="0">
                                      <p:tgtEl>
                                        <p:sldTgt/>
                                      </p:tgtEl>
                                    </p:cond>
                                  </p:endCondLst>
                                  <p:childTnLst>
                                    <p:anim calcmode="discrete" valueType="str">
                                      <p:cBhvr>
                                        <p:cTn id="8" dur="500" fill="hold"/>
                                        <p:tgtEl>
                                          <p:spTgt spid="9"/>
                                        </p:tgtEl>
                                        <p:attrNameLst>
                                          <p:attrName>style.visibility</p:attrName>
                                        </p:attrNameLst>
                                      </p:cBhvr>
                                      <p:tavLst>
                                        <p:tav tm="0">
                                          <p:val>
                                            <p:strVal val="hidden"/>
                                          </p:val>
                                        </p:tav>
                                        <p:tav tm="50000">
                                          <p:val>
                                            <p:strVal val="visible"/>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1" presetClass="exit" presetSubtype="0" fill="hold" grpId="1" nodeType="withEffect">
                                  <p:stCondLst>
                                    <p:cond delay="0"/>
                                  </p:stCondLst>
                                  <p:childTnLst>
                                    <p:set>
                                      <p:cBhvr>
                                        <p:cTn id="21"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 t="15320" r="609"/>
          <a:stretch/>
        </p:blipFill>
        <p:spPr>
          <a:xfrm>
            <a:off x="1458030" y="878840"/>
            <a:ext cx="3787070" cy="2979790"/>
          </a:xfrm>
          <a:prstGeom prst="rect">
            <a:avLst/>
          </a:prstGeom>
        </p:spPr>
      </p:pic>
      <p:pic>
        <p:nvPicPr>
          <p:cNvPr id="5" name="Picture 4"/>
          <p:cNvPicPr>
            <a:picLocks noChangeAspect="1"/>
          </p:cNvPicPr>
          <p:nvPr/>
        </p:nvPicPr>
        <p:blipFill rotWithShape="1">
          <a:blip r:embed="rId3"/>
          <a:srcRect t="19156" r="1258"/>
          <a:stretch/>
        </p:blipFill>
        <p:spPr>
          <a:xfrm>
            <a:off x="1451716" y="3925090"/>
            <a:ext cx="3813501" cy="2844800"/>
          </a:xfrm>
          <a:prstGeom prst="rect">
            <a:avLst/>
          </a:prstGeom>
        </p:spPr>
      </p:pic>
      <p:pic>
        <p:nvPicPr>
          <p:cNvPr id="7" name="Picture 6"/>
          <p:cNvPicPr>
            <a:picLocks noChangeAspect="1"/>
          </p:cNvPicPr>
          <p:nvPr/>
        </p:nvPicPr>
        <p:blipFill>
          <a:blip r:embed="rId4">
            <a:clrChange>
              <a:clrFrom>
                <a:srgbClr val="FFFFFF"/>
              </a:clrFrom>
              <a:clrTo>
                <a:srgbClr val="FFFFFF">
                  <a:alpha val="0"/>
                </a:srgbClr>
              </a:clrTo>
            </a:clrChange>
          </a:blip>
          <a:stretch>
            <a:fillRect/>
          </a:stretch>
        </p:blipFill>
        <p:spPr>
          <a:xfrm>
            <a:off x="-2124781" y="-1825541"/>
            <a:ext cx="6457950" cy="5543550"/>
          </a:xfrm>
          <a:prstGeom prst="rect">
            <a:avLst/>
          </a:prstGeom>
        </p:spPr>
      </p:pic>
      <p:pic>
        <p:nvPicPr>
          <p:cNvPr id="8" name="Picture 7"/>
          <p:cNvPicPr>
            <a:picLocks noChangeAspect="1"/>
          </p:cNvPicPr>
          <p:nvPr/>
        </p:nvPicPr>
        <p:blipFill>
          <a:blip r:embed="rId5"/>
          <a:stretch>
            <a:fillRect/>
          </a:stretch>
        </p:blipFill>
        <p:spPr>
          <a:xfrm rot="2459954">
            <a:off x="2057816" y="1876408"/>
            <a:ext cx="288222" cy="561548"/>
          </a:xfrm>
          <a:prstGeom prst="rect">
            <a:avLst/>
          </a:prstGeom>
        </p:spPr>
      </p:pic>
      <p:pic>
        <p:nvPicPr>
          <p:cNvPr id="9" name="Picture 8"/>
          <p:cNvPicPr>
            <a:picLocks noChangeAspect="1"/>
          </p:cNvPicPr>
          <p:nvPr/>
        </p:nvPicPr>
        <p:blipFill>
          <a:blip r:embed="rId5"/>
          <a:stretch>
            <a:fillRect/>
          </a:stretch>
        </p:blipFill>
        <p:spPr>
          <a:xfrm rot="2459954">
            <a:off x="3589336" y="3149835"/>
            <a:ext cx="288222" cy="561548"/>
          </a:xfrm>
          <a:prstGeom prst="rect">
            <a:avLst/>
          </a:prstGeom>
        </p:spPr>
      </p:pic>
      <p:grpSp>
        <p:nvGrpSpPr>
          <p:cNvPr id="2" name="Group 12"/>
          <p:cNvGrpSpPr/>
          <p:nvPr/>
        </p:nvGrpSpPr>
        <p:grpSpPr>
          <a:xfrm>
            <a:off x="-2124781" y="-1825542"/>
            <a:ext cx="6457950" cy="5543550"/>
            <a:chOff x="-2267656" y="-1634406"/>
            <a:chExt cx="6457950" cy="5543550"/>
          </a:xfrm>
        </p:grpSpPr>
        <p:pic>
          <p:nvPicPr>
            <p:cNvPr id="10" name="Picture 9"/>
            <p:cNvPicPr>
              <a:picLocks noChangeAspect="1"/>
            </p:cNvPicPr>
            <p:nvPr/>
          </p:nvPicPr>
          <p:blipFill>
            <a:blip r:embed="rId4">
              <a:clrChange>
                <a:clrFrom>
                  <a:srgbClr val="FFFFFF"/>
                </a:clrFrom>
                <a:clrTo>
                  <a:srgbClr val="FFFFFF">
                    <a:alpha val="0"/>
                  </a:srgbClr>
                </a:clrTo>
              </a:clrChange>
            </a:blip>
            <a:stretch>
              <a:fillRect/>
            </a:stretch>
          </p:blipFill>
          <p:spPr>
            <a:xfrm>
              <a:off x="-2267656" y="-1634406"/>
              <a:ext cx="6457950" cy="5543550"/>
            </a:xfrm>
            <a:prstGeom prst="rect">
              <a:avLst/>
            </a:prstGeom>
          </p:spPr>
        </p:pic>
        <p:pic>
          <p:nvPicPr>
            <p:cNvPr id="11" name="Picture 10"/>
            <p:cNvPicPr>
              <a:picLocks noChangeAspect="1"/>
            </p:cNvPicPr>
            <p:nvPr/>
          </p:nvPicPr>
          <p:blipFill>
            <a:blip r:embed="rId5"/>
            <a:stretch>
              <a:fillRect/>
            </a:stretch>
          </p:blipFill>
          <p:spPr>
            <a:xfrm rot="2459954">
              <a:off x="1914941" y="2067543"/>
              <a:ext cx="288222" cy="561548"/>
            </a:xfrm>
            <a:prstGeom prst="rect">
              <a:avLst/>
            </a:prstGeom>
          </p:spPr>
        </p:pic>
        <p:pic>
          <p:nvPicPr>
            <p:cNvPr id="12" name="Picture 11"/>
            <p:cNvPicPr>
              <a:picLocks noChangeAspect="1"/>
            </p:cNvPicPr>
            <p:nvPr/>
          </p:nvPicPr>
          <p:blipFill>
            <a:blip r:embed="rId5"/>
            <a:stretch>
              <a:fillRect/>
            </a:stretch>
          </p:blipFill>
          <p:spPr>
            <a:xfrm rot="2459954">
              <a:off x="3446461" y="3340970"/>
              <a:ext cx="288222" cy="561548"/>
            </a:xfrm>
            <a:prstGeom prst="rect">
              <a:avLst/>
            </a:prstGeom>
          </p:spPr>
        </p:pic>
      </p:grpSp>
      <p:pic>
        <p:nvPicPr>
          <p:cNvPr id="19" name="Picture 18"/>
          <p:cNvPicPr>
            <a:picLocks noChangeAspect="1"/>
          </p:cNvPicPr>
          <p:nvPr/>
        </p:nvPicPr>
        <p:blipFill>
          <a:blip r:embed="rId6"/>
          <a:stretch>
            <a:fillRect/>
          </a:stretch>
        </p:blipFill>
        <p:spPr>
          <a:xfrm>
            <a:off x="1584461" y="4878344"/>
            <a:ext cx="2339840" cy="1906513"/>
          </a:xfrm>
          <a:prstGeom prst="rect">
            <a:avLst/>
          </a:prstGeom>
        </p:spPr>
      </p:pic>
      <mc:AlternateContent xmlns:mc="http://schemas.openxmlformats.org/markup-compatibility/2006" xmlns:a14="http://schemas.microsoft.com/office/drawing/2010/main">
        <mc:Choice Requires="a14">
          <p:sp>
            <p:nvSpPr>
              <p:cNvPr id="22" name="TextBox 21"/>
              <p:cNvSpPr txBox="1"/>
              <p:nvPr/>
            </p:nvSpPr>
            <p:spPr>
              <a:xfrm>
                <a:off x="3138312" y="812380"/>
                <a:ext cx="5689600" cy="871136"/>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?1  </a:t>
                </a:r>
                <a:r>
                  <a:rPr lang="en-US" sz="2400" dirty="0" err="1">
                    <a:latin typeface="Times New Roman" panose="02020603050405020304" pitchFamily="18" charset="0"/>
                    <a:cs typeface="Times New Roman" panose="02020603050405020304" pitchFamily="18" charset="0"/>
                  </a:rPr>
                  <a:t>Vẽ</a:t>
                </a:r>
                <a:r>
                  <a:rPr lang="en-US" sz="2400" dirty="0">
                    <a:latin typeface="Times New Roman" panose="02020603050405020304" pitchFamily="18" charset="0"/>
                    <a:cs typeface="Times New Roman" panose="02020603050405020304" pitchFamily="18" charset="0"/>
                  </a:rPr>
                  <a:t> tam </a:t>
                </a:r>
                <a:r>
                  <a:rPr lang="en-US" sz="2400" dirty="0" err="1">
                    <a:latin typeface="Times New Roman" panose="02020603050405020304" pitchFamily="18" charset="0"/>
                    <a:cs typeface="Times New Roman" panose="02020603050405020304" pitchFamily="18" charset="0"/>
                  </a:rPr>
                  <a:t>giác</a:t>
                </a:r>
                <a14:m>
                  <m:oMath xmlns:m="http://schemas.openxmlformats.org/officeDocument/2006/math">
                    <m:r>
                      <m:rPr>
                        <m:sty m:val="p"/>
                      </m:rPr>
                      <a:rPr lang="en-US" sz="2400" i="0" dirty="0" smtClean="0">
                        <a:latin typeface="Cambria Math" panose="02040503050406030204" pitchFamily="18" charset="0"/>
                        <a:cs typeface="Times New Roman" panose="02020603050405020304" pitchFamily="18" charset="0"/>
                      </a:rPr>
                      <m:t>A</m:t>
                    </m:r>
                    <m:r>
                      <a:rPr lang="en-US" sz="2400" b="0" i="0" dirty="0" smtClean="0">
                        <a:latin typeface="Cambria Math" panose="02040503050406030204" pitchFamily="18" charset="0"/>
                        <a:cs typeface="Times New Roman" panose="02020603050405020304" pitchFamily="18" charset="0"/>
                      </a:rPr>
                      <m:t>′</m:t>
                    </m:r>
                    <m:r>
                      <m:rPr>
                        <m:sty m:val="p"/>
                      </m:rPr>
                      <a:rPr lang="en-US" sz="2400" i="0" dirty="0" smtClean="0">
                        <a:latin typeface="Cambria Math" panose="02040503050406030204" pitchFamily="18" charset="0"/>
                        <a:cs typeface="Times New Roman" panose="02020603050405020304" pitchFamily="18" charset="0"/>
                      </a:rPr>
                      <m:t>B</m:t>
                    </m:r>
                    <m:r>
                      <a:rPr lang="en-US" sz="2400" b="0" i="0" dirty="0" smtClean="0">
                        <a:latin typeface="Cambria Math" panose="02040503050406030204" pitchFamily="18" charset="0"/>
                        <a:cs typeface="Times New Roman" panose="02020603050405020304" pitchFamily="18" charset="0"/>
                      </a:rPr>
                      <m:t>′</m:t>
                    </m:r>
                    <m:r>
                      <m:rPr>
                        <m:sty m:val="p"/>
                      </m:rPr>
                      <a:rPr lang="en-US" sz="2400" i="0" dirty="0" smtClean="0">
                        <a:latin typeface="Cambria Math" panose="02040503050406030204" pitchFamily="18" charset="0"/>
                        <a:cs typeface="Times New Roman" panose="02020603050405020304" pitchFamily="18" charset="0"/>
                      </a:rPr>
                      <m:t>C</m:t>
                    </m:r>
                    <m:r>
                      <a:rPr lang="en-US" sz="2400" b="0" i="0" dirty="0" smtClean="0">
                        <a:latin typeface="Cambria Math" panose="02040503050406030204" pitchFamily="18" charset="0"/>
                        <a:cs typeface="Times New Roman" panose="02020603050405020304" pitchFamily="18" charset="0"/>
                      </a:rPr>
                      <m:t>′</m:t>
                    </m:r>
                  </m:oMath>
                </a14:m>
                <a:r>
                  <a:rPr lang="en-US" sz="2400" dirty="0" err="1">
                    <a:latin typeface="Times New Roman" panose="02020603050405020304" pitchFamily="18" charset="0"/>
                    <a:cs typeface="Times New Roman" panose="02020603050405020304" pitchFamily="18" charset="0"/>
                  </a:rPr>
                  <a:t>c</a:t>
                </a:r>
                <a:r>
                  <a:rPr lang="en-US" sz="2400" dirty="0">
                    <a:latin typeface="Times New Roman" panose="02020603050405020304" pitchFamily="18" charset="0"/>
                    <a:cs typeface="Times New Roman" panose="02020603050405020304" pitchFamily="18" charset="0"/>
                  </a:rPr>
                  <a:t>ó</a:t>
                </a:r>
                <a14:m>
                  <m:oMath xmlns:m="http://schemas.openxmlformats.org/officeDocument/2006/math">
                    <m:r>
                      <a:rPr lang="en-US" sz="2400" b="0" i="0" dirty="0" smtClean="0">
                        <a:latin typeface="Cambria Math" panose="02040503050406030204" pitchFamily="18" charset="0"/>
                      </a:rPr>
                      <m:t>: </m:t>
                    </m:r>
                  </m:oMath>
                </a14:m>
                <a:endParaRPr lang="en-US" sz="2400" b="0" i="0" dirty="0">
                  <a:latin typeface="Cambria Math" panose="02040503050406030204" pitchFamily="18" charset="0"/>
                </a:endParaRPr>
              </a:p>
              <a:p>
                <a:pPr lvl="1"/>
                <a14:m>
                  <m:oMath xmlns:m="http://schemas.openxmlformats.org/officeDocument/2006/math">
                    <m:r>
                      <m:rPr>
                        <m:sty m:val="p"/>
                      </m:rPr>
                      <a:rPr lang="en-US" sz="2400" i="0" dirty="0" smtClean="0">
                        <a:latin typeface="Cambria Math" panose="02040503050406030204" pitchFamily="18" charset="0"/>
                      </a:rPr>
                      <m:t>A</m:t>
                    </m:r>
                    <m:r>
                      <a:rPr lang="en-US" sz="2400" b="0" i="0" dirty="0" smtClean="0">
                        <a:latin typeface="Cambria Math" panose="02040503050406030204" pitchFamily="18" charset="0"/>
                      </a:rPr>
                      <m:t>′</m:t>
                    </m:r>
                    <m:r>
                      <m:rPr>
                        <m:sty m:val="p"/>
                      </m:rPr>
                      <a:rPr lang="en-US" sz="2400" i="0" dirty="0" smtClean="0">
                        <a:latin typeface="Cambria Math" panose="02040503050406030204" pitchFamily="18" charset="0"/>
                      </a:rPr>
                      <m:t>B</m:t>
                    </m:r>
                    <m:r>
                      <a:rPr lang="en-US" sz="2400" b="0" i="0" dirty="0" smtClean="0">
                        <a:latin typeface="Cambria Math" panose="02040503050406030204" pitchFamily="18" charset="0"/>
                      </a:rPr>
                      <m:t>′</m:t>
                    </m:r>
                    <m:r>
                      <a:rPr lang="en-US" sz="2400" i="0" dirty="0" smtClean="0">
                        <a:latin typeface="Cambria Math" panose="02040503050406030204" pitchFamily="18" charset="0"/>
                      </a:rPr>
                      <m:t> = </m:t>
                    </m:r>
                    <m:r>
                      <a:rPr lang="en-US" sz="2400" i="0" dirty="0" smtClean="0">
                        <a:latin typeface="Cambria Math" panose="02040503050406030204" pitchFamily="18" charset="0"/>
                      </a:rPr>
                      <m:t>2</m:t>
                    </m:r>
                    <m:r>
                      <m:rPr>
                        <m:sty m:val="p"/>
                      </m:rPr>
                      <a:rPr lang="en-US" sz="2400" i="0" dirty="0" smtClean="0">
                        <a:latin typeface="Cambria Math" panose="02040503050406030204" pitchFamily="18" charset="0"/>
                      </a:rPr>
                      <m:t>cm</m:t>
                    </m:r>
                  </m:oMath>
                </a14:m>
                <a:r>
                  <a:rPr lang="en-US" sz="2400" dirty="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400" i="1">
                            <a:latin typeface="Cambria Math" panose="02040503050406030204" pitchFamily="18" charset="0"/>
                          </a:rPr>
                        </m:ctrlPr>
                      </m:accPr>
                      <m:e>
                        <m:r>
                          <a:rPr lang="en-US" sz="2400" b="0" i="0" smtClean="0">
                            <a:latin typeface="Cambria Math" panose="02040503050406030204" pitchFamily="18" charset="0"/>
                          </a:rPr>
                          <m:t> </m:t>
                        </m:r>
                        <m:r>
                          <m:rPr>
                            <m:sty m:val="p"/>
                          </m:rPr>
                          <a:rPr lang="en-US" sz="2400">
                            <a:latin typeface="Cambria Math" panose="02040503050406030204" pitchFamily="18" charset="0"/>
                          </a:rPr>
                          <m:t>B</m:t>
                        </m:r>
                        <m:r>
                          <a:rPr lang="en-US" sz="2400">
                            <a:latin typeface="Cambria Math" panose="02040503050406030204" pitchFamily="18" charset="0"/>
                          </a:rPr>
                          <m:t>′</m:t>
                        </m:r>
                      </m:e>
                    </m:acc>
                    <m:r>
                      <a:rPr lang="en-US" sz="2400">
                        <a:latin typeface="Cambria Math" panose="02040503050406030204" pitchFamily="18" charset="0"/>
                      </a:rPr>
                      <m:t>=</m:t>
                    </m:r>
                    <m:r>
                      <a:rPr lang="en-US" sz="2400">
                        <a:latin typeface="Cambria Math" panose="02040503050406030204" pitchFamily="18" charset="0"/>
                      </a:rPr>
                      <m:t>70</m:t>
                    </m:r>
                    <m:r>
                      <a:rPr lang="en-US" sz="2400">
                        <a:latin typeface="Cambria Math" panose="02040503050406030204" pitchFamily="18" charset="0"/>
                      </a:rPr>
                      <m:t>°</m:t>
                    </m:r>
                  </m:oMath>
                </a14:m>
                <a:r>
                  <a:rPr lang="en-US" sz="2400" dirty="0">
                    <a:latin typeface="Times New Roman" panose="02020603050405020304" pitchFamily="18" charset="0"/>
                    <a:cs typeface="Times New Roman" panose="02020603050405020304" pitchFamily="18" charset="0"/>
                  </a:rPr>
                  <a:t> ; </a:t>
                </a:r>
                <a14:m>
                  <m:oMath xmlns:m="http://schemas.openxmlformats.org/officeDocument/2006/math">
                    <m:r>
                      <m:rPr>
                        <m:sty m:val="p"/>
                      </m:rPr>
                      <a:rPr lang="en-US" sz="2400" i="0" dirty="0" smtClean="0">
                        <a:latin typeface="Cambria Math" panose="02040503050406030204" pitchFamily="18" charset="0"/>
                      </a:rPr>
                      <m:t>B</m:t>
                    </m:r>
                    <m:r>
                      <a:rPr lang="en-US" sz="2400" b="0" i="0" dirty="0" smtClean="0">
                        <a:latin typeface="Cambria Math" panose="02040503050406030204" pitchFamily="18" charset="0"/>
                      </a:rPr>
                      <m:t>′</m:t>
                    </m:r>
                    <m:r>
                      <m:rPr>
                        <m:sty m:val="p"/>
                      </m:rPr>
                      <a:rPr lang="en-US" sz="2400" i="0" dirty="0" smtClean="0">
                        <a:latin typeface="Cambria Math" panose="02040503050406030204" pitchFamily="18" charset="0"/>
                      </a:rPr>
                      <m:t>C</m:t>
                    </m:r>
                    <m:r>
                      <a:rPr lang="en-US" sz="2400" b="0" i="0" dirty="0" smtClean="0">
                        <a:latin typeface="Cambria Math" panose="02040503050406030204" pitchFamily="18" charset="0"/>
                      </a:rPr>
                      <m:t>′</m:t>
                    </m:r>
                    <m:r>
                      <a:rPr lang="en-US" sz="2400" i="0" dirty="0" smtClean="0">
                        <a:latin typeface="Cambria Math" panose="02040503050406030204" pitchFamily="18" charset="0"/>
                      </a:rPr>
                      <m:t>=</m:t>
                    </m:r>
                    <m:r>
                      <a:rPr lang="en-US" sz="2400" i="0" dirty="0" smtClean="0">
                        <a:latin typeface="Cambria Math" panose="02040503050406030204" pitchFamily="18" charset="0"/>
                      </a:rPr>
                      <m:t>3</m:t>
                    </m:r>
                    <m:r>
                      <m:rPr>
                        <m:sty m:val="p"/>
                      </m:rPr>
                      <a:rPr lang="en-US" sz="2400" i="0" dirty="0" smtClean="0">
                        <a:latin typeface="Cambria Math" panose="02040503050406030204" pitchFamily="18" charset="0"/>
                      </a:rPr>
                      <m:t>cm</m:t>
                    </m:r>
                  </m:oMath>
                </a14:m>
                <a:endParaRPr lang="en-US" sz="2400" dirty="0">
                  <a:latin typeface="Times New Roman" panose="02020603050405020304" pitchFamily="18" charset="0"/>
                  <a:cs typeface="Times New Roman" panose="02020603050405020304" pitchFamily="18"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3138312" y="812380"/>
                <a:ext cx="5689600" cy="871136"/>
              </a:xfrm>
              <a:prstGeom prst="rect">
                <a:avLst/>
              </a:prstGeom>
              <a:blipFill>
                <a:blip r:embed="rId7"/>
                <a:stretch>
                  <a:fillRect l="-1715" t="-5594" b="-15385"/>
                </a:stretch>
              </a:blipFill>
            </p:spPr>
            <p:txBody>
              <a:bodyPr/>
              <a:lstStyle/>
              <a:p>
                <a:r>
                  <a:rPr lang="en-US">
                    <a:noFill/>
                  </a:rPr>
                  <a:t> </a:t>
                </a:r>
              </a:p>
            </p:txBody>
          </p:sp>
        </mc:Fallback>
      </mc:AlternateContent>
      <p:sp>
        <p:nvSpPr>
          <p:cNvPr id="14" name="Rectangle 13"/>
          <p:cNvSpPr/>
          <p:nvPr/>
        </p:nvSpPr>
        <p:spPr>
          <a:xfrm>
            <a:off x="3029832" y="693702"/>
            <a:ext cx="643466" cy="66486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
            <a:extLst>
              <a:ext uri="{FF2B5EF4-FFF2-40B4-BE49-F238E27FC236}">
                <a16:creationId xmlns:a16="http://schemas.microsoft.com/office/drawing/2014/main" id="{A943B718-C99D-4991-A410-02C60D545B1F}"/>
              </a:ext>
            </a:extLst>
          </p:cNvPr>
          <p:cNvSpPr>
            <a:spLocks noChangeArrowheads="1"/>
          </p:cNvSpPr>
          <p:nvPr/>
        </p:nvSpPr>
        <p:spPr bwMode="auto">
          <a:xfrm>
            <a:off x="92675" y="43366"/>
            <a:ext cx="7663252"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nl-NL" sz="3200" b="1" i="0" u="sng" strike="noStrike" cap="none" normalizeH="0" baseline="0">
                <a:ln>
                  <a:noFill/>
                </a:ln>
                <a:solidFill>
                  <a:schemeClr val="tx1"/>
                </a:solidFill>
                <a:effectLst/>
                <a:latin typeface="Times New Roman" pitchFamily="18" charset="0"/>
                <a:ea typeface="Arial" pitchFamily="34" charset="0"/>
                <a:cs typeface="Times New Roman" pitchFamily="18" charset="0"/>
              </a:rPr>
              <a:t>2. Trường hợp bằng nhau cạnh - góc - cạnh</a:t>
            </a:r>
            <a:endParaRPr kumimoji="0" lang="nl-NL" sz="3200" b="0" i="0" u="none" strike="noStrike" cap="none" normalizeH="0" baseline="0">
              <a:ln>
                <a:noFill/>
              </a:ln>
              <a:solidFill>
                <a:schemeClr val="tx1"/>
              </a:solidFill>
              <a:effectLst/>
              <a:latin typeface="Arial" pitchFamily="34" charset="0"/>
              <a:cs typeface="Arial" pitchFamily="34" charset="0"/>
            </a:endParaRPr>
          </a:p>
        </p:txBody>
      </p:sp>
      <p:pic>
        <p:nvPicPr>
          <p:cNvPr id="16" name="Picture 15">
            <a:extLst>
              <a:ext uri="{FF2B5EF4-FFF2-40B4-BE49-F238E27FC236}">
                <a16:creationId xmlns:a16="http://schemas.microsoft.com/office/drawing/2014/main" id="{453B174F-EE32-44C0-AEBD-2414C6D6BB2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b="8819"/>
          <a:stretch/>
        </p:blipFill>
        <p:spPr>
          <a:xfrm>
            <a:off x="6816328" y="3327778"/>
            <a:ext cx="2327672" cy="3103563"/>
          </a:xfrm>
          <a:prstGeom prst="rect">
            <a:avLst/>
          </a:prstGeom>
        </p:spPr>
      </p:pic>
    </p:spTree>
    <p:extLst>
      <p:ext uri="{BB962C8B-B14F-4D97-AF65-F5344CB8AC3E}">
        <p14:creationId xmlns:p14="http://schemas.microsoft.com/office/powerpoint/2010/main" val="3049188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par>
                                <p:cTn id="25" presetID="16" presetClass="entr" presetSubtype="21"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childTnLst>
                                </p:cTn>
                              </p:par>
                              <p:par>
                                <p:cTn id="32" presetID="1" presetClass="exit" presetSubtype="0" fill="hold" nodeType="withEffect">
                                  <p:stCondLst>
                                    <p:cond delay="0"/>
                                  </p:stCondLst>
                                  <p:childTnLst>
                                    <p:set>
                                      <p:cBhvr>
                                        <p:cTn id="33" dur="1" fill="hold">
                                          <p:stCondLst>
                                            <p:cond delay="0"/>
                                          </p:stCondLst>
                                        </p:cTn>
                                        <p:tgtEl>
                                          <p:spTgt spid="7"/>
                                        </p:tgtEl>
                                        <p:attrNameLst>
                                          <p:attrName>style.visibility</p:attrName>
                                        </p:attrNameLst>
                                      </p:cBhvr>
                                      <p:to>
                                        <p:strVal val="hidden"/>
                                      </p:to>
                                    </p:set>
                                  </p:childTnLst>
                                </p:cTn>
                              </p:par>
                              <p:par>
                                <p:cTn id="34" presetID="1" presetClass="exit" presetSubtype="0" fill="hold" nodeType="withEffect">
                                  <p:stCondLst>
                                    <p:cond delay="0"/>
                                  </p:stCondLst>
                                  <p:childTnLst>
                                    <p:set>
                                      <p:cBhvr>
                                        <p:cTn id="35" dur="1" fill="hold">
                                          <p:stCondLst>
                                            <p:cond delay="0"/>
                                          </p:stCondLst>
                                        </p:cTn>
                                        <p:tgtEl>
                                          <p:spTgt spid="9"/>
                                        </p:tgtEl>
                                        <p:attrNameLst>
                                          <p:attrName>style.visibility</p:attrName>
                                        </p:attrNameLst>
                                      </p:cBhvr>
                                      <p:to>
                                        <p:strVal val="hidden"/>
                                      </p:to>
                                    </p:set>
                                  </p:childTnLst>
                                </p:cTn>
                              </p:par>
                              <p:par>
                                <p:cTn id="36" presetID="1" presetClass="exit" presetSubtype="0" fill="hold" nodeType="withEffect">
                                  <p:stCondLst>
                                    <p:cond delay="0"/>
                                  </p:stCondLst>
                                  <p:childTnLst>
                                    <p:set>
                                      <p:cBhvr>
                                        <p:cTn id="37" dur="1" fill="hold">
                                          <p:stCondLst>
                                            <p:cond delay="0"/>
                                          </p:stCondLst>
                                        </p:cTn>
                                        <p:tgtEl>
                                          <p:spTgt spid="8"/>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42" presetClass="path" presetSubtype="0" accel="50000" decel="50000" fill="hold" nodeType="clickEffect">
                                  <p:stCondLst>
                                    <p:cond delay="0"/>
                                  </p:stCondLst>
                                  <p:childTnLst>
                                    <p:animMotion origin="layout" path="M -3.33333E-6 -2.59259E-6 L 0.00504 0.42477 " pathEditMode="relative" rAng="0" ptsTypes="AA">
                                      <p:cBhvr>
                                        <p:cTn id="41" dur="2000" fill="hold"/>
                                        <p:tgtEl>
                                          <p:spTgt spid="2"/>
                                        </p:tgtEl>
                                        <p:attrNameLst>
                                          <p:attrName>ppt_x</p:attrName>
                                          <p:attrName>ppt_y</p:attrName>
                                        </p:attrNameLst>
                                      </p:cBhvr>
                                      <p:rCtr x="243" y="21227"/>
                                    </p:animMotion>
                                  </p:childTnLst>
                                </p:cTn>
                              </p:par>
                            </p:childTnLst>
                          </p:cTn>
                        </p:par>
                      </p:childTnLst>
                    </p:cTn>
                  </p:par>
                  <p:par>
                    <p:cTn id="42" fill="hold">
                      <p:stCondLst>
                        <p:cond delay="indefinite"/>
                      </p:stCondLst>
                      <p:childTnLst>
                        <p:par>
                          <p:cTn id="43" fill="hold">
                            <p:stCondLst>
                              <p:cond delay="0"/>
                            </p:stCondLst>
                            <p:childTnLst>
                              <p:par>
                                <p:cTn id="44" presetID="42" presetClass="exit" presetSubtype="0" fill="hold" nodeType="clickEffect">
                                  <p:stCondLst>
                                    <p:cond delay="0"/>
                                  </p:stCondLst>
                                  <p:childTnLst>
                                    <p:animEffect transition="out" filter="fade">
                                      <p:cBhvr>
                                        <p:cTn id="45" dur="1000"/>
                                        <p:tgtEl>
                                          <p:spTgt spid="2"/>
                                        </p:tgtEl>
                                      </p:cBhvr>
                                    </p:animEffect>
                                    <p:anim calcmode="lin" valueType="num">
                                      <p:cBhvr>
                                        <p:cTn id="46" dur="1000"/>
                                        <p:tgtEl>
                                          <p:spTgt spid="2"/>
                                        </p:tgtEl>
                                        <p:attrNameLst>
                                          <p:attrName>ppt_x</p:attrName>
                                        </p:attrNameLst>
                                      </p:cBhvr>
                                      <p:tavLst>
                                        <p:tav tm="0">
                                          <p:val>
                                            <p:strVal val="ppt_x"/>
                                          </p:val>
                                        </p:tav>
                                        <p:tav tm="100000">
                                          <p:val>
                                            <p:strVal val="ppt_x"/>
                                          </p:val>
                                        </p:tav>
                                      </p:tavLst>
                                    </p:anim>
                                    <p:anim calcmode="lin" valueType="num">
                                      <p:cBhvr>
                                        <p:cTn id="47" dur="1000"/>
                                        <p:tgtEl>
                                          <p:spTgt spid="2"/>
                                        </p:tgtEl>
                                        <p:attrNameLst>
                                          <p:attrName>ppt_y</p:attrName>
                                        </p:attrNameLst>
                                      </p:cBhvr>
                                      <p:tavLst>
                                        <p:tav tm="0">
                                          <p:val>
                                            <p:strVal val="ppt_y"/>
                                          </p:val>
                                        </p:tav>
                                        <p:tav tm="100000">
                                          <p:val>
                                            <p:strVal val="ppt_y+.1"/>
                                          </p:val>
                                        </p:tav>
                                      </p:tavLst>
                                    </p:anim>
                                    <p:set>
                                      <p:cBhvr>
                                        <p:cTn id="48" dur="1" fill="hold">
                                          <p:stCondLst>
                                            <p:cond delay="999"/>
                                          </p:stCondLst>
                                        </p:cTn>
                                        <p:tgtEl>
                                          <p:spTgt spid="2"/>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500"/>
                                        <p:tgtEl>
                                          <p:spTgt spid="19"/>
                                        </p:tgtEl>
                                      </p:cBhvr>
                                    </p:animEffect>
                                  </p:childTnLst>
                                </p:cTn>
                              </p:par>
                            </p:childTnLst>
                          </p:cTn>
                        </p:par>
                      </p:childTnLst>
                    </p:cTn>
                  </p:par>
                  <p:par>
                    <p:cTn id="54" fill="hold">
                      <p:stCondLst>
                        <p:cond delay="indefinite"/>
                      </p:stCondLst>
                      <p:childTnLst>
                        <p:par>
                          <p:cTn id="55" fill="hold">
                            <p:stCondLst>
                              <p:cond delay="0"/>
                            </p:stCondLst>
                            <p:childTnLst>
                              <p:par>
                                <p:cTn id="56" presetID="64" presetClass="path" presetSubtype="0" accel="50000" decel="50000" fill="hold" nodeType="clickEffect">
                                  <p:stCondLst>
                                    <p:cond delay="0"/>
                                  </p:stCondLst>
                                  <p:childTnLst>
                                    <p:animMotion origin="layout" path="M -0.00278 0.00185 L -0.00539 -0.42569 " pathEditMode="relative" rAng="0" ptsTypes="AA">
                                      <p:cBhvr>
                                        <p:cTn id="57" dur="2000" fill="hold"/>
                                        <p:tgtEl>
                                          <p:spTgt spid="19"/>
                                        </p:tgtEl>
                                        <p:attrNameLst>
                                          <p:attrName>ppt_x</p:attrName>
                                          <p:attrName>ppt_y</p:attrName>
                                        </p:attrNameLst>
                                      </p:cBhvr>
                                      <p:rCtr x="-139" y="-2138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63550" y="641350"/>
            <a:ext cx="1816100" cy="523220"/>
          </a:xfrm>
          <a:prstGeom prst="rect">
            <a:avLst/>
          </a:prstGeom>
          <a:noFill/>
        </p:spPr>
        <p:txBody>
          <a:bodyPr wrap="square" rtlCol="0">
            <a:spAutoFit/>
          </a:bodyPr>
          <a:lstStyle/>
          <a:p>
            <a:r>
              <a:rPr lang="en-US" sz="2800" b="1" dirty="0" err="1">
                <a:solidFill>
                  <a:srgbClr val="FF0000"/>
                </a:solidFill>
                <a:latin typeface="Times New Roman" panose="02020603050405020304" pitchFamily="18" charset="0"/>
                <a:cs typeface="Times New Roman" panose="02020603050405020304" pitchFamily="18" charset="0"/>
              </a:rPr>
              <a:t>Tính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chất</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2" name="TextBox 11"/>
          <p:cNvSpPr txBox="1">
            <a:spLocks noRot="1" noChangeAspect="1" noMove="1" noResize="1" noEditPoints="1" noAdjustHandles="1" noChangeArrowheads="1" noChangeShapeType="1" noTextEdit="1"/>
          </p:cNvSpPr>
          <p:nvPr/>
        </p:nvSpPr>
        <p:spPr>
          <a:xfrm>
            <a:off x="2317012" y="4183759"/>
            <a:ext cx="4350488" cy="461665"/>
          </a:xfrm>
          <a:prstGeom prst="rect">
            <a:avLst/>
          </a:prstGeom>
          <a:blipFill rotWithShape="0">
            <a:blip r:embed="rId3"/>
            <a:stretch>
              <a:fillRect l="-2101" t="-10526" b="-28947"/>
            </a:stretch>
          </a:blipFill>
        </p:spPr>
        <p:txBody>
          <a:bodyPr/>
          <a:lstStyle/>
          <a:p>
            <a:r>
              <a:rPr lang="en-US" sz="2400">
                <a:noFill/>
                <a:latin typeface="Times New Roman" pitchFamily="18" charset="0"/>
                <a:cs typeface="Times New Roman" pitchFamily="18" charset="0"/>
              </a:rPr>
              <a:t> </a:t>
            </a:r>
          </a:p>
        </p:txBody>
      </p:sp>
      <p:sp>
        <p:nvSpPr>
          <p:cNvPr id="13" name="TextBox 12"/>
          <p:cNvSpPr txBox="1"/>
          <p:nvPr/>
        </p:nvSpPr>
        <p:spPr>
          <a:xfrm>
            <a:off x="2304312" y="4691683"/>
            <a:ext cx="67183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a:t>
            </a:r>
          </a:p>
        </p:txBody>
      </p:sp>
      <p:sp>
        <p:nvSpPr>
          <p:cNvPr id="14" name="TextBox 13"/>
          <p:cNvSpPr txBox="1"/>
          <p:nvPr/>
        </p:nvSpPr>
        <p:spPr>
          <a:xfrm>
            <a:off x="2304312" y="5153348"/>
            <a:ext cx="67183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a:t>
            </a:r>
          </a:p>
        </p:txBody>
      </p:sp>
      <p:sp>
        <p:nvSpPr>
          <p:cNvPr id="15" name="TextBox 14"/>
          <p:cNvSpPr txBox="1"/>
          <p:nvPr/>
        </p:nvSpPr>
        <p:spPr>
          <a:xfrm>
            <a:off x="2317012" y="5666229"/>
            <a:ext cx="67183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a:t>
            </a:r>
          </a:p>
        </p:txBody>
      </p:sp>
      <p:sp>
        <p:nvSpPr>
          <p:cNvPr id="16" name="Rectangle 15"/>
          <p:cNvSpPr>
            <a:spLocks noRot="1" noChangeAspect="1" noMove="1" noResize="1" noEditPoints="1" noAdjustHandles="1" noChangeArrowheads="1" noChangeShapeType="1" noTextEdit="1"/>
          </p:cNvSpPr>
          <p:nvPr/>
        </p:nvSpPr>
        <p:spPr>
          <a:xfrm>
            <a:off x="2384746" y="6150252"/>
            <a:ext cx="3668825" cy="461665"/>
          </a:xfrm>
          <a:prstGeom prst="rect">
            <a:avLst/>
          </a:prstGeom>
          <a:blipFill rotWithShape="0">
            <a:blip r:embed="rId4"/>
            <a:stretch>
              <a:fillRect l="-2492" t="-10526" r="-1661" b="-28947"/>
            </a:stretch>
          </a:blipFill>
        </p:spPr>
        <p:txBody>
          <a:bodyPr/>
          <a:lstStyle/>
          <a:p>
            <a:r>
              <a:rPr lang="en-US" sz="2400">
                <a:noFill/>
                <a:latin typeface="Times New Roman" pitchFamily="18" charset="0"/>
                <a:cs typeface="Times New Roman" pitchFamily="18" charset="0"/>
              </a:rPr>
              <a:t> </a:t>
            </a:r>
          </a:p>
        </p:txBody>
      </p:sp>
      <p:pic>
        <p:nvPicPr>
          <p:cNvPr id="17" name="Picture 16"/>
          <p:cNvPicPr>
            <a:picLocks noChangeAspect="1"/>
          </p:cNvPicPr>
          <p:nvPr/>
        </p:nvPicPr>
        <p:blipFill>
          <a:blip r:embed="rId5"/>
          <a:stretch>
            <a:fillRect/>
          </a:stretch>
        </p:blipFill>
        <p:spPr>
          <a:xfrm>
            <a:off x="1895810" y="2486740"/>
            <a:ext cx="2647614" cy="1956845"/>
          </a:xfrm>
          <a:prstGeom prst="rect">
            <a:avLst/>
          </a:prstGeom>
        </p:spPr>
      </p:pic>
      <p:sp>
        <p:nvSpPr>
          <p:cNvPr id="19" name="TextBox 18"/>
          <p:cNvSpPr txBox="1">
            <a:spLocks noRot="1" noChangeAspect="1" noMove="1" noResize="1" noEditPoints="1" noAdjustHandles="1" noChangeArrowheads="1" noChangeShapeType="1" noTextEdit="1"/>
          </p:cNvSpPr>
          <p:nvPr/>
        </p:nvSpPr>
        <p:spPr>
          <a:xfrm>
            <a:off x="2260600" y="4635761"/>
            <a:ext cx="3187700" cy="461665"/>
          </a:xfrm>
          <a:prstGeom prst="rect">
            <a:avLst/>
          </a:prstGeom>
          <a:blipFill rotWithShape="0">
            <a:blip r:embed="rId6"/>
            <a:stretch>
              <a:fillRect/>
            </a:stretch>
          </a:blipFill>
        </p:spPr>
        <p:txBody>
          <a:bodyPr/>
          <a:lstStyle/>
          <a:p>
            <a:r>
              <a:rPr lang="en-US" sz="2400">
                <a:noFill/>
                <a:latin typeface="Times New Roman" pitchFamily="18" charset="0"/>
                <a:cs typeface="Times New Roman" pitchFamily="18" charset="0"/>
              </a:rPr>
              <a:t> </a:t>
            </a:r>
          </a:p>
        </p:txBody>
      </p:sp>
      <p:sp>
        <p:nvSpPr>
          <p:cNvPr id="20" name="TextBox 19"/>
          <p:cNvSpPr txBox="1">
            <a:spLocks noRot="1" noChangeAspect="1" noMove="1" noResize="1" noEditPoints="1" noAdjustHandles="1" noChangeArrowheads="1" noChangeShapeType="1" noTextEdit="1"/>
          </p:cNvSpPr>
          <p:nvPr/>
        </p:nvSpPr>
        <p:spPr>
          <a:xfrm>
            <a:off x="2260600" y="5559091"/>
            <a:ext cx="3187700" cy="461665"/>
          </a:xfrm>
          <a:prstGeom prst="rect">
            <a:avLst/>
          </a:prstGeom>
          <a:blipFill rotWithShape="0">
            <a:blip r:embed="rId7"/>
            <a:stretch>
              <a:fillRect/>
            </a:stretch>
          </a:blipFill>
        </p:spPr>
        <p:txBody>
          <a:bodyPr/>
          <a:lstStyle/>
          <a:p>
            <a:r>
              <a:rPr lang="en-US" sz="2400">
                <a:noFill/>
                <a:latin typeface="Times New Roman" pitchFamily="18" charset="0"/>
                <a:cs typeface="Times New Roman" pitchFamily="18" charset="0"/>
              </a:rPr>
              <a:t> </a:t>
            </a:r>
          </a:p>
        </p:txBody>
      </p:sp>
      <p:sp>
        <p:nvSpPr>
          <p:cNvPr id="21" name="TextBox 20"/>
          <p:cNvSpPr txBox="1">
            <a:spLocks noRot="1" noChangeAspect="1" noMove="1" noResize="1" noEditPoints="1" noAdjustHandles="1" noChangeArrowheads="1" noChangeShapeType="1" noTextEdit="1"/>
          </p:cNvSpPr>
          <p:nvPr/>
        </p:nvSpPr>
        <p:spPr>
          <a:xfrm>
            <a:off x="2260600" y="5043970"/>
            <a:ext cx="3187700" cy="502061"/>
          </a:xfrm>
          <a:prstGeom prst="rect">
            <a:avLst/>
          </a:prstGeom>
          <a:blipFill rotWithShape="0">
            <a:blip r:embed="rId8"/>
            <a:stretch>
              <a:fillRect/>
            </a:stretch>
          </a:blipFill>
        </p:spPr>
        <p:txBody>
          <a:bodyPr/>
          <a:lstStyle/>
          <a:p>
            <a:r>
              <a:rPr lang="en-US" sz="2400">
                <a:noFill/>
                <a:latin typeface="Times New Roman" pitchFamily="18" charset="0"/>
                <a:cs typeface="Times New Roman" pitchFamily="18" charset="0"/>
              </a:rPr>
              <a:t> </a:t>
            </a:r>
          </a:p>
        </p:txBody>
      </p:sp>
      <p:graphicFrame>
        <p:nvGraphicFramePr>
          <p:cNvPr id="22" name="Object 21"/>
          <p:cNvGraphicFramePr>
            <a:graphicFrameLocks noChangeAspect="1"/>
          </p:cNvGraphicFramePr>
          <p:nvPr>
            <p:extLst>
              <p:ext uri="{D42A27DB-BD31-4B8C-83A1-F6EECF244321}">
                <p14:modId xmlns:p14="http://schemas.microsoft.com/office/powerpoint/2010/main" val="877327080"/>
              </p:ext>
            </p:extLst>
          </p:nvPr>
        </p:nvGraphicFramePr>
        <p:xfrm>
          <a:off x="5524500" y="2797175"/>
          <a:ext cx="127000" cy="190500"/>
        </p:xfrm>
        <a:graphic>
          <a:graphicData uri="http://schemas.openxmlformats.org/presentationml/2006/ole">
            <mc:AlternateContent xmlns:mc="http://schemas.openxmlformats.org/markup-compatibility/2006">
              <mc:Choice xmlns:v="urn:schemas-microsoft-com:vml" Requires="v">
                <p:oleObj spid="_x0000_s36866" name="Equation" r:id="rId9" imgW="126720" imgH="190440" progId="Equation.DSMT4">
                  <p:embed/>
                </p:oleObj>
              </mc:Choice>
              <mc:Fallback>
                <p:oleObj name="Equation" r:id="rId9" imgW="126720" imgH="190440" progId="Equation.DSMT4">
                  <p:embed/>
                  <p:pic>
                    <p:nvPicPr>
                      <p:cNvPr id="22" name="Object 2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24500" y="2797175"/>
                        <a:ext cx="1270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4" name="Picture 23"/>
          <p:cNvPicPr>
            <a:picLocks noChangeAspect="1"/>
          </p:cNvPicPr>
          <p:nvPr/>
        </p:nvPicPr>
        <p:blipFill>
          <a:blip r:embed="rId11"/>
          <a:stretch>
            <a:fillRect/>
          </a:stretch>
        </p:blipFill>
        <p:spPr>
          <a:xfrm>
            <a:off x="5314772" y="2384604"/>
            <a:ext cx="2819755" cy="2053008"/>
          </a:xfrm>
          <a:prstGeom prst="rect">
            <a:avLst/>
          </a:prstGeom>
        </p:spPr>
      </p:pic>
      <p:sp>
        <p:nvSpPr>
          <p:cNvPr id="18" name="TextBox 17"/>
          <p:cNvSpPr txBox="1"/>
          <p:nvPr/>
        </p:nvSpPr>
        <p:spPr>
          <a:xfrm>
            <a:off x="371474" y="1265241"/>
            <a:ext cx="8429626" cy="1200329"/>
          </a:xfrm>
          <a:prstGeom prst="rect">
            <a:avLst/>
          </a:prstGeom>
          <a:noFill/>
          <a:ln>
            <a:solidFill>
              <a:schemeClr val="bg1">
                <a:lumMod val="75000"/>
              </a:schemeClr>
            </a:solidFill>
          </a:ln>
        </p:spPr>
        <p:txBody>
          <a:bodyPr wrap="square" rtlCol="0">
            <a:spAutoFit/>
          </a:bodyPr>
          <a:lstStyle/>
          <a:p>
            <a:pPr>
              <a:lnSpc>
                <a:spcPct val="150000"/>
              </a:lnSpc>
            </a:pPr>
            <a:r>
              <a:rPr lang="en-US" sz="2400" b="1" dirty="0" err="1">
                <a:latin typeface="Times New Roman" panose="02020603050405020304" pitchFamily="18" charset="0"/>
                <a:cs typeface="Times New Roman" panose="02020603050405020304" pitchFamily="18" charset="0"/>
              </a:rPr>
              <a:t>Nếu</a:t>
            </a:r>
            <a:r>
              <a:rPr lang="en-US" sz="2400" b="1" dirty="0">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hai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cạnh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và</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góc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xen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giữa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tam </a:t>
            </a:r>
            <a:r>
              <a:rPr lang="en-US" sz="2400" b="1" dirty="0" err="1">
                <a:latin typeface="Times New Roman" panose="02020603050405020304" pitchFamily="18" charset="0"/>
                <a:cs typeface="Times New Roman" panose="02020603050405020304" pitchFamily="18" charset="0"/>
              </a:rPr>
              <a:t>giác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này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bằng</a:t>
            </a:r>
            <a:r>
              <a:rPr lang="en-US" sz="2400" b="1" dirty="0">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hai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cạnh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và</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góc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xen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giữa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tam </a:t>
            </a:r>
            <a:r>
              <a:rPr lang="en-US" sz="2400" b="1" dirty="0" err="1">
                <a:latin typeface="Times New Roman" panose="02020603050405020304" pitchFamily="18" charset="0"/>
                <a:cs typeface="Times New Roman" panose="02020603050405020304" pitchFamily="18" charset="0"/>
              </a:rPr>
              <a:t>giác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kia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thì</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hai</a:t>
            </a:r>
            <a:r>
              <a:rPr lang="en-US" sz="2400" b="1" dirty="0">
                <a:latin typeface="Times New Roman" panose="02020603050405020304" pitchFamily="18" charset="0"/>
                <a:cs typeface="Times New Roman" panose="02020603050405020304" pitchFamily="18" charset="0"/>
              </a:rPr>
              <a:t> tam </a:t>
            </a:r>
            <a:r>
              <a:rPr lang="en-US" sz="2400" b="1" dirty="0" err="1">
                <a:latin typeface="Times New Roman" panose="02020603050405020304" pitchFamily="18" charset="0"/>
                <a:cs typeface="Times New Roman" panose="02020603050405020304" pitchFamily="18" charset="0"/>
              </a:rPr>
              <a:t>giác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bằng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nhau</a:t>
            </a:r>
            <a:r>
              <a:rPr lang="en-US" sz="2400" b="1" dirty="0">
                <a:latin typeface="Times New Roman" panose="02020603050405020304" pitchFamily="18" charset="0"/>
                <a:cs typeface="Times New Roman" panose="02020603050405020304" pitchFamily="18" charset="0"/>
              </a:rPr>
              <a:t>.</a:t>
            </a:r>
          </a:p>
        </p:txBody>
      </p:sp>
      <p:sp>
        <p:nvSpPr>
          <p:cNvPr id="23" name="Date Placeholder 22"/>
          <p:cNvSpPr>
            <a:spLocks noGrp="1"/>
          </p:cNvSpPr>
          <p:nvPr>
            <p:ph type="dt" sz="half" idx="10"/>
          </p:nvPr>
        </p:nvSpPr>
        <p:spPr/>
        <p:txBody>
          <a:bodyPr/>
          <a:lstStyle/>
          <a:p>
            <a:fld id="{C4813C31-7E92-4FBD-A974-65425B758EA2}" type="datetime1">
              <a:rPr lang="vi-VN" smtClean="0"/>
              <a:pPr/>
              <a:t>18/11/2021</a:t>
            </a:fld>
            <a:endParaRPr lang="en-US"/>
          </a:p>
        </p:txBody>
      </p:sp>
      <p:sp>
        <p:nvSpPr>
          <p:cNvPr id="26" name="Footer Placeholder 25"/>
          <p:cNvSpPr>
            <a:spLocks noGrp="1"/>
          </p:cNvSpPr>
          <p:nvPr>
            <p:ph type="ftr" sz="quarter" idx="11"/>
          </p:nvPr>
        </p:nvSpPr>
        <p:spPr/>
        <p:txBody>
          <a:bodyPr/>
          <a:lstStyle/>
          <a:p>
            <a:endParaRPr lang="en-US" sz="2400">
              <a:latin typeface="Times New Roman" pitchFamily="18" charset="0"/>
              <a:cs typeface="Times New Roman" pitchFamily="18" charset="0"/>
            </a:endParaRPr>
          </a:p>
        </p:txBody>
      </p:sp>
      <p:sp>
        <p:nvSpPr>
          <p:cNvPr id="25" name="Slide Number Placeholder 24"/>
          <p:cNvSpPr>
            <a:spLocks noGrp="1"/>
          </p:cNvSpPr>
          <p:nvPr>
            <p:ph type="sldNum" sz="quarter" idx="12"/>
          </p:nvPr>
        </p:nvSpPr>
        <p:spPr/>
        <p:txBody>
          <a:bodyPr/>
          <a:lstStyle/>
          <a:p>
            <a:fld id="{AF6EB7BE-53F9-4A66-904B-0C744F12899E}" type="slidenum">
              <a:rPr lang="en-US" smtClean="0"/>
              <a:pPr/>
              <a:t>16</a:t>
            </a:fld>
            <a:endParaRPr lang="en-US"/>
          </a:p>
        </p:txBody>
      </p:sp>
      <p:sp>
        <p:nvSpPr>
          <p:cNvPr id="27" name="Rectangle 26"/>
          <p:cNvSpPr/>
          <p:nvPr/>
        </p:nvSpPr>
        <p:spPr>
          <a:xfrm>
            <a:off x="375421" y="0"/>
            <a:ext cx="7765844" cy="584775"/>
          </a:xfrm>
          <a:prstGeom prst="rect">
            <a:avLst/>
          </a:prstGeom>
        </p:spPr>
        <p:txBody>
          <a:bodyPr wrap="none">
            <a:spAutoFit/>
          </a:bodyPr>
          <a:lstStyle/>
          <a:p>
            <a:pPr lvl="0" algn="just" fontAlgn="base">
              <a:spcBef>
                <a:spcPct val="0"/>
              </a:spcBef>
              <a:spcAft>
                <a:spcPct val="0"/>
              </a:spcAft>
            </a:pPr>
            <a:r>
              <a:rPr lang="nl-NL" sz="3200" b="1" u="sng">
                <a:latin typeface="Times New Roman" pitchFamily="18" charset="0"/>
                <a:ea typeface="Arial" pitchFamily="34" charset="0"/>
                <a:cs typeface="Times New Roman" pitchFamily="18" charset="0"/>
              </a:rPr>
              <a:t>2. Trường hợp bằng nhau cạnh - góc - cạnh.</a:t>
            </a:r>
            <a:endParaRPr lang="nl-NL" sz="3200">
              <a:latin typeface="Arial" pitchFamily="34" charset="0"/>
              <a:cs typeface="Arial" pitchFamily="34" charset="0"/>
            </a:endParaRPr>
          </a:p>
        </p:txBody>
      </p:sp>
    </p:spTree>
    <p:extLst>
      <p:ext uri="{BB962C8B-B14F-4D97-AF65-F5344CB8AC3E}">
        <p14:creationId xmlns:p14="http://schemas.microsoft.com/office/powerpoint/2010/main" val="23971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par>
                                <p:cTn id="8" presetID="22" presetClass="entr" presetSubtype="4"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down)">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anim calcmode="lin" valueType="num">
                                      <p:cBhvr>
                                        <p:cTn id="21" dur="1000" fill="hold"/>
                                        <p:tgtEl>
                                          <p:spTgt spid="13"/>
                                        </p:tgtEl>
                                        <p:attrNameLst>
                                          <p:attrName>ppt_x</p:attrName>
                                        </p:attrNameLst>
                                      </p:cBhvr>
                                      <p:tavLst>
                                        <p:tav tm="0">
                                          <p:val>
                                            <p:strVal val="#ppt_x"/>
                                          </p:val>
                                        </p:tav>
                                        <p:tav tm="100000">
                                          <p:val>
                                            <p:strVal val="#ppt_x"/>
                                          </p:val>
                                        </p:tav>
                                      </p:tavLst>
                                    </p:anim>
                                    <p:anim calcmode="lin" valueType="num">
                                      <p:cBhvr>
                                        <p:cTn id="22" dur="1000" fill="hold"/>
                                        <p:tgtEl>
                                          <p:spTgt spid="13"/>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1000" fill="hold"/>
                                        <p:tgtEl>
                                          <p:spTgt spid="14"/>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1000"/>
                                        <p:tgtEl>
                                          <p:spTgt spid="15"/>
                                        </p:tgtEl>
                                      </p:cBhvr>
                                    </p:animEffect>
                                    <p:anim calcmode="lin" valueType="num">
                                      <p:cBhvr>
                                        <p:cTn id="31" dur="1000" fill="hold"/>
                                        <p:tgtEl>
                                          <p:spTgt spid="15"/>
                                        </p:tgtEl>
                                        <p:attrNameLst>
                                          <p:attrName>ppt_x</p:attrName>
                                        </p:attrNameLst>
                                      </p:cBhvr>
                                      <p:tavLst>
                                        <p:tav tm="0">
                                          <p:val>
                                            <p:strVal val="#ppt_x"/>
                                          </p:val>
                                        </p:tav>
                                        <p:tav tm="100000">
                                          <p:val>
                                            <p:strVal val="#ppt_x"/>
                                          </p:val>
                                        </p:tav>
                                      </p:tavLst>
                                    </p:anim>
                                    <p:anim calcmode="lin" valueType="num">
                                      <p:cBhvr>
                                        <p:cTn id="32" dur="1000" fill="hold"/>
                                        <p:tgtEl>
                                          <p:spTgt spid="15"/>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anim calcmode="lin" valueType="num">
                                      <p:cBhvr>
                                        <p:cTn id="36" dur="1000" fill="hold"/>
                                        <p:tgtEl>
                                          <p:spTgt spid="16"/>
                                        </p:tgtEl>
                                        <p:attrNameLst>
                                          <p:attrName>ppt_x</p:attrName>
                                        </p:attrNameLst>
                                      </p:cBhvr>
                                      <p:tavLst>
                                        <p:tav tm="0">
                                          <p:val>
                                            <p:strVal val="#ppt_x"/>
                                          </p:val>
                                        </p:tav>
                                        <p:tav tm="100000">
                                          <p:val>
                                            <p:strVal val="#ppt_x"/>
                                          </p:val>
                                        </p:tav>
                                      </p:tavLst>
                                    </p:anim>
                                    <p:anim calcmode="lin" valueType="num">
                                      <p:cBhvr>
                                        <p:cTn id="3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down)">
                                      <p:cBhvr>
                                        <p:cTn id="42" dur="500"/>
                                        <p:tgtEl>
                                          <p:spTgt spid="19"/>
                                        </p:tgtEl>
                                      </p:cBhvr>
                                    </p:animEffect>
                                  </p:childTnLst>
                                </p:cTn>
                              </p:par>
                              <p:par>
                                <p:cTn id="43" presetID="1" presetClass="exit" presetSubtype="0" fill="hold" grpId="1" nodeType="withEffect">
                                  <p:stCondLst>
                                    <p:cond delay="0"/>
                                  </p:stCondLst>
                                  <p:childTnLst>
                                    <p:set>
                                      <p:cBhvr>
                                        <p:cTn id="44" dur="1" fill="hold">
                                          <p:stCondLst>
                                            <p:cond delay="0"/>
                                          </p:stCondLst>
                                        </p:cTn>
                                        <p:tgtEl>
                                          <p:spTgt spid="13"/>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wipe(down)">
                                      <p:cBhvr>
                                        <p:cTn id="49" dur="500"/>
                                        <p:tgtEl>
                                          <p:spTgt spid="21"/>
                                        </p:tgtEl>
                                      </p:cBhvr>
                                    </p:animEffect>
                                  </p:childTnLst>
                                </p:cTn>
                              </p:par>
                              <p:par>
                                <p:cTn id="50" presetID="1" presetClass="exit" presetSubtype="0" fill="hold" grpId="1" nodeType="withEffect">
                                  <p:stCondLst>
                                    <p:cond delay="0"/>
                                  </p:stCondLst>
                                  <p:childTnLst>
                                    <p:set>
                                      <p:cBhvr>
                                        <p:cTn id="51" dur="1" fill="hold">
                                          <p:stCondLst>
                                            <p:cond delay="0"/>
                                          </p:stCondLst>
                                        </p:cTn>
                                        <p:tgtEl>
                                          <p:spTgt spid="14"/>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wipe(down)">
                                      <p:cBhvr>
                                        <p:cTn id="56" dur="500"/>
                                        <p:tgtEl>
                                          <p:spTgt spid="20"/>
                                        </p:tgtEl>
                                      </p:cBhvr>
                                    </p:animEffect>
                                  </p:childTnLst>
                                </p:cTn>
                              </p:par>
                              <p:par>
                                <p:cTn id="57" presetID="18" presetClass="exit" presetSubtype="12" fill="hold" grpId="1" nodeType="withEffect">
                                  <p:stCondLst>
                                    <p:cond delay="0"/>
                                  </p:stCondLst>
                                  <p:childTnLst>
                                    <p:animEffect transition="out" filter="strips(downLeft)">
                                      <p:cBhvr>
                                        <p:cTn id="58" dur="500"/>
                                        <p:tgtEl>
                                          <p:spTgt spid="15"/>
                                        </p:tgtEl>
                                      </p:cBhvr>
                                    </p:animEffect>
                                    <p:set>
                                      <p:cBhvr>
                                        <p:cTn id="59" dur="1" fill="hold">
                                          <p:stCondLst>
                                            <p:cond delay="499"/>
                                          </p:stCondLst>
                                        </p:cTn>
                                        <p:tgtEl>
                                          <p:spTgt spid="15"/>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barn(inVertical)">
                                      <p:cBhvr>
                                        <p:cTn id="64" dur="500"/>
                                        <p:tgtEl>
                                          <p:spTgt spid="9"/>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animBg="1"/>
      <p:bldP spid="13" grpId="0"/>
      <p:bldP spid="13" grpId="1"/>
      <p:bldP spid="14" grpId="0"/>
      <p:bldP spid="14" grpId="1"/>
      <p:bldP spid="15" grpId="0"/>
      <p:bldP spid="15" grpId="1"/>
      <p:bldP spid="16" grpId="0" animBg="1"/>
      <p:bldP spid="19" grpId="0" animBg="1"/>
      <p:bldP spid="20" grpId="0" animBg="1"/>
      <p:bldP spid="21" grpId="0"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8" name="Rectangle 7"/>
              <p:cNvSpPr/>
              <p:nvPr/>
            </p:nvSpPr>
            <p:spPr>
              <a:xfrm>
                <a:off x="535094" y="871812"/>
                <a:ext cx="7761112" cy="1421928"/>
              </a:xfrm>
              <a:prstGeom prst="rect">
                <a:avLst/>
              </a:prstGeom>
            </p:spPr>
            <p:txBody>
              <a:bodyPr wrap="square">
                <a:spAutoFit/>
              </a:bodyPr>
              <a:lstStyle/>
              <a:p>
                <a:pPr algn="just">
                  <a:lnSpc>
                    <a:spcPct val="120000"/>
                  </a:lnSpc>
                </a:pPr>
                <a:r>
                  <a:rPr lang="en-US" sz="2400" dirty="0">
                    <a:latin typeface="Times New Roman" panose="02020603050405020304" pitchFamily="18" charset="0"/>
                    <a:cs typeface="Times New Roman" panose="02020603050405020304" pitchFamily="18" charset="0"/>
                  </a:rPr>
                  <a:t>Nếu </a:t>
                </a:r>
                <a14:m>
                  <m:oMath xmlns:m="http://schemas.openxmlformats.org/officeDocument/2006/math">
                    <m:r>
                      <a:rPr lang="en-US" sz="2400" i="1" dirty="0" smtClean="0">
                        <a:latin typeface="Cambria Math" panose="02040503050406030204" pitchFamily="18" charset="0"/>
                      </a:rPr>
                      <m:t>𝐴𝐶</m:t>
                    </m:r>
                  </m:oMath>
                </a14:m>
                <a:r>
                  <a:rPr lang="en-US" sz="2400" dirty="0">
                    <a:latin typeface="Times New Roman" panose="02020603050405020304" pitchFamily="18" charset="0"/>
                    <a:cs typeface="Times New Roman" panose="02020603050405020304" pitchFamily="18" charset="0"/>
                  </a:rPr>
                  <a:t> và </a:t>
                </a:r>
                <a14:m>
                  <m:oMath xmlns:m="http://schemas.openxmlformats.org/officeDocument/2006/math">
                    <m:r>
                      <a:rPr lang="en-US" sz="2400" i="1" dirty="0" smtClean="0">
                        <a:latin typeface="Cambria Math" panose="02040503050406030204" pitchFamily="18" charset="0"/>
                      </a:rPr>
                      <m:t>𝐴</m:t>
                    </m:r>
                    <m:r>
                      <a:rPr lang="en-US" sz="2400" b="0" i="1" dirty="0" smtClean="0">
                        <a:latin typeface="Cambria Math" panose="02040503050406030204" pitchFamily="18" charset="0"/>
                      </a:rPr>
                      <m:t>′</m:t>
                    </m:r>
                    <m:r>
                      <a:rPr lang="en-US" sz="2400" i="1" dirty="0" smtClean="0">
                        <a:latin typeface="Cambria Math" panose="02040503050406030204" pitchFamily="18" charset="0"/>
                      </a:rPr>
                      <m:t>𝐶</m:t>
                    </m:r>
                    <m:r>
                      <a:rPr lang="en-US" sz="2400" b="0" i="1" dirty="0" smtClean="0">
                        <a:latin typeface="Cambria Math" panose="02040503050406030204" pitchFamily="18" charset="0"/>
                      </a:rPr>
                      <m:t>′</m:t>
                    </m:r>
                    <m:r>
                      <a:rPr lang="en-US" sz="2400" i="1" dirty="0" smtClean="0">
                        <a:latin typeface="Cambria Math" panose="02040503050406030204" pitchFamily="18" charset="0"/>
                      </a:rPr>
                      <m:t> </m:t>
                    </m:r>
                  </m:oMath>
                </a14:m>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chướng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bổ</a:t>
                </a:r>
                <a:r>
                  <a:rPr lang="en-US" sz="2400" dirty="0">
                    <a:latin typeface="Times New Roman" panose="02020603050405020304" pitchFamily="18" charset="0"/>
                    <a:cs typeface="Times New Roman" panose="02020603050405020304" pitchFamily="18" charset="0"/>
                  </a:rPr>
                  <a:t> sung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kiện</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dirty="0" smtClean="0">
                        <a:latin typeface="Cambria Math" panose="02040503050406030204" pitchFamily="18" charset="0"/>
                      </a:rPr>
                      <m:t>𝐴𝐶</m:t>
                    </m:r>
                    <m:r>
                      <a:rPr lang="en-US" sz="2400" i="1" dirty="0" smtClean="0">
                        <a:latin typeface="Cambria Math" panose="02040503050406030204" pitchFamily="18" charset="0"/>
                      </a:rPr>
                      <m:t>=</m:t>
                    </m:r>
                    <m:r>
                      <a:rPr lang="en-US" sz="2400" i="1" dirty="0" smtClean="0">
                        <a:latin typeface="Cambria Math" panose="02040503050406030204" pitchFamily="18" charset="0"/>
                      </a:rPr>
                      <m:t>𝐴</m:t>
                    </m:r>
                    <m:r>
                      <a:rPr lang="en-US" sz="2400" b="0" i="1" dirty="0" smtClean="0">
                        <a:latin typeface="Cambria Math" panose="02040503050406030204" pitchFamily="18" charset="0"/>
                      </a:rPr>
                      <m:t>′</m:t>
                    </m:r>
                    <m:r>
                      <a:rPr lang="en-US" sz="2400" i="1" dirty="0" smtClean="0">
                        <a:latin typeface="Cambria Math" panose="02040503050406030204" pitchFamily="18" charset="0"/>
                      </a:rPr>
                      <m:t>𝐶</m:t>
                    </m:r>
                    <m:r>
                      <a:rPr lang="en-US" sz="2400" b="0" i="1" dirty="0" smtClean="0">
                        <a:latin typeface="Cambria Math" panose="02040503050406030204" pitchFamily="18" charset="0"/>
                      </a:rPr>
                      <m:t>′</m:t>
                    </m:r>
                    <m:r>
                      <a:rPr lang="en-US" sz="2400" i="1" dirty="0" smtClean="0">
                        <a:latin typeface="Cambria Math" panose="02040503050406030204" pitchFamily="18" charset="0"/>
                      </a:rPr>
                      <m:t> </m:t>
                    </m:r>
                  </m:oMath>
                </a14:m>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bổ</a:t>
                </a:r>
                <a:r>
                  <a:rPr lang="en-US" sz="2400" dirty="0">
                    <a:latin typeface="Times New Roman" panose="02020603050405020304" pitchFamily="18" charset="0"/>
                    <a:cs typeface="Times New Roman" panose="02020603050405020304" pitchFamily="18" charset="0"/>
                  </a:rPr>
                  <a:t> sung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tam </a:t>
                </a:r>
                <a:r>
                  <a:rPr lang="en-US" sz="2400" dirty="0" err="1">
                    <a:latin typeface="Times New Roman" panose="02020603050405020304" pitchFamily="18" charset="0"/>
                    <a:cs typeface="Times New Roman" panose="02020603050405020304" pitchFamily="18" charset="0"/>
                  </a:rPr>
                  <a:t>giác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cs typeface="Times New Roman" panose="02020603050405020304" pitchFamily="18" charset="0"/>
                </a:endParaRPr>
              </a:p>
            </p:txBody>
          </p:sp>
        </mc:Choice>
        <mc:Fallback>
          <p:sp>
            <p:nvSpPr>
              <p:cNvPr id="8" name="Rectangle 7"/>
              <p:cNvSpPr>
                <a:spLocks noRot="1" noChangeAspect="1" noMove="1" noResize="1" noEditPoints="1" noAdjustHandles="1" noChangeArrowheads="1" noChangeShapeType="1" noTextEdit="1"/>
              </p:cNvSpPr>
              <p:nvPr/>
            </p:nvSpPr>
            <p:spPr>
              <a:xfrm>
                <a:off x="535094" y="871812"/>
                <a:ext cx="7761112" cy="1421928"/>
              </a:xfrm>
              <a:prstGeom prst="rect">
                <a:avLst/>
              </a:prstGeom>
              <a:blipFill>
                <a:blip r:embed="rId2"/>
                <a:stretch>
                  <a:fillRect l="-1257" t="-858" r="-2200" b="-6438"/>
                </a:stretch>
              </a:blipFill>
            </p:spPr>
            <p:txBody>
              <a:bodyPr/>
              <a:lstStyle/>
              <a:p>
                <a:r>
                  <a:rPr lang="en-US">
                    <a:noFill/>
                  </a:rPr>
                  <a:t> </a:t>
                </a:r>
              </a:p>
            </p:txBody>
          </p:sp>
        </mc:Fallback>
      </mc:AlternateContent>
      <p:pic>
        <p:nvPicPr>
          <p:cNvPr id="11" name="Picture 1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69755" y="2078920"/>
            <a:ext cx="2392045" cy="1797050"/>
          </a:xfrm>
          <a:prstGeom prst="rect">
            <a:avLst/>
          </a:prstGeom>
          <a:noFill/>
          <a:ln>
            <a:noFill/>
          </a:ln>
        </p:spPr>
      </p:pic>
      <p:pic>
        <p:nvPicPr>
          <p:cNvPr id="12" name="Picture 1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8351" y="2078920"/>
            <a:ext cx="2509520" cy="1797050"/>
          </a:xfrm>
          <a:prstGeom prst="rect">
            <a:avLst/>
          </a:prstGeom>
          <a:noFill/>
          <a:ln>
            <a:noFill/>
          </a:ln>
        </p:spPr>
      </p:pic>
      <p:pic>
        <p:nvPicPr>
          <p:cNvPr id="9" name="Picture 8"/>
          <p:cNvPicPr>
            <a:picLocks noChangeAspect="1"/>
          </p:cNvPicPr>
          <p:nvPr/>
        </p:nvPicPr>
        <p:blipFill>
          <a:blip r:embed="rId5"/>
          <a:stretch>
            <a:fillRect/>
          </a:stretch>
        </p:blipFill>
        <p:spPr>
          <a:xfrm>
            <a:off x="1680680" y="3216565"/>
            <a:ext cx="429590" cy="659405"/>
          </a:xfrm>
          <a:prstGeom prst="rect">
            <a:avLst/>
          </a:prstGeom>
        </p:spPr>
      </p:pic>
      <p:pic>
        <p:nvPicPr>
          <p:cNvPr id="14" name="Picture 13"/>
          <p:cNvPicPr>
            <a:picLocks noChangeAspect="1"/>
          </p:cNvPicPr>
          <p:nvPr/>
        </p:nvPicPr>
        <p:blipFill>
          <a:blip r:embed="rId5"/>
          <a:stretch>
            <a:fillRect/>
          </a:stretch>
        </p:blipFill>
        <p:spPr>
          <a:xfrm>
            <a:off x="4830280" y="3216565"/>
            <a:ext cx="429590" cy="659405"/>
          </a:xfrm>
          <a:prstGeom prst="rect">
            <a:avLst/>
          </a:prstGeom>
        </p:spPr>
      </p:pic>
      <mc:AlternateContent xmlns:mc="http://schemas.openxmlformats.org/markup-compatibility/2006" xmlns:a14="http://schemas.microsoft.com/office/drawing/2010/main">
        <mc:Choice Requires="a14">
          <p:sp>
            <p:nvSpPr>
              <p:cNvPr id="16" name="Rectangle 15"/>
              <p:cNvSpPr/>
              <p:nvPr/>
            </p:nvSpPr>
            <p:spPr>
              <a:xfrm>
                <a:off x="2384746" y="5551941"/>
                <a:ext cx="3668825" cy="461665"/>
              </a:xfrm>
              <a:prstGeom prst="rect">
                <a:avLst/>
              </a:prstGeom>
            </p:spPr>
            <p:txBody>
              <a:bodyPr wrap="none">
                <a:spAutoFit/>
              </a:bodyPr>
              <a:lstStyle/>
              <a:p>
                <a:r>
                  <a:rPr lang="en-US" sz="2400" dirty="0">
                    <a:latin typeface="Times New Roman" panose="02020603050405020304" pitchFamily="18" charset="0"/>
                    <a:cs typeface="Times New Roman" panose="02020603050405020304" pitchFamily="18" charset="0"/>
                  </a:rPr>
                  <a:t>thì  </a:t>
                </a:r>
                <a14:m>
                  <m:oMath xmlns:m="http://schemas.openxmlformats.org/officeDocument/2006/math">
                    <m:r>
                      <a:rPr lang="en-US" sz="2400" dirty="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400" dirty="0">
                        <a:latin typeface="Cambria Math" panose="02040503050406030204" pitchFamily="18" charset="0"/>
                        <a:ea typeface="Cambria Math" panose="02040503050406030204" pitchFamily="18" charset="0"/>
                        <a:cs typeface="Times New Roman" panose="02020603050405020304" pitchFamily="18" charset="0"/>
                      </a:rPr>
                      <m:t>ABC</m:t>
                    </m:r>
                    <m:r>
                      <a:rPr lang="en-US" sz="2400" b="0" i="1" dirty="0" smtClean="0">
                        <a:latin typeface="Cambria Math" panose="02040503050406030204" pitchFamily="18" charset="0"/>
                        <a:ea typeface="Cambria Math" panose="02040503050406030204" pitchFamily="18" charset="0"/>
                        <a:cs typeface="Times New Roman" panose="02020603050405020304" pitchFamily="18" charset="0"/>
                      </a:rPr>
                      <m:t>=</m:t>
                    </m:r>
                    <m:r>
                      <a:rPr lang="en-US" sz="2400" i="1" dirty="0">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2400" i="1" dirty="0">
                            <a:latin typeface="Cambria Math" panose="02040503050406030204" pitchFamily="18" charset="0"/>
                            <a:ea typeface="Cambria Math" panose="02040503050406030204" pitchFamily="18" charset="0"/>
                            <a:cs typeface="Times New Roman" panose="02020603050405020304" pitchFamily="18" charset="0"/>
                          </a:rPr>
                        </m:ctrlPr>
                      </m:sSupPr>
                      <m:e>
                        <m:r>
                          <m:rPr>
                            <m:sty m:val="p"/>
                          </m:rPr>
                          <a:rPr lang="en-US" sz="2400" dirty="0">
                            <a:latin typeface="Cambria Math" panose="02040503050406030204" pitchFamily="18" charset="0"/>
                            <a:cs typeface="Times New Roman" panose="02020603050405020304" pitchFamily="18" charset="0"/>
                          </a:rPr>
                          <m:t>A</m:t>
                        </m:r>
                      </m:e>
                      <m:sup>
                        <m:r>
                          <a:rPr lang="en-US" sz="2400" i="1" dirty="0">
                            <a:latin typeface="Cambria Math" panose="02040503050406030204" pitchFamily="18" charset="0"/>
                            <a:cs typeface="Times New Roman" panose="02020603050405020304" pitchFamily="18" charset="0"/>
                          </a:rPr>
                          <m:t>′</m:t>
                        </m:r>
                      </m:sup>
                    </m:sSup>
                    <m:sSup>
                      <m:sSupPr>
                        <m:ctrlPr>
                          <a:rPr lang="en-US" sz="2400" i="1" dirty="0">
                            <a:latin typeface="Cambria Math" panose="02040503050406030204" pitchFamily="18" charset="0"/>
                            <a:cs typeface="Times New Roman" panose="02020603050405020304" pitchFamily="18" charset="0"/>
                          </a:rPr>
                        </m:ctrlPr>
                      </m:sSupPr>
                      <m:e>
                        <m:r>
                          <m:rPr>
                            <m:sty m:val="p"/>
                          </m:rPr>
                          <a:rPr lang="en-US" sz="2400" dirty="0">
                            <a:latin typeface="Cambria Math" panose="02040503050406030204" pitchFamily="18" charset="0"/>
                            <a:cs typeface="Times New Roman" panose="02020603050405020304" pitchFamily="18" charset="0"/>
                          </a:rPr>
                          <m:t>B</m:t>
                        </m:r>
                      </m:e>
                      <m:sup>
                        <m:r>
                          <a:rPr lang="en-US" sz="2400" i="1" dirty="0">
                            <a:latin typeface="Cambria Math" panose="02040503050406030204" pitchFamily="18" charset="0"/>
                            <a:cs typeface="Times New Roman" panose="02020603050405020304" pitchFamily="18" charset="0"/>
                          </a:rPr>
                          <m:t>′</m:t>
                        </m:r>
                      </m:sup>
                    </m:sSup>
                    <m:sSup>
                      <m:sSupPr>
                        <m:ctrlPr>
                          <a:rPr lang="en-US" sz="2400" i="1" dirty="0">
                            <a:latin typeface="Cambria Math" panose="02040503050406030204" pitchFamily="18" charset="0"/>
                            <a:cs typeface="Times New Roman" panose="02020603050405020304" pitchFamily="18" charset="0"/>
                          </a:rPr>
                        </m:ctrlPr>
                      </m:sSupPr>
                      <m:e>
                        <m:r>
                          <m:rPr>
                            <m:sty m:val="p"/>
                          </m:rPr>
                          <a:rPr lang="en-US" sz="2400" dirty="0">
                            <a:latin typeface="Cambria Math" panose="02040503050406030204" pitchFamily="18" charset="0"/>
                            <a:cs typeface="Times New Roman" panose="02020603050405020304" pitchFamily="18" charset="0"/>
                          </a:rPr>
                          <m:t>C</m:t>
                        </m:r>
                      </m:e>
                      <m:sup>
                        <m:r>
                          <a:rPr lang="en-US" sz="2400" i="1" dirty="0">
                            <a:latin typeface="Cambria Math" panose="02040503050406030204" pitchFamily="18" charset="0"/>
                            <a:cs typeface="Times New Roman" panose="02020603050405020304" pitchFamily="18" charset="0"/>
                          </a:rPr>
                          <m:t>′</m:t>
                        </m:r>
                      </m:sup>
                    </m:sSup>
                    <m:r>
                      <a:rPr lang="en-US" sz="2400" b="0" i="1" dirty="0" smtClean="0">
                        <a:latin typeface="Cambria Math" panose="02040503050406030204" pitchFamily="18" charset="0"/>
                        <a:cs typeface="Times New Roman" panose="02020603050405020304" pitchFamily="18" charset="0"/>
                      </a:rPr>
                      <m:t> </m:t>
                    </m:r>
                  </m:oMath>
                </a14:m>
                <a:r>
                  <a:rPr lang="en-US" sz="2400" b="0" i="0" dirty="0">
                    <a:latin typeface="Times New Roman" panose="02020603050405020304" pitchFamily="18" charset="0"/>
                    <a:cs typeface="Times New Roman" panose="02020603050405020304" pitchFamily="18" charset="0"/>
                  </a:rPr>
                  <a:t>(</a:t>
                </a:r>
                <a:r>
                  <a:rPr lang="en-US" sz="2400" b="0" i="0" dirty="0" err="1">
                    <a:latin typeface="Times New Roman" panose="02020603050405020304" pitchFamily="18" charset="0"/>
                    <a:cs typeface="Times New Roman" panose="02020603050405020304" pitchFamily="18" charset="0"/>
                  </a:rPr>
                  <a:t>c.g.c</a:t>
                </a:r>
                <a14:m>
                  <m:oMath xmlns:m="http://schemas.openxmlformats.org/officeDocument/2006/math">
                    <m:r>
                      <a:rPr lang="en-US" sz="2400" b="0" i="1" dirty="0" smtClean="0">
                        <a:latin typeface="Cambria Math" panose="02040503050406030204" pitchFamily="18" charset="0"/>
                        <a:cs typeface="Times New Roman" panose="02020603050405020304" pitchFamily="18" charset="0"/>
                      </a:rPr>
                      <m:t>)</m:t>
                    </m:r>
                  </m:oMath>
                </a14:m>
                <a:endParaRPr lang="en-US" sz="2400" dirty="0">
                  <a:latin typeface="Times New Roman" panose="02020603050405020304" pitchFamily="18" charset="0"/>
                  <a:cs typeface="Times New Roman" panose="02020603050405020304" pitchFamily="18"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2384746" y="5551941"/>
                <a:ext cx="3668825" cy="461665"/>
              </a:xfrm>
              <a:prstGeom prst="rect">
                <a:avLst/>
              </a:prstGeom>
              <a:blipFill rotWithShape="0">
                <a:blip r:embed="rId6"/>
                <a:stretch>
                  <a:fillRect l="-2492" t="-10667" r="-1661" b="-30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2260600" y="4037450"/>
                <a:ext cx="31877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2400" i="0" dirty="0" smtClean="0">
                          <a:latin typeface="Cambria Math" panose="02040503050406030204" pitchFamily="18" charset="0"/>
                          <a:cs typeface="Times New Roman" panose="02020603050405020304" pitchFamily="18" charset="0"/>
                        </a:rPr>
                        <m:t>AB</m:t>
                      </m:r>
                      <m:r>
                        <a:rPr lang="en-US" sz="2400" i="0" dirty="0" smtClean="0">
                          <a:latin typeface="Cambria Math" panose="02040503050406030204" pitchFamily="18" charset="0"/>
                          <a:cs typeface="Times New Roman" panose="02020603050405020304" pitchFamily="18" charset="0"/>
                        </a:rPr>
                        <m:t>=</m:t>
                      </m:r>
                      <m:r>
                        <m:rPr>
                          <m:sty m:val="p"/>
                        </m:rPr>
                        <a:rPr lang="en-US" sz="2400" i="0" dirty="0" smtClean="0">
                          <a:latin typeface="Cambria Math" panose="02040503050406030204" pitchFamily="18" charset="0"/>
                          <a:cs typeface="Times New Roman" panose="02020603050405020304" pitchFamily="18" charset="0"/>
                        </a:rPr>
                        <m:t>A</m:t>
                      </m:r>
                      <m:r>
                        <a:rPr lang="en-US" sz="2400" b="0" i="0" dirty="0" smtClean="0">
                          <a:latin typeface="Cambria Math" panose="02040503050406030204" pitchFamily="18" charset="0"/>
                          <a:cs typeface="Times New Roman" panose="02020603050405020304" pitchFamily="18" charset="0"/>
                        </a:rPr>
                        <m:t>′</m:t>
                      </m:r>
                      <m:r>
                        <m:rPr>
                          <m:sty m:val="p"/>
                        </m:rPr>
                        <a:rPr lang="en-US" sz="2400" i="0" dirty="0" smtClean="0">
                          <a:latin typeface="Cambria Math" panose="02040503050406030204" pitchFamily="18" charset="0"/>
                          <a:cs typeface="Times New Roman" panose="02020603050405020304" pitchFamily="18" charset="0"/>
                        </a:rPr>
                        <m:t>B</m:t>
                      </m:r>
                      <m:r>
                        <a:rPr lang="en-US" sz="2400" b="0" i="0" dirty="0" smtClean="0">
                          <a:latin typeface="Cambria Math" panose="02040503050406030204" pitchFamily="18" charset="0"/>
                          <a:cs typeface="Times New Roman" panose="02020603050405020304" pitchFamily="18" charset="0"/>
                        </a:rPr>
                        <m:t>′</m:t>
                      </m:r>
                    </m:oMath>
                  </m:oMathPara>
                </a14:m>
                <a:endParaRPr lang="en-US" sz="2400" dirty="0">
                  <a:latin typeface="Times New Roman" panose="02020603050405020304" pitchFamily="18" charset="0"/>
                  <a:cs typeface="Times New Roman" panose="02020603050405020304" pitchFamily="18"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2260600" y="4037450"/>
                <a:ext cx="3187700" cy="461665"/>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2260600" y="4522942"/>
                <a:ext cx="31877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2400" i="0" dirty="0" smtClean="0">
                          <a:latin typeface="Cambria Math" panose="02040503050406030204" pitchFamily="18" charset="0"/>
                          <a:cs typeface="Times New Roman" panose="02020603050405020304" pitchFamily="18" charset="0"/>
                        </a:rPr>
                        <m:t>B</m:t>
                      </m:r>
                      <m:r>
                        <m:rPr>
                          <m:sty m:val="p"/>
                        </m:rPr>
                        <a:rPr lang="en-US" sz="2400" b="0" i="0" dirty="0" smtClean="0">
                          <a:latin typeface="Cambria Math" panose="02040503050406030204" pitchFamily="18" charset="0"/>
                          <a:cs typeface="Times New Roman" panose="02020603050405020304" pitchFamily="18" charset="0"/>
                        </a:rPr>
                        <m:t>C</m:t>
                      </m:r>
                      <m:r>
                        <a:rPr lang="en-US" sz="2400" i="0" dirty="0" smtClean="0">
                          <a:latin typeface="Cambria Math" panose="02040503050406030204" pitchFamily="18" charset="0"/>
                          <a:cs typeface="Times New Roman" panose="02020603050405020304" pitchFamily="18" charset="0"/>
                        </a:rPr>
                        <m:t>=</m:t>
                      </m:r>
                      <m:sSup>
                        <m:sSupPr>
                          <m:ctrlPr>
                            <a:rPr lang="en-US" sz="2400" b="0" i="1" dirty="0" smtClean="0">
                              <a:latin typeface="Cambria Math" panose="02040503050406030204" pitchFamily="18" charset="0"/>
                              <a:cs typeface="Times New Roman" panose="02020603050405020304" pitchFamily="18" charset="0"/>
                            </a:rPr>
                          </m:ctrlPr>
                        </m:sSupPr>
                        <m:e>
                          <m:r>
                            <m:rPr>
                              <m:sty m:val="p"/>
                            </m:rPr>
                            <a:rPr lang="en-US" sz="2400" i="0" dirty="0" smtClean="0">
                              <a:latin typeface="Cambria Math" panose="02040503050406030204" pitchFamily="18" charset="0"/>
                              <a:cs typeface="Times New Roman" panose="02020603050405020304" pitchFamily="18" charset="0"/>
                            </a:rPr>
                            <m:t>B</m:t>
                          </m:r>
                        </m:e>
                        <m:sup>
                          <m:r>
                            <a:rPr lang="en-US" sz="2400" b="0" i="0" dirty="0" smtClean="0">
                              <a:latin typeface="Cambria Math" panose="02040503050406030204" pitchFamily="18" charset="0"/>
                              <a:cs typeface="Times New Roman" panose="02020603050405020304" pitchFamily="18" charset="0"/>
                            </a:rPr>
                            <m:t>′</m:t>
                          </m:r>
                        </m:sup>
                      </m:sSup>
                      <m:r>
                        <m:rPr>
                          <m:sty m:val="p"/>
                        </m:rPr>
                        <a:rPr lang="en-US" sz="2400" b="0" i="0" dirty="0" smtClean="0">
                          <a:latin typeface="Cambria Math" panose="02040503050406030204" pitchFamily="18" charset="0"/>
                          <a:cs typeface="Times New Roman" panose="02020603050405020304" pitchFamily="18" charset="0"/>
                        </a:rPr>
                        <m:t>C</m:t>
                      </m:r>
                      <m:r>
                        <a:rPr lang="en-US" sz="2400" b="0" i="0" dirty="0" smtClean="0">
                          <a:latin typeface="Cambria Math" panose="02040503050406030204" pitchFamily="18" charset="0"/>
                          <a:cs typeface="Times New Roman" panose="02020603050405020304" pitchFamily="18" charset="0"/>
                        </a:rPr>
                        <m:t>′</m:t>
                      </m:r>
                    </m:oMath>
                  </m:oMathPara>
                </a14:m>
                <a:endParaRPr lang="en-US" sz="2400" dirty="0">
                  <a:latin typeface="Times New Roman" panose="02020603050405020304" pitchFamily="18" charset="0"/>
                  <a:cs typeface="Times New Roman" panose="02020603050405020304" pitchFamily="18"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2260600" y="4522942"/>
                <a:ext cx="3187700" cy="461665"/>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2166715" y="5038094"/>
                <a:ext cx="31877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oMath>
                  </m:oMathPara>
                </a14:m>
                <a:endParaRPr lang="en-US" sz="2400" dirty="0"/>
              </a:p>
            </p:txBody>
          </p:sp>
        </mc:Choice>
        <mc:Fallback xmlns="">
          <p:sp>
            <p:nvSpPr>
              <p:cNvPr id="19" name="TextBox 18"/>
              <p:cNvSpPr txBox="1">
                <a:spLocks noRot="1" noChangeAspect="1" noMove="1" noResize="1" noEditPoints="1" noAdjustHandles="1" noChangeArrowheads="1" noChangeShapeType="1" noTextEdit="1"/>
              </p:cNvSpPr>
              <p:nvPr/>
            </p:nvSpPr>
            <p:spPr>
              <a:xfrm>
                <a:off x="2166715" y="5038094"/>
                <a:ext cx="3187700" cy="461665"/>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2166715" y="4978690"/>
                <a:ext cx="3187700" cy="50206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2400" i="1">
                              <a:latin typeface="Cambria Math" panose="02040503050406030204" pitchFamily="18" charset="0"/>
                            </a:rPr>
                          </m:ctrlPr>
                        </m:accPr>
                        <m:e>
                          <m:r>
                            <a:rPr lang="en-US" sz="2400" i="1">
                              <a:latin typeface="Cambria Math" panose="02040503050406030204" pitchFamily="18" charset="0"/>
                            </a:rPr>
                            <m:t>𝐵</m:t>
                          </m:r>
                        </m:e>
                      </m:acc>
                      <m:r>
                        <a:rPr lang="en-US" sz="2400">
                          <a:latin typeface="Cambria Math" panose="02040503050406030204" pitchFamily="18" charset="0"/>
                        </a:rPr>
                        <m:t>=</m:t>
                      </m:r>
                      <m:acc>
                        <m:accPr>
                          <m:chr m:val="̂"/>
                          <m:ctrlPr>
                            <a:rPr lang="en-US" sz="2400" i="1">
                              <a:latin typeface="Cambria Math" panose="02040503050406030204" pitchFamily="18" charset="0"/>
                            </a:rPr>
                          </m:ctrlPr>
                        </m:accPr>
                        <m:e>
                          <m:r>
                            <a:rPr lang="en-US" sz="2400" i="1">
                              <a:latin typeface="Cambria Math" panose="02040503050406030204" pitchFamily="18" charset="0"/>
                            </a:rPr>
                            <m:t>𝐵</m:t>
                          </m:r>
                          <m:r>
                            <a:rPr lang="en-US" sz="2400">
                              <a:latin typeface="Cambria Math" panose="02040503050406030204" pitchFamily="18" charset="0"/>
                            </a:rPr>
                            <m:t>′</m:t>
                          </m:r>
                        </m:e>
                      </m:acc>
                    </m:oMath>
                  </m:oMathPara>
                </a14:m>
                <a:endParaRPr lang="en-US" sz="2400" dirty="0"/>
              </a:p>
            </p:txBody>
          </p:sp>
        </mc:Choice>
        <mc:Fallback xmlns="">
          <p:sp>
            <p:nvSpPr>
              <p:cNvPr id="20" name="TextBox 19"/>
              <p:cNvSpPr txBox="1">
                <a:spLocks noRot="1" noChangeAspect="1" noMove="1" noResize="1" noEditPoints="1" noAdjustHandles="1" noChangeArrowheads="1" noChangeShapeType="1" noTextEdit="1"/>
              </p:cNvSpPr>
              <p:nvPr/>
            </p:nvSpPr>
            <p:spPr>
              <a:xfrm>
                <a:off x="2166715" y="4978690"/>
                <a:ext cx="3187700" cy="502061"/>
              </a:xfrm>
              <a:prstGeom prst="rect">
                <a:avLst/>
              </a:prstGeom>
              <a:blipFill rotWithShape="0">
                <a:blip r:embed="rId10"/>
                <a:stretch>
                  <a:fillRect/>
                </a:stretch>
              </a:blipFill>
            </p:spPr>
            <p:txBody>
              <a:bodyPr/>
              <a:lstStyle/>
              <a:p>
                <a:r>
                  <a:rPr lang="en-US">
                    <a:noFill/>
                  </a:rPr>
                  <a:t> </a:t>
                </a:r>
              </a:p>
            </p:txBody>
          </p:sp>
        </mc:Fallback>
      </mc:AlternateContent>
      <p:sp>
        <p:nvSpPr>
          <p:cNvPr id="13" name="Rectangle 1">
            <a:extLst>
              <a:ext uri="{FF2B5EF4-FFF2-40B4-BE49-F238E27FC236}">
                <a16:creationId xmlns:a16="http://schemas.microsoft.com/office/drawing/2014/main" id="{3C9AF566-A15A-4A01-AA00-CE08F9CB1E55}"/>
              </a:ext>
            </a:extLst>
          </p:cNvPr>
          <p:cNvSpPr>
            <a:spLocks noChangeArrowheads="1"/>
          </p:cNvSpPr>
          <p:nvPr/>
        </p:nvSpPr>
        <p:spPr bwMode="auto">
          <a:xfrm>
            <a:off x="154759" y="0"/>
            <a:ext cx="7833170"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nl-NL" sz="3200" b="1" i="0" u="sng" strike="noStrike" cap="none" normalizeH="0" baseline="0" dirty="0">
                <a:ln>
                  <a:noFill/>
                </a:ln>
                <a:solidFill>
                  <a:schemeClr val="tx1"/>
                </a:solidFill>
                <a:effectLst/>
                <a:latin typeface="Times New Roman" pitchFamily="18" charset="0"/>
                <a:ea typeface="Arial" pitchFamily="34" charset="0"/>
                <a:cs typeface="Times New Roman" pitchFamily="18" charset="0"/>
              </a:rPr>
              <a:t>2. Trường hợp bằng nhau cạnh </a:t>
            </a:r>
            <a:r>
              <a:rPr lang="nl-NL" sz="3200" b="1" u="sng" dirty="0">
                <a:latin typeface="Times New Roman" pitchFamily="18" charset="0"/>
                <a:ea typeface="Arial" pitchFamily="34" charset="0"/>
                <a:cs typeface="Times New Roman" pitchFamily="18" charset="0"/>
              </a:rPr>
              <a:t>- </a:t>
            </a:r>
            <a:r>
              <a:rPr kumimoji="0" lang="nl-NL" sz="3200" b="1" i="0" u="sng" strike="noStrike" cap="none" normalizeH="0" baseline="0" dirty="0">
                <a:ln>
                  <a:noFill/>
                </a:ln>
                <a:solidFill>
                  <a:schemeClr val="tx1"/>
                </a:solidFill>
                <a:effectLst/>
                <a:latin typeface="Times New Roman" pitchFamily="18" charset="0"/>
                <a:ea typeface="Arial" pitchFamily="34" charset="0"/>
                <a:cs typeface="Times New Roman" pitchFamily="18" charset="0"/>
              </a:rPr>
              <a:t>góc </a:t>
            </a:r>
            <a:r>
              <a:rPr lang="nl-NL" sz="3200" b="1" u="sng" dirty="0">
                <a:latin typeface="Times New Roman" pitchFamily="18" charset="0"/>
                <a:ea typeface="Arial" pitchFamily="34" charset="0"/>
                <a:cs typeface="Times New Roman" pitchFamily="18" charset="0"/>
              </a:rPr>
              <a:t>- </a:t>
            </a:r>
            <a:r>
              <a:rPr kumimoji="0" lang="nl-NL" sz="3200" b="1" i="0" u="sng" strike="noStrike" cap="none" normalizeH="0" baseline="0" dirty="0">
                <a:ln>
                  <a:noFill/>
                </a:ln>
                <a:solidFill>
                  <a:schemeClr val="tx1"/>
                </a:solidFill>
                <a:effectLst/>
                <a:latin typeface="Times New Roman" pitchFamily="18" charset="0"/>
                <a:ea typeface="Arial" pitchFamily="34" charset="0"/>
                <a:cs typeface="Times New Roman" pitchFamily="18" charset="0"/>
              </a:rPr>
              <a:t> cạnh</a:t>
            </a:r>
            <a:endParaRPr kumimoji="0" lang="nl-NL" sz="3200" b="0" i="0" u="none" strike="noStrike" cap="none" normalizeH="0" baseline="0" dirty="0">
              <a:ln>
                <a:noFill/>
              </a:ln>
              <a:solidFill>
                <a:schemeClr val="tx1"/>
              </a:solidFill>
              <a:effectLst/>
              <a:latin typeface="Arial" pitchFamily="34" charset="0"/>
              <a:cs typeface="Arial" pitchFamily="34" charset="0"/>
            </a:endParaRPr>
          </a:p>
        </p:txBody>
      </p:sp>
      <p:pic>
        <p:nvPicPr>
          <p:cNvPr id="15" name="Picture 14">
            <a:extLst>
              <a:ext uri="{FF2B5EF4-FFF2-40B4-BE49-F238E27FC236}">
                <a16:creationId xmlns:a16="http://schemas.microsoft.com/office/drawing/2014/main" id="{F5F0387D-CEB3-4D01-B097-E93181CF9E3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17520" y="4154982"/>
            <a:ext cx="1561730" cy="2082307"/>
          </a:xfrm>
          <a:prstGeom prst="rect">
            <a:avLst/>
          </a:prstGeom>
        </p:spPr>
      </p:pic>
    </p:spTree>
    <p:extLst>
      <p:ext uri="{BB962C8B-B14F-4D97-AF65-F5344CB8AC3E}">
        <p14:creationId xmlns:p14="http://schemas.microsoft.com/office/powerpoint/2010/main" val="885821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par>
                                <p:cTn id="38" presetID="16" presetClass="entr" presetSubtype="21" fill="hold"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barn(inVertical)">
                                      <p:cBhvr>
                                        <p:cTn id="40" dur="500"/>
                                        <p:tgtEl>
                                          <p:spTgt spid="14"/>
                                        </p:tgtEl>
                                      </p:cBhvr>
                                    </p:animEffect>
                                  </p:childTnLst>
                                </p:cTn>
                              </p:par>
                            </p:childTnLst>
                          </p:cTn>
                        </p:par>
                        <p:par>
                          <p:cTn id="41" fill="hold">
                            <p:stCondLst>
                              <p:cond delay="500"/>
                            </p:stCondLst>
                            <p:childTnLst>
                              <p:par>
                                <p:cTn id="42" presetID="35" presetClass="emph" presetSubtype="0" repeatCount="indefinite" fill="hold" nodeType="afterEffect">
                                  <p:stCondLst>
                                    <p:cond delay="0"/>
                                  </p:stCondLst>
                                  <p:childTnLst>
                                    <p:anim calcmode="discrete" valueType="str">
                                      <p:cBhvr>
                                        <p:cTn id="43" dur="1000" fill="hold"/>
                                        <p:tgtEl>
                                          <p:spTgt spid="9"/>
                                        </p:tgtEl>
                                        <p:attrNameLst>
                                          <p:attrName>style.visibility</p:attrName>
                                        </p:attrNameLst>
                                      </p:cBhvr>
                                      <p:tavLst>
                                        <p:tav tm="0">
                                          <p:val>
                                            <p:strVal val="hidden"/>
                                          </p:val>
                                        </p:tav>
                                        <p:tav tm="50000">
                                          <p:val>
                                            <p:strVal val="visible"/>
                                          </p:val>
                                        </p:tav>
                                      </p:tavLst>
                                    </p:anim>
                                  </p:childTnLst>
                                </p:cTn>
                              </p:par>
                            </p:childTnLst>
                          </p:cTn>
                        </p:par>
                        <p:par>
                          <p:cTn id="44" fill="hold">
                            <p:stCondLst>
                              <p:cond delay="1500"/>
                            </p:stCondLst>
                            <p:childTnLst>
                              <p:par>
                                <p:cTn id="45" presetID="35" presetClass="emph" presetSubtype="0" repeatCount="indefinite" fill="hold" nodeType="afterEffect">
                                  <p:stCondLst>
                                    <p:cond delay="0"/>
                                  </p:stCondLst>
                                  <p:childTnLst>
                                    <p:anim calcmode="discrete" valueType="str">
                                      <p:cBhvr>
                                        <p:cTn id="46" dur="1000" fill="hold"/>
                                        <p:tgtEl>
                                          <p:spTgt spid="14"/>
                                        </p:tgtEl>
                                        <p:attrNameLst>
                                          <p:attrName>style.visibility</p:attrName>
                                        </p:attrNameLst>
                                      </p:cBhvr>
                                      <p:tavLst>
                                        <p:tav tm="0">
                                          <p:val>
                                            <p:strVal val="hidden"/>
                                          </p:val>
                                        </p:tav>
                                        <p:tav tm="50000">
                                          <p:val>
                                            <p:strVal val="visible"/>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1000"/>
                                        <p:tgtEl>
                                          <p:spTgt spid="20"/>
                                        </p:tgtEl>
                                      </p:cBhvr>
                                    </p:animEffect>
                                    <p:anim calcmode="lin" valueType="num">
                                      <p:cBhvr>
                                        <p:cTn id="52" dur="1000" fill="hold"/>
                                        <p:tgtEl>
                                          <p:spTgt spid="20"/>
                                        </p:tgtEl>
                                        <p:attrNameLst>
                                          <p:attrName>ppt_x</p:attrName>
                                        </p:attrNameLst>
                                      </p:cBhvr>
                                      <p:tavLst>
                                        <p:tav tm="0">
                                          <p:val>
                                            <p:strVal val="#ppt_x"/>
                                          </p:val>
                                        </p:tav>
                                        <p:tav tm="100000">
                                          <p:val>
                                            <p:strVal val="#ppt_x"/>
                                          </p:val>
                                        </p:tav>
                                      </p:tavLst>
                                    </p:anim>
                                    <p:anim calcmode="lin" valueType="num">
                                      <p:cBhvr>
                                        <p:cTn id="53" dur="1000" fill="hold"/>
                                        <p:tgtEl>
                                          <p:spTgt spid="20"/>
                                        </p:tgtEl>
                                        <p:attrNameLst>
                                          <p:attrName>ppt_y</p:attrName>
                                        </p:attrNameLst>
                                      </p:cBhvr>
                                      <p:tavLst>
                                        <p:tav tm="0">
                                          <p:val>
                                            <p:strVal val="#ppt_y+.1"/>
                                          </p:val>
                                        </p:tav>
                                        <p:tav tm="100000">
                                          <p:val>
                                            <p:strVal val="#ppt_y"/>
                                          </p:val>
                                        </p:tav>
                                      </p:tavLst>
                                    </p:anim>
                                  </p:childTnLst>
                                </p:cTn>
                              </p:par>
                              <p:par>
                                <p:cTn id="54" presetID="1" presetClass="exit" presetSubtype="0" fill="hold" grpId="1" nodeType="withEffect">
                                  <p:stCondLst>
                                    <p:cond delay="0"/>
                                  </p:stCondLst>
                                  <p:childTnLst>
                                    <p:set>
                                      <p:cBhvr>
                                        <p:cTn id="55" dur="1" fill="hold">
                                          <p:stCondLst>
                                            <p:cond delay="0"/>
                                          </p:stCondLst>
                                        </p:cTn>
                                        <p:tgtEl>
                                          <p:spTgt spid="19"/>
                                        </p:tgtEl>
                                        <p:attrNameLst>
                                          <p:attrName>style.visibility</p:attrName>
                                        </p:attrNameLst>
                                      </p:cBhvr>
                                      <p:to>
                                        <p:strVal val="hidden"/>
                                      </p:to>
                                    </p:set>
                                  </p:childTnLst>
                                </p:cTn>
                              </p:par>
                              <p:par>
                                <p:cTn id="56" presetID="42" presetClass="path" presetSubtype="0" accel="50000" decel="50000" fill="hold" grpId="1" nodeType="withEffect">
                                  <p:stCondLst>
                                    <p:cond delay="0"/>
                                  </p:stCondLst>
                                  <p:childTnLst>
                                    <p:animMotion origin="layout" path="M 2.22222E-6 4.44444E-6 L 0.00069 0.07407 " pathEditMode="relative" rAng="0" ptsTypes="AA">
                                      <p:cBhvr>
                                        <p:cTn id="57" dur="2000" fill="hold"/>
                                        <p:tgtEl>
                                          <p:spTgt spid="18"/>
                                        </p:tgtEl>
                                        <p:attrNameLst>
                                          <p:attrName>ppt_x</p:attrName>
                                          <p:attrName>ppt_y</p:attrName>
                                        </p:attrNameLst>
                                      </p:cBhvr>
                                      <p:rCtr x="35" y="3704"/>
                                    </p:animMotion>
                                  </p:childTnLst>
                                </p:cTn>
                              </p:par>
                              <p:par>
                                <p:cTn id="58" presetID="64" presetClass="path" presetSubtype="0" accel="50000" decel="50000" fill="hold" grpId="1" nodeType="withEffect">
                                  <p:stCondLst>
                                    <p:cond delay="0"/>
                                  </p:stCondLst>
                                  <p:childTnLst>
                                    <p:animMotion origin="layout" path="M -4.72222E-6 0 L 0.01024 -0.06944 " pathEditMode="relative" rAng="0" ptsTypes="AA">
                                      <p:cBhvr>
                                        <p:cTn id="59" dur="2000" fill="hold"/>
                                        <p:tgtEl>
                                          <p:spTgt spid="20"/>
                                        </p:tgtEl>
                                        <p:attrNameLst>
                                          <p:attrName>ppt_x</p:attrName>
                                          <p:attrName>ppt_y</p:attrName>
                                        </p:attrNameLst>
                                      </p:cBhvr>
                                      <p:rCtr x="0" y="-347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animBg="1"/>
      <p:bldP spid="17" grpId="0" animBg="1"/>
      <p:bldP spid="18" grpId="0" animBg="1"/>
      <p:bldP spid="18" grpId="1" animBg="1"/>
      <p:bldP spid="19" grpId="0" animBg="1"/>
      <p:bldP spid="19" grpId="1" animBg="1"/>
      <p:bldP spid="20" grpId="0" animBg="1"/>
      <p:bldP spid="20"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26704" y="796709"/>
            <a:ext cx="2658278" cy="1584403"/>
          </a:xfrm>
          <a:prstGeom prst="rect">
            <a:avLst/>
          </a:prstGeom>
        </p:spPr>
      </p:pic>
      <p:pic>
        <p:nvPicPr>
          <p:cNvPr id="5" name="Picture 4"/>
          <p:cNvPicPr>
            <a:picLocks noChangeAspect="1"/>
          </p:cNvPicPr>
          <p:nvPr/>
        </p:nvPicPr>
        <p:blipFill>
          <a:blip r:embed="rId3"/>
          <a:stretch>
            <a:fillRect/>
          </a:stretch>
        </p:blipFill>
        <p:spPr>
          <a:xfrm>
            <a:off x="5253976" y="796709"/>
            <a:ext cx="2248492" cy="1584403"/>
          </a:xfrm>
          <a:prstGeom prst="rect">
            <a:avLst/>
          </a:prstGeom>
        </p:spPr>
      </p:pic>
      <p:sp>
        <p:nvSpPr>
          <p:cNvPr id="6" name="TextBox 5"/>
          <p:cNvSpPr txBox="1"/>
          <p:nvPr/>
        </p:nvSpPr>
        <p:spPr>
          <a:xfrm>
            <a:off x="1087748" y="2867378"/>
            <a:ext cx="6994468"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tam </a:t>
            </a:r>
            <a:r>
              <a:rPr lang="en-US" sz="2400" dirty="0" err="1">
                <a:latin typeface="Times New Roman" panose="02020603050405020304" pitchFamily="18" charset="0"/>
                <a:cs typeface="Times New Roman" panose="02020603050405020304" pitchFamily="18" charset="0"/>
              </a:rPr>
              <a:t>giác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sao</a:t>
            </a:r>
            <a:r>
              <a:rPr lang="en-US" sz="2400" dirty="0">
                <a:latin typeface="Times New Roman" panose="02020603050405020304" pitchFamily="18" charset="0"/>
                <a:cs typeface="Times New Roman" panose="02020603050405020304" pitchFamily="18" charset="0"/>
              </a:rPr>
              <a:t>?</a:t>
            </a:r>
          </a:p>
        </p:txBody>
      </p:sp>
      <p:sp>
        <p:nvSpPr>
          <p:cNvPr id="7" name="Date Placeholder 6"/>
          <p:cNvSpPr>
            <a:spLocks noGrp="1"/>
          </p:cNvSpPr>
          <p:nvPr>
            <p:ph type="dt" sz="half" idx="10"/>
          </p:nvPr>
        </p:nvSpPr>
        <p:spPr/>
        <p:txBody>
          <a:bodyPr/>
          <a:lstStyle/>
          <a:p>
            <a:fld id="{AB4D3B14-31D6-4488-B95E-8A6C4D6F5297}" type="datetime1">
              <a:rPr lang="vi-VN" smtClean="0"/>
              <a:pPr/>
              <a:t>18/11/2021</a:t>
            </a:fld>
            <a:endParaRPr lang="en-US"/>
          </a:p>
        </p:txBody>
      </p:sp>
      <p:sp>
        <p:nvSpPr>
          <p:cNvPr id="9" name="Footer Placeholder 8"/>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AF6EB7BE-53F9-4A66-904B-0C744F12899E}" type="slidenum">
              <a:rPr lang="en-US" smtClean="0"/>
              <a:pPr/>
              <a:t>18</a:t>
            </a:fld>
            <a:endParaRPr lang="en-US"/>
          </a:p>
        </p:txBody>
      </p:sp>
      <p:sp>
        <p:nvSpPr>
          <p:cNvPr id="35841" name="Rectangle 1"/>
          <p:cNvSpPr>
            <a:spLocks noChangeArrowheads="1"/>
          </p:cNvSpPr>
          <p:nvPr/>
        </p:nvSpPr>
        <p:spPr bwMode="auto">
          <a:xfrm>
            <a:off x="0" y="0"/>
            <a:ext cx="7799507"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nl-NL" sz="3200" b="1" i="0" u="sng" strike="noStrike" cap="none" normalizeH="0" baseline="0">
                <a:ln>
                  <a:noFill/>
                </a:ln>
                <a:solidFill>
                  <a:schemeClr val="tx1"/>
                </a:solidFill>
                <a:effectLst/>
                <a:latin typeface="Times New Roman" pitchFamily="18" charset="0"/>
                <a:ea typeface="Arial" pitchFamily="34" charset="0"/>
                <a:cs typeface="Times New Roman" pitchFamily="18" charset="0"/>
              </a:rPr>
              <a:t>2. Trường hợp bằng nhau cạnh </a:t>
            </a:r>
            <a:r>
              <a:rPr lang="nl-NL" sz="3200" b="1" u="sng">
                <a:latin typeface="Times New Roman" pitchFamily="18" charset="0"/>
                <a:ea typeface="Arial" pitchFamily="34" charset="0"/>
                <a:cs typeface="Times New Roman" pitchFamily="18" charset="0"/>
              </a:rPr>
              <a:t>- </a:t>
            </a:r>
            <a:r>
              <a:rPr kumimoji="0" lang="nl-NL" sz="3200" b="1" i="0" u="sng" strike="noStrike" cap="none" normalizeH="0" baseline="0">
                <a:ln>
                  <a:noFill/>
                </a:ln>
                <a:solidFill>
                  <a:schemeClr val="tx1"/>
                </a:solidFill>
                <a:effectLst/>
                <a:latin typeface="Times New Roman" pitchFamily="18" charset="0"/>
                <a:ea typeface="Arial" pitchFamily="34" charset="0"/>
                <a:cs typeface="Times New Roman" pitchFamily="18" charset="0"/>
              </a:rPr>
              <a:t>góc </a:t>
            </a:r>
            <a:r>
              <a:rPr lang="nl-NL" sz="3200" b="1" u="sng">
                <a:latin typeface="Times New Roman" pitchFamily="18" charset="0"/>
                <a:ea typeface="Arial" pitchFamily="34" charset="0"/>
                <a:cs typeface="Times New Roman" pitchFamily="18" charset="0"/>
              </a:rPr>
              <a:t>-</a:t>
            </a:r>
            <a:r>
              <a:rPr kumimoji="0" lang="nl-NL" sz="3200" b="1" i="0" u="sng" strike="noStrike" cap="none" normalizeH="0" baseline="0">
                <a:ln>
                  <a:noFill/>
                </a:ln>
                <a:solidFill>
                  <a:schemeClr val="tx1"/>
                </a:solidFill>
                <a:effectLst/>
                <a:latin typeface="Times New Roman" pitchFamily="18" charset="0"/>
                <a:ea typeface="Arial" pitchFamily="34" charset="0"/>
                <a:cs typeface="Times New Roman" pitchFamily="18" charset="0"/>
              </a:rPr>
              <a:t> </a:t>
            </a:r>
            <a:r>
              <a:rPr lang="nl-NL" sz="3200" b="1" u="sng">
                <a:latin typeface="Times New Roman" pitchFamily="18" charset="0"/>
                <a:ea typeface="Arial" pitchFamily="34" charset="0"/>
                <a:cs typeface="Times New Roman" pitchFamily="18" charset="0"/>
              </a:rPr>
              <a:t>c</a:t>
            </a:r>
            <a:r>
              <a:rPr kumimoji="0" lang="nl-NL" sz="3200" b="1" i="0" u="sng" strike="noStrike" cap="none" normalizeH="0" baseline="0">
                <a:ln>
                  <a:noFill/>
                </a:ln>
                <a:solidFill>
                  <a:schemeClr val="tx1"/>
                </a:solidFill>
                <a:effectLst/>
                <a:latin typeface="Times New Roman" pitchFamily="18" charset="0"/>
                <a:ea typeface="Arial" pitchFamily="34" charset="0"/>
                <a:cs typeface="Times New Roman" pitchFamily="18" charset="0"/>
              </a:rPr>
              <a:t>ạnh.</a:t>
            </a:r>
            <a:endParaRPr kumimoji="0" lang="nl-NL" sz="3200" b="0" i="0" u="none" strike="noStrike" cap="none" normalizeH="0" baseline="0">
              <a:ln>
                <a:noFill/>
              </a:ln>
              <a:solidFill>
                <a:schemeClr val="tx1"/>
              </a:solidFill>
              <a:effectLst/>
              <a:latin typeface="Arial" pitchFamily="34" charset="0"/>
              <a:cs typeface="Arial" pitchFamily="34" charset="0"/>
            </a:endParaRPr>
          </a:p>
        </p:txBody>
      </p:sp>
      <p:pic>
        <p:nvPicPr>
          <p:cNvPr id="10" name="Picture 9">
            <a:extLst>
              <a:ext uri="{FF2B5EF4-FFF2-40B4-BE49-F238E27FC236}">
                <a16:creationId xmlns:a16="http://schemas.microsoft.com/office/drawing/2014/main" id="{453B174F-EE32-44C0-AEBD-2414C6D6BB2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8819"/>
          <a:stretch/>
        </p:blipFill>
        <p:spPr>
          <a:xfrm>
            <a:off x="-542924" y="3184903"/>
            <a:ext cx="2327672" cy="3103563"/>
          </a:xfrm>
          <a:prstGeom prst="rect">
            <a:avLst/>
          </a:prstGeom>
        </p:spPr>
      </p:pic>
    </p:spTree>
    <p:extLst>
      <p:ext uri="{BB962C8B-B14F-4D97-AF65-F5344CB8AC3E}">
        <p14:creationId xmlns:p14="http://schemas.microsoft.com/office/powerpoint/2010/main" val="1889285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340755" y="879354"/>
            <a:ext cx="3931912" cy="2928430"/>
          </a:xfrm>
          <a:prstGeom prst="rect">
            <a:avLst/>
          </a:prstGeom>
        </p:spPr>
      </p:pic>
      <p:sp>
        <p:nvSpPr>
          <p:cNvPr id="6" name="TextBox 5"/>
          <p:cNvSpPr txBox="1">
            <a:spLocks noRot="1" noChangeAspect="1" noMove="1" noResize="1" noEditPoints="1" noAdjustHandles="1" noChangeArrowheads="1" noChangeShapeType="1" noTextEdit="1"/>
          </p:cNvSpPr>
          <p:nvPr/>
        </p:nvSpPr>
        <p:spPr>
          <a:xfrm>
            <a:off x="2974222" y="4087889"/>
            <a:ext cx="4350488" cy="1951303"/>
          </a:xfrm>
          <a:prstGeom prst="rect">
            <a:avLst/>
          </a:prstGeom>
          <a:blipFill rotWithShape="0">
            <a:blip r:embed="rId4"/>
            <a:stretch>
              <a:fillRect l="-2241" t="-2500" b="-6250"/>
            </a:stretch>
          </a:blipFill>
        </p:spPr>
        <p:txBody>
          <a:bodyPr/>
          <a:lstStyle/>
          <a:p>
            <a:r>
              <a:rPr lang="en-US" sz="2400" dirty="0">
                <a:noFill/>
                <a:latin typeface="Times New Roman" pitchFamily="18" charset="0"/>
                <a:cs typeface="Times New Roman" pitchFamily="18" charset="0"/>
              </a:rPr>
              <a:t> </a:t>
            </a:r>
          </a:p>
        </p:txBody>
      </p:sp>
      <p:graphicFrame>
        <p:nvGraphicFramePr>
          <p:cNvPr id="2" name="Object 1"/>
          <p:cNvGraphicFramePr>
            <a:graphicFrameLocks noChangeAspect="1"/>
          </p:cNvGraphicFramePr>
          <p:nvPr>
            <p:extLst>
              <p:ext uri="{D42A27DB-BD31-4B8C-83A1-F6EECF244321}">
                <p14:modId xmlns:p14="http://schemas.microsoft.com/office/powerpoint/2010/main" val="1193982730"/>
              </p:ext>
            </p:extLst>
          </p:nvPr>
        </p:nvGraphicFramePr>
        <p:xfrm>
          <a:off x="5524500" y="2797175"/>
          <a:ext cx="127000" cy="190500"/>
        </p:xfrm>
        <a:graphic>
          <a:graphicData uri="http://schemas.openxmlformats.org/presentationml/2006/ole">
            <mc:AlternateContent xmlns:mc="http://schemas.openxmlformats.org/markup-compatibility/2006">
              <mc:Choice xmlns:v="urn:schemas-microsoft-com:vml" Requires="v">
                <p:oleObj spid="_x0000_s39938" name="Equation" r:id="rId5" imgW="126720" imgH="190440" progId="Equation.DSMT4">
                  <p:embed/>
                </p:oleObj>
              </mc:Choice>
              <mc:Fallback>
                <p:oleObj name="Equation" r:id="rId5" imgW="126720" imgH="190440" progId="Equation.DSMT4">
                  <p:embed/>
                  <p:pic>
                    <p:nvPicPr>
                      <p:cNvPr id="2"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24500" y="2797175"/>
                        <a:ext cx="1270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907258" y="3616606"/>
            <a:ext cx="1124743" cy="471283"/>
          </a:xfrm>
          <a:prstGeom prst="rect">
            <a:avLst/>
          </a:prstGeom>
          <a:noFill/>
        </p:spPr>
        <p:txBody>
          <a:bodyPr wrap="square" rtlCol="0">
            <a:spAutoFit/>
          </a:bodyPr>
          <a:lstStyle/>
          <a:p>
            <a:pPr algn="ctr"/>
            <a:r>
              <a:rPr lang="en-US" sz="2400" b="1" i="1" u="sng" dirty="0" err="1">
                <a:solidFill>
                  <a:srgbClr val="FF0000"/>
                </a:solidFill>
                <a:latin typeface="Times New Roman" panose="02020603050405020304" pitchFamily="18" charset="0"/>
                <a:cs typeface="Times New Roman" panose="02020603050405020304" pitchFamily="18" charset="0"/>
              </a:rPr>
              <a:t>Giải</a:t>
            </a:r>
            <a:endParaRPr lang="en-US" sz="2400" b="1" i="1" u="sng" dirty="0">
              <a:solidFill>
                <a:srgbClr val="FF0000"/>
              </a:solidFill>
              <a:latin typeface="Times New Roman" panose="02020603050405020304" pitchFamily="18" charset="0"/>
              <a:cs typeface="Times New Roman" panose="02020603050405020304" pitchFamily="18" charset="0"/>
            </a:endParaRPr>
          </a:p>
        </p:txBody>
      </p:sp>
      <p:grpSp>
        <p:nvGrpSpPr>
          <p:cNvPr id="9" name="Group 8"/>
          <p:cNvGrpSpPr/>
          <p:nvPr/>
        </p:nvGrpSpPr>
        <p:grpSpPr>
          <a:xfrm>
            <a:off x="180622" y="287277"/>
            <a:ext cx="8139289" cy="664865"/>
            <a:chOff x="180622" y="287277"/>
            <a:chExt cx="8139289" cy="664865"/>
          </a:xfrm>
        </p:grpSpPr>
        <p:sp>
          <p:nvSpPr>
            <p:cNvPr id="4" name="TextBox 3"/>
            <p:cNvSpPr txBox="1"/>
            <p:nvPr/>
          </p:nvSpPr>
          <p:spPr>
            <a:xfrm>
              <a:off x="293511" y="417689"/>
              <a:ext cx="8026400"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?2.   </a:t>
              </a:r>
              <a:r>
                <a:rPr lang="en-US" sz="2400" b="1" dirty="0" err="1">
                  <a:latin typeface="Times New Roman" panose="02020603050405020304" pitchFamily="18" charset="0"/>
                  <a:cs typeface="Times New Roman" panose="02020603050405020304" pitchFamily="18" charset="0"/>
                </a:rPr>
                <a:t>Hai</a:t>
              </a:r>
              <a:r>
                <a:rPr lang="en-US" sz="2400" b="1" dirty="0">
                  <a:latin typeface="Times New Roman" panose="02020603050405020304" pitchFamily="18" charset="0"/>
                  <a:cs typeface="Times New Roman" panose="02020603050405020304" pitchFamily="18" charset="0"/>
                </a:rPr>
                <a:t> tam </a:t>
              </a:r>
              <a:r>
                <a:rPr lang="en-US" sz="2400" b="1" dirty="0" err="1">
                  <a:latin typeface="Times New Roman" panose="02020603050405020304" pitchFamily="18" charset="0"/>
                  <a:cs typeface="Times New Roman" panose="02020603050405020304" pitchFamily="18" charset="0"/>
                </a:rPr>
                <a:t>giác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hình</a:t>
              </a:r>
              <a:r>
                <a:rPr lang="en-US" sz="2400" b="1" dirty="0">
                  <a:latin typeface="Times New Roman" panose="02020603050405020304" pitchFamily="18" charset="0"/>
                  <a:cs typeface="Times New Roman" panose="02020603050405020304" pitchFamily="18" charset="0"/>
                </a:rPr>
                <a:t> 80 </a:t>
              </a:r>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bằng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nhau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không</a:t>
              </a:r>
              <a:r>
                <a:rPr lang="en-US" sz="2400" b="1" dirty="0">
                  <a:latin typeface="Times New Roman" panose="02020603050405020304" pitchFamily="18" charset="0"/>
                  <a:cs typeface="Times New Roman" panose="02020603050405020304" pitchFamily="18" charset="0"/>
                </a:rPr>
                <a:t>?</a:t>
              </a:r>
            </a:p>
          </p:txBody>
        </p:sp>
        <p:sp>
          <p:nvSpPr>
            <p:cNvPr id="8" name="Rectangle 7"/>
            <p:cNvSpPr/>
            <p:nvPr/>
          </p:nvSpPr>
          <p:spPr>
            <a:xfrm>
              <a:off x="180622" y="287277"/>
              <a:ext cx="643466" cy="66486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Date Placeholder 9"/>
          <p:cNvSpPr>
            <a:spLocks noGrp="1"/>
          </p:cNvSpPr>
          <p:nvPr>
            <p:ph type="dt" sz="half" idx="10"/>
          </p:nvPr>
        </p:nvSpPr>
        <p:spPr/>
        <p:txBody>
          <a:bodyPr/>
          <a:lstStyle/>
          <a:p>
            <a:fld id="{71DB8169-FC2E-411F-A0AB-B9DD63CE6E66}" type="datetime1">
              <a:rPr lang="vi-VN" smtClean="0"/>
              <a:pPr/>
              <a:t>18/11/2021</a:t>
            </a:fld>
            <a:endParaRPr lang="en-US"/>
          </a:p>
        </p:txBody>
      </p:sp>
      <p:sp>
        <p:nvSpPr>
          <p:cNvPr id="12" name="Footer Placeholder 11"/>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AF6EB7BE-53F9-4A66-904B-0C744F12899E}" type="slidenum">
              <a:rPr lang="en-US" smtClean="0"/>
              <a:pPr/>
              <a:t>19</a:t>
            </a:fld>
            <a:endParaRPr lang="en-US"/>
          </a:p>
        </p:txBody>
      </p:sp>
      <p:pic>
        <p:nvPicPr>
          <p:cNvPr id="13" name="Picture 12">
            <a:extLst>
              <a:ext uri="{FF2B5EF4-FFF2-40B4-BE49-F238E27FC236}">
                <a16:creationId xmlns:a16="http://schemas.microsoft.com/office/drawing/2014/main" id="{453B174F-EE32-44C0-AEBD-2414C6D6BB2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8819"/>
          <a:stretch/>
        </p:blipFill>
        <p:spPr>
          <a:xfrm>
            <a:off x="6816328" y="1013203"/>
            <a:ext cx="2327672" cy="3103563"/>
          </a:xfrm>
          <a:prstGeom prst="rect">
            <a:avLst/>
          </a:prstGeom>
        </p:spPr>
      </p:pic>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2A63900B-1009-4F0D-BE22-3920FE789857}"/>
                  </a:ext>
                </a:extLst>
              </p:cNvPr>
              <p:cNvSpPr txBox="1"/>
              <p:nvPr/>
            </p:nvSpPr>
            <p:spPr>
              <a:xfrm>
                <a:off x="3196856" y="4473987"/>
                <a:ext cx="534121" cy="1179105"/>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d>
                        <m:dPr>
                          <m:begChr m:val="{"/>
                          <m:endChr m:val=""/>
                          <m:ctrlPr>
                            <a:rPr lang="en-US" sz="2400" i="1" smtClean="0">
                              <a:latin typeface="Cambria Math" panose="02040503050406030204" pitchFamily="18" charset="0"/>
                            </a:rPr>
                          </m:ctrlPr>
                        </m:dPr>
                        <m:e>
                          <m:eqArr>
                            <m:eqArrPr>
                              <m:ctrlPr>
                                <a:rPr lang="en-US" sz="2400" i="1" smtClean="0">
                                  <a:latin typeface="Cambria Math" panose="02040503050406030204" pitchFamily="18" charset="0"/>
                                </a:rPr>
                              </m:ctrlPr>
                            </m:eqArrPr>
                            <m:e/>
                            <m:e/>
                            <m:e/>
                          </m:eqArr>
                        </m:e>
                      </m:d>
                    </m:oMath>
                  </m:oMathPara>
                </a14:m>
                <a:endParaRPr lang="en-US" sz="2400" dirty="0"/>
              </a:p>
            </p:txBody>
          </p:sp>
        </mc:Choice>
        <mc:Fallback>
          <p:sp>
            <p:nvSpPr>
              <p:cNvPr id="14" name="TextBox 13">
                <a:extLst>
                  <a:ext uri="{FF2B5EF4-FFF2-40B4-BE49-F238E27FC236}">
                    <a16:creationId xmlns:a16="http://schemas.microsoft.com/office/drawing/2014/main" id="{2A63900B-1009-4F0D-BE22-3920FE789857}"/>
                  </a:ext>
                </a:extLst>
              </p:cNvPr>
              <p:cNvSpPr txBox="1">
                <a:spLocks noRot="1" noChangeAspect="1" noMove="1" noResize="1" noEditPoints="1" noAdjustHandles="1" noChangeArrowheads="1" noChangeShapeType="1" noTextEdit="1"/>
              </p:cNvSpPr>
              <p:nvPr/>
            </p:nvSpPr>
            <p:spPr>
              <a:xfrm>
                <a:off x="3196856" y="4473987"/>
                <a:ext cx="534121" cy="1179105"/>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24768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a:extLst>
              <a:ext uri="{FF2B5EF4-FFF2-40B4-BE49-F238E27FC236}">
                <a16:creationId xmlns:a16="http://schemas.microsoft.com/office/drawing/2014/main" id="{6437E96C-B4D7-4CA6-90EE-43A5C748EF9C}"/>
              </a:ext>
            </a:extLst>
          </p:cNvPr>
          <p:cNvSpPr/>
          <p:nvPr/>
        </p:nvSpPr>
        <p:spPr>
          <a:xfrm>
            <a:off x="533400" y="0"/>
            <a:ext cx="4546599" cy="5388429"/>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0000"/>
                </a:solidFill>
                <a:latin typeface="Times New Roman" panose="02020603050405020304" pitchFamily="18" charset="0"/>
                <a:cs typeface="Times New Roman" panose="02020603050405020304" pitchFamily="18" charset="0"/>
              </a:rPr>
              <a:t>HOẠT ĐỘNG 1</a:t>
            </a:r>
          </a:p>
        </p:txBody>
      </p:sp>
      <p:sp>
        <p:nvSpPr>
          <p:cNvPr id="11" name="TextBox 10">
            <a:extLst>
              <a:ext uri="{FF2B5EF4-FFF2-40B4-BE49-F238E27FC236}">
                <a16:creationId xmlns:a16="http://schemas.microsoft.com/office/drawing/2014/main" id="{B812FD0D-3345-4D97-BED4-5A0590056D2D}"/>
              </a:ext>
            </a:extLst>
          </p:cNvPr>
          <p:cNvSpPr txBox="1"/>
          <p:nvPr/>
        </p:nvSpPr>
        <p:spPr>
          <a:xfrm>
            <a:off x="5024664" y="2095343"/>
            <a:ext cx="4119335" cy="1015663"/>
          </a:xfrm>
          <a:prstGeom prst="rect">
            <a:avLst/>
          </a:prstGeom>
          <a:noFill/>
        </p:spPr>
        <p:txBody>
          <a:bodyPr wrap="square">
            <a:spAutoFit/>
          </a:bodyPr>
          <a:lstStyle/>
          <a:p>
            <a:r>
              <a:rPr lang="en-US" sz="6000" b="1">
                <a:solidFill>
                  <a:srgbClr val="FF0000"/>
                </a:solidFill>
                <a:latin typeface="Times New Roman" panose="02020603050405020304" pitchFamily="18" charset="0"/>
                <a:ea typeface="Calibri" panose="020F0502020204030204" pitchFamily="34" charset="0"/>
              </a:rPr>
              <a:t>Khởi động</a:t>
            </a:r>
            <a:endParaRPr lang="en-US" sz="6000">
              <a:solidFill>
                <a:prstClr val="black"/>
              </a:solidFill>
            </a:endParaRPr>
          </a:p>
        </p:txBody>
      </p:sp>
      <p:sp>
        <p:nvSpPr>
          <p:cNvPr id="4" name="Date Placeholder 3"/>
          <p:cNvSpPr>
            <a:spLocks noGrp="1"/>
          </p:cNvSpPr>
          <p:nvPr>
            <p:ph type="dt" sz="half" idx="10"/>
          </p:nvPr>
        </p:nvSpPr>
        <p:spPr/>
        <p:txBody>
          <a:bodyPr/>
          <a:lstStyle/>
          <a:p>
            <a:fld id="{4995983E-ED21-4C75-873C-68EAC1B13056}" type="datetime1">
              <a:rPr lang="vi-VN" smtClean="0"/>
              <a:pPr/>
              <a:t>18/11/2021</a:t>
            </a:fld>
            <a:endParaRPr lang="en-US"/>
          </a:p>
        </p:txBody>
      </p:sp>
      <p:sp>
        <p:nvSpPr>
          <p:cNvPr id="6" name="Footer Placeholder 5"/>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6EB7BE-53F9-4A66-904B-0C744F12899E}" type="slidenum">
              <a:rPr lang="en-US" smtClean="0"/>
              <a:pPr/>
              <a:t>2</a:t>
            </a:fld>
            <a:endParaRPr lang="en-US"/>
          </a:p>
        </p:txBody>
      </p:sp>
    </p:spTree>
    <p:extLst>
      <p:ext uri="{BB962C8B-B14F-4D97-AF65-F5344CB8AC3E}">
        <p14:creationId xmlns:p14="http://schemas.microsoft.com/office/powerpoint/2010/main" val="282805840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 calcmode="lin" valueType="num">
                                      <p:cBhvr>
                                        <p:cTn id="9" dur="1500" fill="hold"/>
                                        <p:tgtEl>
                                          <p:spTgt spid="3"/>
                                        </p:tgtEl>
                                        <p:attrNameLst>
                                          <p:attrName>style.rotation</p:attrName>
                                        </p:attrNameLst>
                                      </p:cBhvr>
                                      <p:tavLst>
                                        <p:tav tm="0">
                                          <p:val>
                                            <p:fltVal val="360"/>
                                          </p:val>
                                        </p:tav>
                                        <p:tav tm="100000">
                                          <p:val>
                                            <p:fltVal val="0"/>
                                          </p:val>
                                        </p:tav>
                                      </p:tavLst>
                                    </p:anim>
                                    <p:animEffect transition="in" filter="fade">
                                      <p:cBhvr>
                                        <p:cTn id="10" dur="1500"/>
                                        <p:tgtEl>
                                          <p:spTgt spid="3"/>
                                        </p:tgtEl>
                                      </p:cBhvr>
                                    </p:animEffect>
                                  </p:childTnLst>
                                </p:cTn>
                              </p:par>
                            </p:childTnLst>
                          </p:cTn>
                        </p:par>
                        <p:par>
                          <p:cTn id="11" fill="hold">
                            <p:stCondLst>
                              <p:cond delay="15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anim by="(-#ppt_w*2)" calcmode="lin" valueType="num">
                                      <p:cBhvr rctx="PPT">
                                        <p:cTn id="14" dur="500" autoRev="1" fill="hold">
                                          <p:stCondLst>
                                            <p:cond delay="0"/>
                                          </p:stCondLst>
                                        </p:cTn>
                                        <p:tgtEl>
                                          <p:spTgt spid="11"/>
                                        </p:tgtEl>
                                        <p:attrNameLst>
                                          <p:attrName>ppt_w</p:attrName>
                                        </p:attrNameLst>
                                      </p:cBhvr>
                                    </p:anim>
                                    <p:anim by="(#ppt_w*0.50)" calcmode="lin" valueType="num">
                                      <p:cBhvr>
                                        <p:cTn id="15" dur="500" decel="50000" autoRev="1" fill="hold">
                                          <p:stCondLst>
                                            <p:cond delay="0"/>
                                          </p:stCondLst>
                                        </p:cTn>
                                        <p:tgtEl>
                                          <p:spTgt spid="11"/>
                                        </p:tgtEl>
                                        <p:attrNameLst>
                                          <p:attrName>ppt_x</p:attrName>
                                        </p:attrNameLst>
                                      </p:cBhvr>
                                    </p:anim>
                                    <p:anim from="(-#ppt_h/2)" to="(#ppt_y)" calcmode="lin" valueType="num">
                                      <p:cBhvr>
                                        <p:cTn id="16" dur="1000" fill="hold">
                                          <p:stCondLst>
                                            <p:cond delay="0"/>
                                          </p:stCondLst>
                                        </p:cTn>
                                        <p:tgtEl>
                                          <p:spTgt spid="11"/>
                                        </p:tgtEl>
                                        <p:attrNameLst>
                                          <p:attrName>ppt_y</p:attrName>
                                        </p:attrNameLst>
                                      </p:cBhvr>
                                    </p:anim>
                                    <p:animRot by="21600000">
                                      <p:cBhvr>
                                        <p:cTn id="17" dur="1000"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683189" y="141524"/>
            <a:ext cx="1858510" cy="2529245"/>
          </a:xfrm>
          <a:prstGeom prst="rect">
            <a:avLst/>
          </a:prstGeom>
        </p:spPr>
      </p:pic>
      <p:pic>
        <p:nvPicPr>
          <p:cNvPr id="5" name="Picture 4"/>
          <p:cNvPicPr>
            <a:picLocks noChangeAspect="1"/>
          </p:cNvPicPr>
          <p:nvPr/>
        </p:nvPicPr>
        <p:blipFill>
          <a:blip r:embed="rId3"/>
          <a:stretch>
            <a:fillRect/>
          </a:stretch>
        </p:blipFill>
        <p:spPr>
          <a:xfrm>
            <a:off x="4541699" y="862587"/>
            <a:ext cx="2866980" cy="1651565"/>
          </a:xfrm>
          <a:prstGeom prst="rect">
            <a:avLst/>
          </a:prstGeom>
        </p:spPr>
      </p:pic>
      <p:sp>
        <p:nvSpPr>
          <p:cNvPr id="6" name="TextBox 5"/>
          <p:cNvSpPr txBox="1"/>
          <p:nvPr/>
        </p:nvSpPr>
        <p:spPr>
          <a:xfrm>
            <a:off x="3465689" y="2670769"/>
            <a:ext cx="2178755" cy="369332"/>
          </a:xfrm>
          <a:prstGeom prst="rect">
            <a:avLst/>
          </a:prstGeom>
          <a:noFill/>
        </p:spPr>
        <p:txBody>
          <a:bodyPr wrap="square" rtlCol="0">
            <a:spAutoFit/>
          </a:bodyPr>
          <a:lstStyle/>
          <a:p>
            <a:pPr algn="ctr"/>
            <a:r>
              <a:rPr lang="en-US" b="1" i="1" dirty="0" err="1">
                <a:solidFill>
                  <a:srgbClr val="FF0000"/>
                </a:solidFill>
                <a:latin typeface="Times New Roman" panose="02020603050405020304" pitchFamily="18" charset="0"/>
                <a:cs typeface="Times New Roman" panose="02020603050405020304" pitchFamily="18" charset="0"/>
              </a:rPr>
              <a:t>Hình</a:t>
            </a:r>
            <a:r>
              <a:rPr lang="en-US" b="1" i="1" dirty="0">
                <a:solidFill>
                  <a:srgbClr val="FF0000"/>
                </a:solidFill>
                <a:latin typeface="Times New Roman" panose="02020603050405020304" pitchFamily="18" charset="0"/>
                <a:cs typeface="Times New Roman" panose="02020603050405020304" pitchFamily="18" charset="0"/>
              </a:rPr>
              <a:t> 81</a:t>
            </a:r>
          </a:p>
        </p:txBody>
      </p:sp>
      <p:sp>
        <p:nvSpPr>
          <p:cNvPr id="7" name="TextBox 6"/>
          <p:cNvSpPr txBox="1"/>
          <p:nvPr/>
        </p:nvSpPr>
        <p:spPr>
          <a:xfrm>
            <a:off x="0" y="3347877"/>
            <a:ext cx="9143999"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Tam </a:t>
            </a:r>
            <a:r>
              <a:rPr lang="en-US" sz="2400" dirty="0" err="1">
                <a:latin typeface="Times New Roman" panose="02020603050405020304" pitchFamily="18" charset="0"/>
                <a:cs typeface="Times New Roman" panose="02020603050405020304" pitchFamily="18" charset="0"/>
              </a:rPr>
              <a:t>giác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vuông</a:t>
            </a:r>
            <a:r>
              <a:rPr lang="en-US" sz="2400" dirty="0">
                <a:latin typeface="Times New Roman" panose="02020603050405020304" pitchFamily="18" charset="0"/>
                <a:cs typeface="Times New Roman" panose="02020603050405020304" pitchFamily="18" charset="0"/>
              </a:rPr>
              <a:t> ABC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tam </a:t>
            </a:r>
            <a:r>
              <a:rPr lang="en-US" sz="2400" dirty="0" err="1">
                <a:latin typeface="Times New Roman" panose="02020603050405020304" pitchFamily="18" charset="0"/>
                <a:cs typeface="Times New Roman" panose="02020603050405020304" pitchFamily="18" charset="0"/>
              </a:rPr>
              <a:t>giác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vuông</a:t>
            </a:r>
            <a:r>
              <a:rPr lang="en-US" sz="2400" dirty="0">
                <a:latin typeface="Times New Roman" panose="02020603050405020304" pitchFamily="18" charset="0"/>
                <a:cs typeface="Times New Roman" panose="02020603050405020304" pitchFamily="18" charset="0"/>
              </a:rPr>
              <a:t> DEF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a:t>
            </a:r>
          </a:p>
        </p:txBody>
      </p:sp>
      <p:sp>
        <p:nvSpPr>
          <p:cNvPr id="8" name="TextBox 7"/>
          <p:cNvSpPr txBox="1"/>
          <p:nvPr/>
        </p:nvSpPr>
        <p:spPr>
          <a:xfrm>
            <a:off x="0" y="3966088"/>
            <a:ext cx="9144000" cy="830997"/>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Nhìn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t>
            </a:r>
            <a:r>
              <a:rPr lang="vi-VN" sz="2400" dirty="0">
                <a:latin typeface="Times New Roman" panose="02020603050405020304" pitchFamily="18" charset="0"/>
                <a:cs typeface="Times New Roman" panose="02020603050405020304" pitchFamily="18" charset="0"/>
              </a:rPr>
              <a:t>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cạnh</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góc</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cạnh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hãy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t>
            </a:r>
            <a:r>
              <a:rPr lang="vi-VN" sz="2400" dirty="0">
                <a:latin typeface="Times New Roman" panose="02020603050405020304" pitchFamily="18" charset="0"/>
                <a:cs typeface="Times New Roman" panose="02020603050405020304" pitchFamily="18" charset="0"/>
              </a:rPr>
              <a:t>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tam </a:t>
            </a:r>
            <a:r>
              <a:rPr lang="en-US" sz="2400" dirty="0" err="1">
                <a:latin typeface="Times New Roman" panose="02020603050405020304" pitchFamily="18" charset="0"/>
                <a:cs typeface="Times New Roman" panose="02020603050405020304" pitchFamily="18" charset="0"/>
              </a:rPr>
              <a:t>giác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vuông</a:t>
            </a:r>
            <a:r>
              <a:rPr lang="en-US" sz="2400" dirty="0">
                <a:latin typeface="Times New Roman" panose="02020603050405020304" pitchFamily="18" charset="0"/>
                <a:cs typeface="Times New Roman" panose="02020603050405020304" pitchFamily="18" charset="0"/>
              </a:rPr>
              <a:t>?</a:t>
            </a:r>
          </a:p>
        </p:txBody>
      </p:sp>
      <p:sp>
        <p:nvSpPr>
          <p:cNvPr id="9" name="TextBox 8"/>
          <p:cNvSpPr txBox="1"/>
          <p:nvPr/>
        </p:nvSpPr>
        <p:spPr>
          <a:xfrm>
            <a:off x="0" y="5317422"/>
            <a:ext cx="9144000" cy="1200329"/>
          </a:xfrm>
          <a:prstGeom prst="rect">
            <a:avLst/>
          </a:prstGeom>
          <a:solidFill>
            <a:srgbClr val="FFFF00"/>
          </a:solidFill>
        </p:spPr>
        <p:txBody>
          <a:bodyPr wrap="square" rtlCol="0">
            <a:spAutoFit/>
          </a:bodyPr>
          <a:lstStyle/>
          <a:p>
            <a:pPr>
              <a:lnSpc>
                <a:spcPct val="150000"/>
              </a:lnSpc>
            </a:pPr>
            <a:r>
              <a:rPr lang="en-US" sz="2400" dirty="0" err="1">
                <a:latin typeface="Times New Roman" panose="02020603050405020304" pitchFamily="18" charset="0"/>
                <a:cs typeface="Times New Roman" panose="02020603050405020304" pitchFamily="18" charset="0"/>
              </a:rPr>
              <a:t>Nếu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góc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vuông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tam </a:t>
            </a:r>
            <a:r>
              <a:rPr lang="en-US" sz="2400" dirty="0" err="1">
                <a:latin typeface="Times New Roman" panose="02020603050405020304" pitchFamily="18" charset="0"/>
                <a:cs typeface="Times New Roman" panose="02020603050405020304" pitchFamily="18" charset="0"/>
              </a:rPr>
              <a:t>giác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vuông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lần</a:t>
            </a:r>
            <a:r>
              <a:rPr lang="en-US" sz="2400" dirty="0">
                <a:latin typeface="Times New Roman" panose="02020603050405020304" pitchFamily="18" charset="0"/>
                <a:cs typeface="Times New Roman" panose="02020603050405020304" pitchFamily="18" charset="0"/>
              </a:rPr>
              <a:t> l</a:t>
            </a:r>
            <a:r>
              <a:rPr lang="vi-VN" sz="2400" dirty="0">
                <a:latin typeface="Times New Roman" panose="02020603050405020304" pitchFamily="18" charset="0"/>
                <a:cs typeface="Times New Roman" panose="02020603050405020304" pitchFamily="18" charset="0"/>
              </a:rPr>
              <a:t>ượt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góc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vuông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tam </a:t>
            </a:r>
            <a:r>
              <a:rPr lang="en-US" sz="2400" dirty="0" err="1">
                <a:latin typeface="Times New Roman" panose="02020603050405020304" pitchFamily="18" charset="0"/>
                <a:cs typeface="Times New Roman" panose="02020603050405020304" pitchFamily="18" charset="0"/>
              </a:rPr>
              <a:t>giác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vuông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tam </a:t>
            </a:r>
            <a:r>
              <a:rPr lang="en-US" sz="2400" dirty="0" err="1">
                <a:latin typeface="Times New Roman" panose="02020603050405020304" pitchFamily="18" charset="0"/>
                <a:cs typeface="Times New Roman" panose="02020603050405020304" pitchFamily="18" charset="0"/>
              </a:rPr>
              <a:t>giác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vuông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nhau</a:t>
            </a:r>
            <a:r>
              <a:rPr lang="en-US" sz="2400" dirty="0">
                <a:latin typeface="Times New Roman" panose="02020603050405020304" pitchFamily="18" charset="0"/>
                <a:cs typeface="Times New Roman" panose="02020603050405020304" pitchFamily="18" charset="0"/>
              </a:rPr>
              <a:t>.</a:t>
            </a:r>
          </a:p>
        </p:txBody>
      </p:sp>
      <p:sp>
        <p:nvSpPr>
          <p:cNvPr id="10" name="Rectangle 9"/>
          <p:cNvSpPr/>
          <p:nvPr/>
        </p:nvSpPr>
        <p:spPr>
          <a:xfrm>
            <a:off x="293511" y="4917312"/>
            <a:ext cx="1236236" cy="461665"/>
          </a:xfrm>
          <a:prstGeom prst="rect">
            <a:avLst/>
          </a:prstGeom>
        </p:spPr>
        <p:txBody>
          <a:bodyPr wrap="none">
            <a:spAutoFit/>
          </a:bodyPr>
          <a:lstStyle/>
          <a:p>
            <a:r>
              <a:rPr lang="en-US" sz="2400" b="1" dirty="0" err="1">
                <a:solidFill>
                  <a:srgbClr val="FF0000"/>
                </a:solidFill>
                <a:latin typeface="Times New Roman" panose="02020603050405020304" pitchFamily="18" charset="0"/>
                <a:cs typeface="Times New Roman" panose="02020603050405020304" pitchFamily="18" charset="0"/>
              </a:rPr>
              <a:t>Hệ</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quả</a:t>
            </a:r>
            <a:r>
              <a:rPr lang="en-US" sz="2400" b="1" dirty="0">
                <a:solidFill>
                  <a:srgbClr val="FF0000"/>
                </a:solidFill>
                <a:latin typeface="Times New Roman" panose="02020603050405020304" pitchFamily="18" charset="0"/>
                <a:cs typeface="Times New Roman" panose="02020603050405020304" pitchFamily="18" charset="0"/>
              </a:rPr>
              <a:t>:</a:t>
            </a:r>
          </a:p>
        </p:txBody>
      </p:sp>
      <p:sp>
        <p:nvSpPr>
          <p:cNvPr id="11" name="Date Placeholder 10"/>
          <p:cNvSpPr>
            <a:spLocks noGrp="1"/>
          </p:cNvSpPr>
          <p:nvPr>
            <p:ph type="dt" sz="half" idx="10"/>
          </p:nvPr>
        </p:nvSpPr>
        <p:spPr/>
        <p:txBody>
          <a:bodyPr/>
          <a:lstStyle/>
          <a:p>
            <a:fld id="{BAC28089-E5A6-430B-A2C4-A5A86D0BD8C4}" type="datetime1">
              <a:rPr lang="vi-VN" smtClean="0"/>
              <a:pPr/>
              <a:t>18/11/2021</a:t>
            </a:fld>
            <a:endParaRPr lang="en-US"/>
          </a:p>
        </p:txBody>
      </p:sp>
      <p:sp>
        <p:nvSpPr>
          <p:cNvPr id="13" name="Footer Placeholder 12"/>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AF6EB7BE-53F9-4A66-904B-0C744F12899E}" type="slidenum">
              <a:rPr lang="en-US" smtClean="0"/>
              <a:pPr/>
              <a:t>20</a:t>
            </a:fld>
            <a:endParaRPr lang="en-US"/>
          </a:p>
        </p:txBody>
      </p:sp>
      <p:sp>
        <p:nvSpPr>
          <p:cNvPr id="40961" name="Rectangle 1"/>
          <p:cNvSpPr>
            <a:spLocks noChangeArrowheads="1"/>
          </p:cNvSpPr>
          <p:nvPr/>
        </p:nvSpPr>
        <p:spPr bwMode="auto">
          <a:xfrm>
            <a:off x="0" y="0"/>
            <a:ext cx="2098651"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nl-NL" sz="3200" b="1" i="0" u="none" strike="noStrike" cap="none" normalizeH="0" baseline="0">
                <a:ln>
                  <a:noFill/>
                </a:ln>
                <a:solidFill>
                  <a:schemeClr val="tx1"/>
                </a:solidFill>
                <a:effectLst/>
                <a:latin typeface="Times New Roman" pitchFamily="18" charset="0"/>
                <a:ea typeface="Arial" pitchFamily="34" charset="0"/>
                <a:cs typeface="Times New Roman" pitchFamily="18" charset="0"/>
              </a:rPr>
              <a:t>3. Hệ quả: </a:t>
            </a:r>
            <a:endParaRPr kumimoji="0" lang="nl-NL" sz="3200" b="0" i="0" u="none" strike="noStrike" cap="none" normalizeH="0" baseline="0">
              <a:ln>
                <a:noFill/>
              </a:ln>
              <a:solidFill>
                <a:schemeClr val="tx1"/>
              </a:solidFill>
              <a:effectLst/>
              <a:latin typeface="Arial" pitchFamily="34" charset="0"/>
              <a:cs typeface="Arial" pitchFamily="34" charset="0"/>
            </a:endParaRPr>
          </a:p>
        </p:txBody>
      </p:sp>
      <p:pic>
        <p:nvPicPr>
          <p:cNvPr id="14" name="Picture 13">
            <a:extLst>
              <a:ext uri="{FF2B5EF4-FFF2-40B4-BE49-F238E27FC236}">
                <a16:creationId xmlns:a16="http://schemas.microsoft.com/office/drawing/2014/main" id="{453B174F-EE32-44C0-AEBD-2414C6D6BB2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8819"/>
          <a:stretch/>
        </p:blipFill>
        <p:spPr>
          <a:xfrm>
            <a:off x="7229476" y="0"/>
            <a:ext cx="2327672" cy="3103563"/>
          </a:xfrm>
          <a:prstGeom prst="rect">
            <a:avLst/>
          </a:prstGeom>
        </p:spPr>
      </p:pic>
    </p:spTree>
    <p:extLst>
      <p:ext uri="{BB962C8B-B14F-4D97-AF65-F5344CB8AC3E}">
        <p14:creationId xmlns:p14="http://schemas.microsoft.com/office/powerpoint/2010/main" val="3267453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arn(inVertical)">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anim calcmode="lin" valueType="num">
                                      <p:cBhvr>
                                        <p:cTn id="40" dur="1000" fill="hold"/>
                                        <p:tgtEl>
                                          <p:spTgt spid="10"/>
                                        </p:tgtEl>
                                        <p:attrNameLst>
                                          <p:attrName>ppt_x</p:attrName>
                                        </p:attrNameLst>
                                      </p:cBhvr>
                                      <p:tavLst>
                                        <p:tav tm="0">
                                          <p:val>
                                            <p:strVal val="#ppt_x"/>
                                          </p:val>
                                        </p:tav>
                                        <p:tav tm="100000">
                                          <p:val>
                                            <p:strVal val="#ppt_x"/>
                                          </p:val>
                                        </p:tav>
                                      </p:tavLst>
                                    </p:anim>
                                    <p:anim calcmode="lin" valueType="num">
                                      <p:cBhvr>
                                        <p:cTn id="41" dur="1000" fill="hold"/>
                                        <p:tgtEl>
                                          <p:spTgt spid="10"/>
                                        </p:tgtEl>
                                        <p:attrNameLst>
                                          <p:attrName>ppt_y</p:attrName>
                                        </p:attrNameLst>
                                      </p:cBhvr>
                                      <p:tavLst>
                                        <p:tav tm="0">
                                          <p:val>
                                            <p:strVal val="#ppt_y+.1"/>
                                          </p:val>
                                        </p:tav>
                                        <p:tav tm="100000">
                                          <p:val>
                                            <p:strVal val="#ppt_y"/>
                                          </p:val>
                                        </p:tav>
                                      </p:tavLst>
                                    </p:anim>
                                  </p:childTnLst>
                                </p:cTn>
                              </p:par>
                            </p:childTnLst>
                          </p:cTn>
                        </p:par>
                        <p:par>
                          <p:cTn id="42" fill="hold">
                            <p:stCondLst>
                              <p:cond delay="1000"/>
                            </p:stCondLst>
                            <p:childTnLst>
                              <p:par>
                                <p:cTn id="43" presetID="1" presetClass="exit" presetSubtype="0" fill="hold" grpId="1" nodeType="afterEffect">
                                  <p:stCondLst>
                                    <p:cond delay="0"/>
                                  </p:stCondLst>
                                  <p:childTnLst>
                                    <p:set>
                                      <p:cBhvr>
                                        <p:cTn id="44" dur="1" fill="hold">
                                          <p:stCondLst>
                                            <p:cond delay="0"/>
                                          </p:stCondLst>
                                        </p:cTn>
                                        <p:tgtEl>
                                          <p:spTgt spid="7"/>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8"/>
                                        </p:tgtEl>
                                        <p:attrNameLst>
                                          <p:attrName>style.visibility</p:attrName>
                                        </p:attrNameLst>
                                      </p:cBhvr>
                                      <p:to>
                                        <p:strVal val="hidden"/>
                                      </p:to>
                                    </p:set>
                                  </p:childTnLst>
                                </p:cTn>
                              </p:par>
                            </p:childTnLst>
                          </p:cTn>
                        </p:par>
                        <p:par>
                          <p:cTn id="47" fill="hold">
                            <p:stCondLst>
                              <p:cond delay="1000"/>
                            </p:stCondLst>
                            <p:childTnLst>
                              <p:par>
                                <p:cTn id="48" presetID="64" presetClass="path" presetSubtype="0" accel="50000" decel="50000" fill="hold" grpId="1" nodeType="afterEffect">
                                  <p:stCondLst>
                                    <p:cond delay="0"/>
                                  </p:stCondLst>
                                  <p:childTnLst>
                                    <p:animMotion origin="layout" path="M 0 0 L 0 -0.25 E" pathEditMode="relative" ptsTypes="">
                                      <p:cBhvr>
                                        <p:cTn id="49" dur="2000" fill="hold"/>
                                        <p:tgtEl>
                                          <p:spTgt spid="9"/>
                                        </p:tgtEl>
                                        <p:attrNameLst>
                                          <p:attrName>ppt_x</p:attrName>
                                          <p:attrName>ppt_y</p:attrName>
                                        </p:attrNameLst>
                                      </p:cBhvr>
                                    </p:animMotion>
                                  </p:childTnLst>
                                </p:cTn>
                              </p:par>
                              <p:par>
                                <p:cTn id="50" presetID="64" presetClass="path" presetSubtype="0" accel="50000" decel="50000" fill="hold" grpId="1" nodeType="withEffect">
                                  <p:stCondLst>
                                    <p:cond delay="0"/>
                                  </p:stCondLst>
                                  <p:childTnLst>
                                    <p:animMotion origin="layout" path="M 0 0 L 0 -0.25 E" pathEditMode="relative" ptsTypes="">
                                      <p:cBhvr>
                                        <p:cTn id="51" dur="2000" fill="hold"/>
                                        <p:tgtEl>
                                          <p:spTgt spid="1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7" grpId="1"/>
      <p:bldP spid="8" grpId="0"/>
      <p:bldP spid="8" grpId="1"/>
      <p:bldP spid="9" grpId="0" animBg="1"/>
      <p:bldP spid="9" grpId="1" animBg="1"/>
      <p:bldP spid="10" grpId="0"/>
      <p:bldP spid="10"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a:extLst>
              <a:ext uri="{FF2B5EF4-FFF2-40B4-BE49-F238E27FC236}">
                <a16:creationId xmlns:a16="http://schemas.microsoft.com/office/drawing/2014/main" id="{6437E96C-B4D7-4CA6-90EE-43A5C748EF9C}"/>
              </a:ext>
            </a:extLst>
          </p:cNvPr>
          <p:cNvSpPr/>
          <p:nvPr/>
        </p:nvSpPr>
        <p:spPr>
          <a:xfrm>
            <a:off x="0" y="1328057"/>
            <a:ext cx="4064000" cy="411480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0000"/>
                </a:solidFill>
                <a:latin typeface="Times New Roman" panose="02020603050405020304" pitchFamily="18" charset="0"/>
                <a:cs typeface="Times New Roman" panose="02020603050405020304" pitchFamily="18" charset="0"/>
              </a:rPr>
              <a:t>HOẠT ĐỘNG 3</a:t>
            </a:r>
          </a:p>
        </p:txBody>
      </p:sp>
      <p:sp>
        <p:nvSpPr>
          <p:cNvPr id="11" name="TextBox 10">
            <a:extLst>
              <a:ext uri="{FF2B5EF4-FFF2-40B4-BE49-F238E27FC236}">
                <a16:creationId xmlns:a16="http://schemas.microsoft.com/office/drawing/2014/main" id="{B812FD0D-3345-4D97-BED4-5A0590056D2D}"/>
              </a:ext>
            </a:extLst>
          </p:cNvPr>
          <p:cNvSpPr txBox="1"/>
          <p:nvPr/>
        </p:nvSpPr>
        <p:spPr>
          <a:xfrm>
            <a:off x="3976007" y="2879115"/>
            <a:ext cx="4329793" cy="1015663"/>
          </a:xfrm>
          <a:prstGeom prst="rect">
            <a:avLst/>
          </a:prstGeom>
          <a:noFill/>
        </p:spPr>
        <p:txBody>
          <a:bodyPr wrap="square">
            <a:spAutoFit/>
          </a:bodyPr>
          <a:lstStyle/>
          <a:p>
            <a:pPr algn="ctr"/>
            <a:r>
              <a:rPr lang="en-US" sz="6000" b="1">
                <a:solidFill>
                  <a:srgbClr val="FF0000"/>
                </a:solidFill>
                <a:latin typeface="Times New Roman" panose="02020603050405020304" pitchFamily="18" charset="0"/>
                <a:ea typeface="Calibri" panose="020F0502020204030204" pitchFamily="34" charset="0"/>
              </a:rPr>
              <a:t>Luyện tập</a:t>
            </a:r>
            <a:endParaRPr lang="en-US" sz="6000">
              <a:solidFill>
                <a:prstClr val="black"/>
              </a:solidFill>
            </a:endParaRPr>
          </a:p>
        </p:txBody>
      </p:sp>
      <p:sp>
        <p:nvSpPr>
          <p:cNvPr id="4" name="Date Placeholder 3"/>
          <p:cNvSpPr>
            <a:spLocks noGrp="1"/>
          </p:cNvSpPr>
          <p:nvPr>
            <p:ph type="dt" sz="half" idx="10"/>
          </p:nvPr>
        </p:nvSpPr>
        <p:spPr/>
        <p:txBody>
          <a:bodyPr/>
          <a:lstStyle/>
          <a:p>
            <a:fld id="{BD0AFD4E-6350-4E99-8599-1A379D5710F9}" type="datetime1">
              <a:rPr lang="vi-VN" smtClean="0"/>
              <a:pPr/>
              <a:t>18/11/2021</a:t>
            </a:fld>
            <a:endParaRPr lang="en-US"/>
          </a:p>
        </p:txBody>
      </p:sp>
      <p:sp>
        <p:nvSpPr>
          <p:cNvPr id="6" name="Footer Placeholder 5"/>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6EB7BE-53F9-4A66-904B-0C744F12899E}" type="slidenum">
              <a:rPr lang="en-US" smtClean="0"/>
              <a:pPr/>
              <a:t>21</a:t>
            </a:fld>
            <a:endParaRPr lang="en-US"/>
          </a:p>
        </p:txBody>
      </p:sp>
    </p:spTree>
    <p:extLst>
      <p:ext uri="{BB962C8B-B14F-4D97-AF65-F5344CB8AC3E}">
        <p14:creationId xmlns:p14="http://schemas.microsoft.com/office/powerpoint/2010/main" val="241133761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 calcmode="lin" valueType="num">
                                      <p:cBhvr>
                                        <p:cTn id="9" dur="1500" fill="hold"/>
                                        <p:tgtEl>
                                          <p:spTgt spid="3"/>
                                        </p:tgtEl>
                                        <p:attrNameLst>
                                          <p:attrName>style.rotation</p:attrName>
                                        </p:attrNameLst>
                                      </p:cBhvr>
                                      <p:tavLst>
                                        <p:tav tm="0">
                                          <p:val>
                                            <p:fltVal val="360"/>
                                          </p:val>
                                        </p:tav>
                                        <p:tav tm="100000">
                                          <p:val>
                                            <p:fltVal val="0"/>
                                          </p:val>
                                        </p:tav>
                                      </p:tavLst>
                                    </p:anim>
                                    <p:animEffect transition="in" filter="fade">
                                      <p:cBhvr>
                                        <p:cTn id="10" dur="1500"/>
                                        <p:tgtEl>
                                          <p:spTgt spid="3"/>
                                        </p:tgtEl>
                                      </p:cBhvr>
                                    </p:animEffect>
                                  </p:childTnLst>
                                </p:cTn>
                              </p:par>
                            </p:childTnLst>
                          </p:cTn>
                        </p:par>
                        <p:par>
                          <p:cTn id="11" fill="hold">
                            <p:stCondLst>
                              <p:cond delay="15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anim by="(-#ppt_w*2)" calcmode="lin" valueType="num">
                                      <p:cBhvr rctx="PPT">
                                        <p:cTn id="14" dur="500" autoRev="1" fill="hold">
                                          <p:stCondLst>
                                            <p:cond delay="0"/>
                                          </p:stCondLst>
                                        </p:cTn>
                                        <p:tgtEl>
                                          <p:spTgt spid="11"/>
                                        </p:tgtEl>
                                        <p:attrNameLst>
                                          <p:attrName>ppt_w</p:attrName>
                                        </p:attrNameLst>
                                      </p:cBhvr>
                                    </p:anim>
                                    <p:anim by="(#ppt_w*0.50)" calcmode="lin" valueType="num">
                                      <p:cBhvr>
                                        <p:cTn id="15" dur="500" decel="50000" autoRev="1" fill="hold">
                                          <p:stCondLst>
                                            <p:cond delay="0"/>
                                          </p:stCondLst>
                                        </p:cTn>
                                        <p:tgtEl>
                                          <p:spTgt spid="11"/>
                                        </p:tgtEl>
                                        <p:attrNameLst>
                                          <p:attrName>ppt_x</p:attrName>
                                        </p:attrNameLst>
                                      </p:cBhvr>
                                    </p:anim>
                                    <p:anim from="(-#ppt_h/2)" to="(#ppt_y)" calcmode="lin" valueType="num">
                                      <p:cBhvr>
                                        <p:cTn id="16" dur="1000" fill="hold">
                                          <p:stCondLst>
                                            <p:cond delay="0"/>
                                          </p:stCondLst>
                                        </p:cTn>
                                        <p:tgtEl>
                                          <p:spTgt spid="11"/>
                                        </p:tgtEl>
                                        <p:attrNameLst>
                                          <p:attrName>ppt_y</p:attrName>
                                        </p:attrNameLst>
                                      </p:cBhvr>
                                    </p:anim>
                                    <p:animRot by="21600000">
                                      <p:cBhvr>
                                        <p:cTn id="17" dur="1000"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52757"/>
            <a:ext cx="9144000" cy="830997"/>
          </a:xfrm>
          <a:prstGeom prst="rect">
            <a:avLst/>
          </a:prstGeom>
          <a:noFill/>
        </p:spPr>
        <p:txBody>
          <a:bodyPr wrap="square" rtlCol="0">
            <a:spAutoFit/>
          </a:bodyPr>
          <a:lstStyle/>
          <a:p>
            <a:r>
              <a:rPr lang="en-US" sz="2400" b="1" dirty="0" err="1">
                <a:latin typeface="Times New Roman" panose="02020603050405020304" pitchFamily="18" charset="0"/>
                <a:cs typeface="Times New Roman" panose="02020603050405020304" pitchFamily="18" charset="0"/>
              </a:rPr>
              <a:t>Bài</a:t>
            </a:r>
            <a:r>
              <a:rPr lang="en-US" sz="2400" b="1" dirty="0">
                <a:latin typeface="Times New Roman" panose="02020603050405020304" pitchFamily="18" charset="0"/>
                <a:cs typeface="Times New Roman" panose="02020603050405020304" pitchFamily="18" charset="0"/>
              </a:rPr>
              <a:t> </a:t>
            </a:r>
            <a:r>
              <a:rPr lang="en-US" sz="2400" b="1" err="1">
                <a:latin typeface="Times New Roman" panose="02020603050405020304" pitchFamily="18" charset="0"/>
                <a:cs typeface="Times New Roman" panose="02020603050405020304" pitchFamily="18" charset="0"/>
              </a:rPr>
              <a:t>tập</a:t>
            </a:r>
            <a:r>
              <a:rPr lang="en-US" sz="2400" b="1">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vẽ</a:t>
            </a:r>
            <a:r>
              <a:rPr lang="en-US" sz="2400" dirty="0">
                <a:latin typeface="Times New Roman" panose="02020603050405020304" pitchFamily="18" charset="0"/>
                <a:cs typeface="Times New Roman" panose="02020603050405020304" pitchFamily="18" charset="0"/>
              </a:rPr>
              <a:t> d</a:t>
            </a:r>
            <a:r>
              <a:rPr lang="vi-VN" sz="2400" dirty="0">
                <a:latin typeface="Times New Roman" panose="02020603050405020304" pitchFamily="18" charset="0"/>
                <a:cs typeface="Times New Roman" panose="02020603050405020304" pitchFamily="18" charset="0"/>
              </a:rPr>
              <a:t>ưới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tam </a:t>
            </a:r>
            <a:r>
              <a:rPr lang="en-US" sz="2400" dirty="0" err="1">
                <a:latin typeface="Times New Roman" panose="02020603050405020304" pitchFamily="18" charset="0"/>
                <a:cs typeface="Times New Roman" panose="02020603050405020304" pitchFamily="18" charset="0"/>
              </a:rPr>
              <a:t>giác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sao</a:t>
            </a:r>
            <a:r>
              <a:rPr lang="en-US" sz="2400" dirty="0">
                <a:latin typeface="Times New Roman" panose="02020603050405020304" pitchFamily="18" charset="0"/>
                <a:cs typeface="Times New Roman" panose="02020603050405020304" pitchFamily="18" charset="0"/>
              </a:rPr>
              <a:t>?  </a:t>
            </a:r>
          </a:p>
        </p:txBody>
      </p:sp>
      <p:pic>
        <p:nvPicPr>
          <p:cNvPr id="7" name="Picture 6"/>
          <p:cNvPicPr>
            <a:picLocks noChangeAspect="1"/>
          </p:cNvPicPr>
          <p:nvPr/>
        </p:nvPicPr>
        <p:blipFill>
          <a:blip r:embed="rId2"/>
          <a:stretch>
            <a:fillRect/>
          </a:stretch>
        </p:blipFill>
        <p:spPr>
          <a:xfrm>
            <a:off x="4952282" y="1564284"/>
            <a:ext cx="3619524" cy="1880525"/>
          </a:xfrm>
          <a:prstGeom prst="rect">
            <a:avLst/>
          </a:prstGeom>
        </p:spPr>
      </p:pic>
      <p:cxnSp>
        <p:nvCxnSpPr>
          <p:cNvPr id="12" name="Straight Connector 11"/>
          <p:cNvCxnSpPr/>
          <p:nvPr/>
        </p:nvCxnSpPr>
        <p:spPr>
          <a:xfrm flipH="1">
            <a:off x="4571998" y="959556"/>
            <a:ext cx="39512" cy="563315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97547" y="3781530"/>
            <a:ext cx="8754541" cy="5891"/>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698044" y="1298222"/>
            <a:ext cx="1524000" cy="461665"/>
          </a:xfrm>
          <a:prstGeom prst="rect">
            <a:avLst/>
          </a:prstGeom>
          <a:noFill/>
        </p:spPr>
        <p:txBody>
          <a:bodyPr wrap="square" rtlCol="0">
            <a:spAutoFit/>
          </a:bodyPr>
          <a:lstStyle/>
          <a:p>
            <a:pPr algn="ctr"/>
            <a:r>
              <a:rPr lang="en-US" sz="2400" b="1" i="1" dirty="0" err="1">
                <a:solidFill>
                  <a:srgbClr val="FF0000"/>
                </a:solidFill>
                <a:latin typeface="Times New Roman" panose="02020603050405020304" pitchFamily="18" charset="0"/>
                <a:cs typeface="Times New Roman" panose="02020603050405020304" pitchFamily="18" charset="0"/>
              </a:rPr>
              <a:t>Nhóm</a:t>
            </a:r>
            <a:r>
              <a:rPr lang="en-US" sz="2400" b="1" i="1" dirty="0">
                <a:solidFill>
                  <a:srgbClr val="FF0000"/>
                </a:solidFill>
                <a:latin typeface="Times New Roman" panose="02020603050405020304" pitchFamily="18" charset="0"/>
                <a:cs typeface="Times New Roman" panose="02020603050405020304" pitchFamily="18" charset="0"/>
              </a:rPr>
              <a:t> 1</a:t>
            </a:r>
          </a:p>
        </p:txBody>
      </p:sp>
      <p:sp>
        <p:nvSpPr>
          <p:cNvPr id="16" name="TextBox 15"/>
          <p:cNvSpPr txBox="1"/>
          <p:nvPr/>
        </p:nvSpPr>
        <p:spPr>
          <a:xfrm>
            <a:off x="6904931" y="1137802"/>
            <a:ext cx="1524000" cy="461665"/>
          </a:xfrm>
          <a:prstGeom prst="rect">
            <a:avLst/>
          </a:prstGeom>
          <a:noFill/>
        </p:spPr>
        <p:txBody>
          <a:bodyPr wrap="square" rtlCol="0">
            <a:spAutoFit/>
          </a:bodyPr>
          <a:lstStyle/>
          <a:p>
            <a:pPr algn="ctr"/>
            <a:r>
              <a:rPr lang="en-US" sz="2400" b="1" i="1" dirty="0" err="1">
                <a:solidFill>
                  <a:srgbClr val="FF0000"/>
                </a:solidFill>
                <a:latin typeface="Times New Roman" panose="02020603050405020304" pitchFamily="18" charset="0"/>
                <a:cs typeface="Times New Roman" panose="02020603050405020304" pitchFamily="18" charset="0"/>
              </a:rPr>
              <a:t>Nhóm</a:t>
            </a:r>
            <a:r>
              <a:rPr lang="en-US" sz="2400" b="1" i="1" dirty="0">
                <a:solidFill>
                  <a:srgbClr val="FF0000"/>
                </a:solidFill>
                <a:latin typeface="Times New Roman" panose="02020603050405020304" pitchFamily="18" charset="0"/>
                <a:cs typeface="Times New Roman" panose="02020603050405020304" pitchFamily="18" charset="0"/>
              </a:rPr>
              <a:t> 2</a:t>
            </a:r>
          </a:p>
        </p:txBody>
      </p:sp>
      <p:sp>
        <p:nvSpPr>
          <p:cNvPr id="17" name="TextBox 16"/>
          <p:cNvSpPr txBox="1"/>
          <p:nvPr/>
        </p:nvSpPr>
        <p:spPr>
          <a:xfrm>
            <a:off x="285256" y="3994110"/>
            <a:ext cx="1524000" cy="461665"/>
          </a:xfrm>
          <a:prstGeom prst="rect">
            <a:avLst/>
          </a:prstGeom>
          <a:noFill/>
        </p:spPr>
        <p:txBody>
          <a:bodyPr wrap="square" rtlCol="0">
            <a:spAutoFit/>
          </a:bodyPr>
          <a:lstStyle/>
          <a:p>
            <a:pPr algn="ctr"/>
            <a:r>
              <a:rPr lang="en-US" sz="2400" b="1" i="1" dirty="0" err="1">
                <a:solidFill>
                  <a:srgbClr val="FF0000"/>
                </a:solidFill>
                <a:latin typeface="Times New Roman" panose="02020603050405020304" pitchFamily="18" charset="0"/>
                <a:cs typeface="Times New Roman" panose="02020603050405020304" pitchFamily="18" charset="0"/>
              </a:rPr>
              <a:t>Nhóm</a:t>
            </a:r>
            <a:r>
              <a:rPr lang="en-US" sz="2400" b="1" i="1" dirty="0">
                <a:solidFill>
                  <a:srgbClr val="FF0000"/>
                </a:solidFill>
                <a:latin typeface="Times New Roman" panose="02020603050405020304" pitchFamily="18" charset="0"/>
                <a:cs typeface="Times New Roman" panose="02020603050405020304" pitchFamily="18" charset="0"/>
              </a:rPr>
              <a:t> 3</a:t>
            </a:r>
          </a:p>
        </p:txBody>
      </p:sp>
      <p:sp>
        <p:nvSpPr>
          <p:cNvPr id="13" name="Rounded Rectangle 12"/>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03:00</a:t>
            </a:r>
          </a:p>
        </p:txBody>
      </p:sp>
      <p:sp>
        <p:nvSpPr>
          <p:cNvPr id="19" name="Rounded Rectangle 18"/>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02:59</a:t>
            </a:r>
          </a:p>
        </p:txBody>
      </p:sp>
      <p:sp>
        <p:nvSpPr>
          <p:cNvPr id="20" name="Rounded Rectangle 19"/>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02:58</a:t>
            </a:r>
          </a:p>
        </p:txBody>
      </p:sp>
      <p:sp>
        <p:nvSpPr>
          <p:cNvPr id="21" name="Rounded Rectangle 20"/>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02:57</a:t>
            </a:r>
          </a:p>
        </p:txBody>
      </p:sp>
      <p:sp>
        <p:nvSpPr>
          <p:cNvPr id="22" name="Rounded Rectangle 21"/>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02:56</a:t>
            </a:r>
          </a:p>
        </p:txBody>
      </p:sp>
      <p:sp>
        <p:nvSpPr>
          <p:cNvPr id="23" name="Rounded Rectangle 22"/>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02:55</a:t>
            </a:r>
          </a:p>
        </p:txBody>
      </p:sp>
      <p:sp>
        <p:nvSpPr>
          <p:cNvPr id="24" name="Rounded Rectangle 23"/>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02:54</a:t>
            </a:r>
          </a:p>
        </p:txBody>
      </p:sp>
      <p:sp>
        <p:nvSpPr>
          <p:cNvPr id="25" name="Rounded Rectangle 24"/>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02:53</a:t>
            </a:r>
          </a:p>
        </p:txBody>
      </p:sp>
      <p:sp>
        <p:nvSpPr>
          <p:cNvPr id="26" name="Rounded Rectangle 25"/>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02:52</a:t>
            </a:r>
          </a:p>
        </p:txBody>
      </p:sp>
      <p:sp>
        <p:nvSpPr>
          <p:cNvPr id="27" name="Rounded Rectangle 26"/>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02:51</a:t>
            </a:r>
          </a:p>
        </p:txBody>
      </p:sp>
      <p:sp>
        <p:nvSpPr>
          <p:cNvPr id="28" name="Rounded Rectangle 27"/>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02:50</a:t>
            </a:r>
          </a:p>
        </p:txBody>
      </p:sp>
      <p:sp>
        <p:nvSpPr>
          <p:cNvPr id="29" name="Rounded Rectangle 28"/>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02:49</a:t>
            </a:r>
          </a:p>
        </p:txBody>
      </p:sp>
      <p:sp>
        <p:nvSpPr>
          <p:cNvPr id="30" name="Rounded Rectangle 29"/>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02:48</a:t>
            </a:r>
          </a:p>
        </p:txBody>
      </p:sp>
      <p:sp>
        <p:nvSpPr>
          <p:cNvPr id="31" name="Rounded Rectangle 30"/>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02:47</a:t>
            </a:r>
          </a:p>
        </p:txBody>
      </p:sp>
      <p:sp>
        <p:nvSpPr>
          <p:cNvPr id="32" name="Rounded Rectangle 31"/>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02:46</a:t>
            </a:r>
          </a:p>
        </p:txBody>
      </p:sp>
      <p:sp>
        <p:nvSpPr>
          <p:cNvPr id="33" name="Rounded Rectangle 32"/>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02:45</a:t>
            </a:r>
          </a:p>
        </p:txBody>
      </p:sp>
      <p:sp>
        <p:nvSpPr>
          <p:cNvPr id="34" name="Rounded Rectangle 33"/>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02:44</a:t>
            </a:r>
          </a:p>
        </p:txBody>
      </p:sp>
      <p:sp>
        <p:nvSpPr>
          <p:cNvPr id="35" name="Rounded Rectangle 34"/>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02:43</a:t>
            </a:r>
          </a:p>
        </p:txBody>
      </p:sp>
      <p:sp>
        <p:nvSpPr>
          <p:cNvPr id="36" name="Rounded Rectangle 35"/>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02:42</a:t>
            </a:r>
          </a:p>
        </p:txBody>
      </p:sp>
      <p:sp>
        <p:nvSpPr>
          <p:cNvPr id="37" name="Rounded Rectangle 36"/>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02:41</a:t>
            </a:r>
          </a:p>
        </p:txBody>
      </p:sp>
      <p:sp>
        <p:nvSpPr>
          <p:cNvPr id="38" name="Rounded Rectangle 37"/>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02:40</a:t>
            </a:r>
          </a:p>
        </p:txBody>
      </p:sp>
      <p:sp>
        <p:nvSpPr>
          <p:cNvPr id="39" name="Rounded Rectangle 38"/>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02:39</a:t>
            </a:r>
          </a:p>
        </p:txBody>
      </p:sp>
      <p:sp>
        <p:nvSpPr>
          <p:cNvPr id="40" name="Rounded Rectangle 39"/>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02:38</a:t>
            </a:r>
          </a:p>
        </p:txBody>
      </p:sp>
      <p:sp>
        <p:nvSpPr>
          <p:cNvPr id="41" name="Rounded Rectangle 40"/>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02:37</a:t>
            </a:r>
          </a:p>
        </p:txBody>
      </p:sp>
      <p:sp>
        <p:nvSpPr>
          <p:cNvPr id="42" name="Rounded Rectangle 41"/>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02:36</a:t>
            </a:r>
          </a:p>
        </p:txBody>
      </p:sp>
      <p:sp>
        <p:nvSpPr>
          <p:cNvPr id="43" name="Rounded Rectangle 42"/>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02:35</a:t>
            </a:r>
          </a:p>
        </p:txBody>
      </p:sp>
      <p:sp>
        <p:nvSpPr>
          <p:cNvPr id="44" name="Rounded Rectangle 43"/>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02:34</a:t>
            </a:r>
          </a:p>
        </p:txBody>
      </p:sp>
      <p:sp>
        <p:nvSpPr>
          <p:cNvPr id="45" name="Rounded Rectangle 44"/>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02:33</a:t>
            </a:r>
          </a:p>
        </p:txBody>
      </p:sp>
      <p:sp>
        <p:nvSpPr>
          <p:cNvPr id="46" name="Rounded Rectangle 45"/>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02:32</a:t>
            </a:r>
          </a:p>
        </p:txBody>
      </p:sp>
      <p:sp>
        <p:nvSpPr>
          <p:cNvPr id="47" name="Rounded Rectangle 46"/>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02:31</a:t>
            </a:r>
          </a:p>
        </p:txBody>
      </p:sp>
      <p:sp>
        <p:nvSpPr>
          <p:cNvPr id="48" name="Rounded Rectangle 47"/>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02:30</a:t>
            </a:r>
          </a:p>
        </p:txBody>
      </p:sp>
      <p:sp>
        <p:nvSpPr>
          <p:cNvPr id="49" name="Rounded Rectangle 48"/>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02:29</a:t>
            </a:r>
          </a:p>
        </p:txBody>
      </p:sp>
      <p:sp>
        <p:nvSpPr>
          <p:cNvPr id="50" name="Rounded Rectangle 49"/>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02:28</a:t>
            </a:r>
          </a:p>
        </p:txBody>
      </p:sp>
      <p:sp>
        <p:nvSpPr>
          <p:cNvPr id="51" name="Rounded Rectangle 50"/>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02:27</a:t>
            </a:r>
          </a:p>
        </p:txBody>
      </p:sp>
      <p:sp>
        <p:nvSpPr>
          <p:cNvPr id="52" name="Rounded Rectangle 51"/>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02:26</a:t>
            </a:r>
          </a:p>
        </p:txBody>
      </p:sp>
      <p:sp>
        <p:nvSpPr>
          <p:cNvPr id="53" name="Rounded Rectangle 52"/>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02:25</a:t>
            </a:r>
          </a:p>
        </p:txBody>
      </p:sp>
      <p:sp>
        <p:nvSpPr>
          <p:cNvPr id="54" name="Rounded Rectangle 53"/>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02:24</a:t>
            </a:r>
          </a:p>
        </p:txBody>
      </p:sp>
      <p:sp>
        <p:nvSpPr>
          <p:cNvPr id="55" name="Rounded Rectangle 54"/>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02:23</a:t>
            </a:r>
          </a:p>
        </p:txBody>
      </p:sp>
      <p:sp>
        <p:nvSpPr>
          <p:cNvPr id="56" name="Rounded Rectangle 55"/>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02:22</a:t>
            </a:r>
          </a:p>
        </p:txBody>
      </p:sp>
      <p:sp>
        <p:nvSpPr>
          <p:cNvPr id="57" name="Rounded Rectangle 56"/>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02:21</a:t>
            </a:r>
          </a:p>
        </p:txBody>
      </p:sp>
      <p:sp>
        <p:nvSpPr>
          <p:cNvPr id="58" name="Rounded Rectangle 57"/>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02:20</a:t>
            </a:r>
          </a:p>
        </p:txBody>
      </p:sp>
      <p:sp>
        <p:nvSpPr>
          <p:cNvPr id="59" name="Rounded Rectangle 58"/>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02:19</a:t>
            </a:r>
          </a:p>
        </p:txBody>
      </p:sp>
      <p:sp>
        <p:nvSpPr>
          <p:cNvPr id="60" name="Rounded Rectangle 59"/>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02:18</a:t>
            </a:r>
          </a:p>
        </p:txBody>
      </p:sp>
      <p:sp>
        <p:nvSpPr>
          <p:cNvPr id="61" name="Rounded Rectangle 60"/>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02:17</a:t>
            </a:r>
          </a:p>
        </p:txBody>
      </p:sp>
      <p:sp>
        <p:nvSpPr>
          <p:cNvPr id="62" name="Rounded Rectangle 61"/>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02:16</a:t>
            </a:r>
          </a:p>
        </p:txBody>
      </p:sp>
      <p:sp>
        <p:nvSpPr>
          <p:cNvPr id="63" name="Rounded Rectangle 62"/>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02:15</a:t>
            </a:r>
          </a:p>
        </p:txBody>
      </p:sp>
      <p:sp>
        <p:nvSpPr>
          <p:cNvPr id="64" name="Rounded Rectangle 63"/>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02:14</a:t>
            </a:r>
          </a:p>
        </p:txBody>
      </p:sp>
      <p:sp>
        <p:nvSpPr>
          <p:cNvPr id="65" name="Rounded Rectangle 64"/>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02:13</a:t>
            </a:r>
          </a:p>
        </p:txBody>
      </p:sp>
      <p:sp>
        <p:nvSpPr>
          <p:cNvPr id="66" name="Rounded Rectangle 65"/>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02:12</a:t>
            </a:r>
          </a:p>
        </p:txBody>
      </p:sp>
      <p:sp>
        <p:nvSpPr>
          <p:cNvPr id="67" name="Rounded Rectangle 66"/>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02:11</a:t>
            </a:r>
          </a:p>
        </p:txBody>
      </p:sp>
      <p:sp>
        <p:nvSpPr>
          <p:cNvPr id="68" name="Rounded Rectangle 67"/>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02:10</a:t>
            </a:r>
          </a:p>
        </p:txBody>
      </p:sp>
      <p:sp>
        <p:nvSpPr>
          <p:cNvPr id="69" name="Rounded Rectangle 68"/>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02:09</a:t>
            </a:r>
          </a:p>
        </p:txBody>
      </p:sp>
      <p:sp>
        <p:nvSpPr>
          <p:cNvPr id="70" name="Rounded Rectangle 69"/>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02:08</a:t>
            </a:r>
          </a:p>
        </p:txBody>
      </p:sp>
      <p:sp>
        <p:nvSpPr>
          <p:cNvPr id="71" name="Rounded Rectangle 70"/>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02:07</a:t>
            </a:r>
          </a:p>
        </p:txBody>
      </p:sp>
      <p:sp>
        <p:nvSpPr>
          <p:cNvPr id="72" name="Rounded Rectangle 71"/>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02:06</a:t>
            </a:r>
          </a:p>
        </p:txBody>
      </p:sp>
      <p:sp>
        <p:nvSpPr>
          <p:cNvPr id="73" name="Rounded Rectangle 72"/>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02:05</a:t>
            </a:r>
          </a:p>
        </p:txBody>
      </p:sp>
      <p:sp>
        <p:nvSpPr>
          <p:cNvPr id="74" name="Rounded Rectangle 73"/>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02:04</a:t>
            </a:r>
          </a:p>
        </p:txBody>
      </p:sp>
      <p:sp>
        <p:nvSpPr>
          <p:cNvPr id="75" name="Rounded Rectangle 74"/>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02:03</a:t>
            </a:r>
          </a:p>
        </p:txBody>
      </p:sp>
      <p:sp>
        <p:nvSpPr>
          <p:cNvPr id="76" name="Rounded Rectangle 75"/>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02:02</a:t>
            </a:r>
          </a:p>
        </p:txBody>
      </p:sp>
      <p:sp>
        <p:nvSpPr>
          <p:cNvPr id="77" name="Rounded Rectangle 76"/>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02:01</a:t>
            </a:r>
          </a:p>
        </p:txBody>
      </p:sp>
      <p:sp>
        <p:nvSpPr>
          <p:cNvPr id="78" name="Rounded Rectangle 77"/>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02:00</a:t>
            </a:r>
          </a:p>
        </p:txBody>
      </p:sp>
      <p:sp>
        <p:nvSpPr>
          <p:cNvPr id="79" name="Rounded Rectangle 78"/>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01:59</a:t>
            </a:r>
          </a:p>
        </p:txBody>
      </p:sp>
      <p:sp>
        <p:nvSpPr>
          <p:cNvPr id="80" name="Rounded Rectangle 79"/>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01:58</a:t>
            </a:r>
          </a:p>
        </p:txBody>
      </p:sp>
      <p:sp>
        <p:nvSpPr>
          <p:cNvPr id="81" name="Rounded Rectangle 80"/>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01:57</a:t>
            </a:r>
          </a:p>
        </p:txBody>
      </p:sp>
      <p:sp>
        <p:nvSpPr>
          <p:cNvPr id="82" name="Rounded Rectangle 81"/>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01:56</a:t>
            </a:r>
          </a:p>
        </p:txBody>
      </p:sp>
      <p:sp>
        <p:nvSpPr>
          <p:cNvPr id="83" name="Rounded Rectangle 82"/>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01:55</a:t>
            </a:r>
          </a:p>
        </p:txBody>
      </p:sp>
      <p:sp>
        <p:nvSpPr>
          <p:cNvPr id="84" name="Rounded Rectangle 83"/>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01:54</a:t>
            </a:r>
          </a:p>
        </p:txBody>
      </p:sp>
      <p:sp>
        <p:nvSpPr>
          <p:cNvPr id="85" name="Rounded Rectangle 84"/>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01:53</a:t>
            </a:r>
          </a:p>
        </p:txBody>
      </p:sp>
      <p:sp>
        <p:nvSpPr>
          <p:cNvPr id="86" name="Rounded Rectangle 85"/>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01:52</a:t>
            </a:r>
          </a:p>
        </p:txBody>
      </p:sp>
      <p:sp>
        <p:nvSpPr>
          <p:cNvPr id="87" name="Rounded Rectangle 86"/>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01:51</a:t>
            </a:r>
          </a:p>
        </p:txBody>
      </p:sp>
      <p:sp>
        <p:nvSpPr>
          <p:cNvPr id="88" name="Rounded Rectangle 87"/>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01:50</a:t>
            </a:r>
          </a:p>
        </p:txBody>
      </p:sp>
      <p:sp>
        <p:nvSpPr>
          <p:cNvPr id="89" name="Rounded Rectangle 88"/>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01:49</a:t>
            </a:r>
          </a:p>
        </p:txBody>
      </p:sp>
      <p:sp>
        <p:nvSpPr>
          <p:cNvPr id="90" name="Rounded Rectangle 89"/>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01:48</a:t>
            </a:r>
          </a:p>
        </p:txBody>
      </p:sp>
      <p:sp>
        <p:nvSpPr>
          <p:cNvPr id="91" name="Rounded Rectangle 90"/>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01:47</a:t>
            </a:r>
          </a:p>
        </p:txBody>
      </p:sp>
      <p:sp>
        <p:nvSpPr>
          <p:cNvPr id="92" name="Rounded Rectangle 91"/>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01:46</a:t>
            </a:r>
          </a:p>
        </p:txBody>
      </p:sp>
      <p:sp>
        <p:nvSpPr>
          <p:cNvPr id="93" name="Rounded Rectangle 92"/>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01:45</a:t>
            </a:r>
          </a:p>
        </p:txBody>
      </p:sp>
      <p:sp>
        <p:nvSpPr>
          <p:cNvPr id="94" name="Rounded Rectangle 93"/>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01:44</a:t>
            </a:r>
          </a:p>
        </p:txBody>
      </p:sp>
      <p:sp>
        <p:nvSpPr>
          <p:cNvPr id="95" name="Rounded Rectangle 94"/>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01:43</a:t>
            </a:r>
          </a:p>
        </p:txBody>
      </p:sp>
      <p:sp>
        <p:nvSpPr>
          <p:cNvPr id="96" name="Rounded Rectangle 95"/>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01:42</a:t>
            </a:r>
          </a:p>
        </p:txBody>
      </p:sp>
      <p:sp>
        <p:nvSpPr>
          <p:cNvPr id="97" name="Rounded Rectangle 96"/>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01:41</a:t>
            </a:r>
          </a:p>
        </p:txBody>
      </p:sp>
      <p:sp>
        <p:nvSpPr>
          <p:cNvPr id="98" name="Rounded Rectangle 97"/>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01:40</a:t>
            </a:r>
          </a:p>
        </p:txBody>
      </p:sp>
      <p:sp>
        <p:nvSpPr>
          <p:cNvPr id="99" name="Rounded Rectangle 98"/>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01:39</a:t>
            </a:r>
          </a:p>
        </p:txBody>
      </p:sp>
      <p:sp>
        <p:nvSpPr>
          <p:cNvPr id="100" name="Rounded Rectangle 99"/>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01:38</a:t>
            </a:r>
          </a:p>
        </p:txBody>
      </p:sp>
      <p:sp>
        <p:nvSpPr>
          <p:cNvPr id="101" name="Rounded Rectangle 100"/>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01:37</a:t>
            </a:r>
          </a:p>
        </p:txBody>
      </p:sp>
      <p:sp>
        <p:nvSpPr>
          <p:cNvPr id="102" name="Rounded Rectangle 101"/>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01:36</a:t>
            </a:r>
          </a:p>
        </p:txBody>
      </p:sp>
      <p:sp>
        <p:nvSpPr>
          <p:cNvPr id="103" name="Rounded Rectangle 102"/>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01:35</a:t>
            </a:r>
          </a:p>
        </p:txBody>
      </p:sp>
      <p:sp>
        <p:nvSpPr>
          <p:cNvPr id="104" name="Rounded Rectangle 103"/>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01:34</a:t>
            </a:r>
          </a:p>
        </p:txBody>
      </p:sp>
      <p:sp>
        <p:nvSpPr>
          <p:cNvPr id="105" name="Rounded Rectangle 104"/>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01:33</a:t>
            </a:r>
          </a:p>
        </p:txBody>
      </p:sp>
      <p:sp>
        <p:nvSpPr>
          <p:cNvPr id="106" name="Rounded Rectangle 105"/>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01:32</a:t>
            </a:r>
          </a:p>
        </p:txBody>
      </p:sp>
      <p:sp>
        <p:nvSpPr>
          <p:cNvPr id="107" name="Rounded Rectangle 106"/>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01:31</a:t>
            </a:r>
          </a:p>
        </p:txBody>
      </p:sp>
      <p:sp>
        <p:nvSpPr>
          <p:cNvPr id="108" name="Rounded Rectangle 107"/>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01:30</a:t>
            </a:r>
          </a:p>
        </p:txBody>
      </p:sp>
      <p:sp>
        <p:nvSpPr>
          <p:cNvPr id="109" name="Rounded Rectangle 108"/>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01:29</a:t>
            </a:r>
          </a:p>
        </p:txBody>
      </p:sp>
      <p:sp>
        <p:nvSpPr>
          <p:cNvPr id="110" name="Rounded Rectangle 109"/>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01:28</a:t>
            </a:r>
          </a:p>
        </p:txBody>
      </p:sp>
      <p:sp>
        <p:nvSpPr>
          <p:cNvPr id="111" name="Rounded Rectangle 110"/>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01:27</a:t>
            </a:r>
          </a:p>
        </p:txBody>
      </p:sp>
      <p:sp>
        <p:nvSpPr>
          <p:cNvPr id="112" name="Rounded Rectangle 111"/>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01:26</a:t>
            </a:r>
          </a:p>
        </p:txBody>
      </p:sp>
      <p:sp>
        <p:nvSpPr>
          <p:cNvPr id="113" name="Rounded Rectangle 112"/>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01:25</a:t>
            </a:r>
          </a:p>
        </p:txBody>
      </p:sp>
      <p:sp>
        <p:nvSpPr>
          <p:cNvPr id="114" name="Rounded Rectangle 113"/>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01:24</a:t>
            </a:r>
          </a:p>
        </p:txBody>
      </p:sp>
      <p:sp>
        <p:nvSpPr>
          <p:cNvPr id="115" name="Rounded Rectangle 114"/>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01:23</a:t>
            </a:r>
          </a:p>
        </p:txBody>
      </p:sp>
      <p:sp>
        <p:nvSpPr>
          <p:cNvPr id="116" name="Rounded Rectangle 115"/>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01:22</a:t>
            </a:r>
          </a:p>
        </p:txBody>
      </p:sp>
      <p:sp>
        <p:nvSpPr>
          <p:cNvPr id="117" name="Rounded Rectangle 116"/>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01:21</a:t>
            </a:r>
          </a:p>
        </p:txBody>
      </p:sp>
      <p:sp>
        <p:nvSpPr>
          <p:cNvPr id="118" name="Rounded Rectangle 117"/>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01:20</a:t>
            </a:r>
          </a:p>
        </p:txBody>
      </p:sp>
      <p:sp>
        <p:nvSpPr>
          <p:cNvPr id="119" name="Rounded Rectangle 118"/>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01:19</a:t>
            </a:r>
          </a:p>
        </p:txBody>
      </p:sp>
      <p:sp>
        <p:nvSpPr>
          <p:cNvPr id="120" name="Rounded Rectangle 119"/>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01:18</a:t>
            </a:r>
          </a:p>
        </p:txBody>
      </p:sp>
      <p:sp>
        <p:nvSpPr>
          <p:cNvPr id="121" name="Rounded Rectangle 120"/>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01:17</a:t>
            </a:r>
          </a:p>
        </p:txBody>
      </p:sp>
      <p:sp>
        <p:nvSpPr>
          <p:cNvPr id="122" name="Rounded Rectangle 121"/>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01:16</a:t>
            </a:r>
          </a:p>
        </p:txBody>
      </p:sp>
      <p:sp>
        <p:nvSpPr>
          <p:cNvPr id="123" name="Rounded Rectangle 122"/>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01:15</a:t>
            </a:r>
          </a:p>
        </p:txBody>
      </p:sp>
      <p:sp>
        <p:nvSpPr>
          <p:cNvPr id="124" name="Rounded Rectangle 123"/>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01:14</a:t>
            </a:r>
          </a:p>
        </p:txBody>
      </p:sp>
      <p:sp>
        <p:nvSpPr>
          <p:cNvPr id="125" name="Rounded Rectangle 124"/>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01:13</a:t>
            </a:r>
          </a:p>
        </p:txBody>
      </p:sp>
      <p:sp>
        <p:nvSpPr>
          <p:cNvPr id="126" name="Rounded Rectangle 125"/>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01:12</a:t>
            </a:r>
          </a:p>
        </p:txBody>
      </p:sp>
      <p:sp>
        <p:nvSpPr>
          <p:cNvPr id="127" name="Rounded Rectangle 126"/>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01:11</a:t>
            </a:r>
          </a:p>
        </p:txBody>
      </p:sp>
      <p:sp>
        <p:nvSpPr>
          <p:cNvPr id="128" name="Rounded Rectangle 127"/>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01:10</a:t>
            </a:r>
          </a:p>
        </p:txBody>
      </p:sp>
      <p:sp>
        <p:nvSpPr>
          <p:cNvPr id="129" name="Rounded Rectangle 128"/>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01:09</a:t>
            </a:r>
          </a:p>
        </p:txBody>
      </p:sp>
      <p:sp>
        <p:nvSpPr>
          <p:cNvPr id="130" name="Rounded Rectangle 129"/>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01:08</a:t>
            </a:r>
          </a:p>
        </p:txBody>
      </p:sp>
      <p:sp>
        <p:nvSpPr>
          <p:cNvPr id="131" name="Rounded Rectangle 130"/>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01:07</a:t>
            </a:r>
          </a:p>
        </p:txBody>
      </p:sp>
      <p:sp>
        <p:nvSpPr>
          <p:cNvPr id="132" name="Rounded Rectangle 131"/>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01:06</a:t>
            </a:r>
          </a:p>
        </p:txBody>
      </p:sp>
      <p:sp>
        <p:nvSpPr>
          <p:cNvPr id="133" name="Rounded Rectangle 132"/>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01:05</a:t>
            </a:r>
          </a:p>
        </p:txBody>
      </p:sp>
      <p:sp>
        <p:nvSpPr>
          <p:cNvPr id="134" name="Rounded Rectangle 133"/>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01:04</a:t>
            </a:r>
          </a:p>
        </p:txBody>
      </p:sp>
      <p:sp>
        <p:nvSpPr>
          <p:cNvPr id="135" name="Rounded Rectangle 134"/>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01:03</a:t>
            </a:r>
          </a:p>
        </p:txBody>
      </p:sp>
      <p:sp>
        <p:nvSpPr>
          <p:cNvPr id="136" name="Rounded Rectangle 135"/>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01:02</a:t>
            </a:r>
          </a:p>
        </p:txBody>
      </p:sp>
      <p:sp>
        <p:nvSpPr>
          <p:cNvPr id="137" name="Rounded Rectangle 136"/>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01:01</a:t>
            </a:r>
          </a:p>
        </p:txBody>
      </p:sp>
      <p:sp>
        <p:nvSpPr>
          <p:cNvPr id="138" name="Rounded Rectangle 137"/>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01:00</a:t>
            </a:r>
          </a:p>
        </p:txBody>
      </p:sp>
      <p:sp>
        <p:nvSpPr>
          <p:cNvPr id="139" name="Rounded Rectangle 138"/>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00:59</a:t>
            </a:r>
          </a:p>
        </p:txBody>
      </p:sp>
      <p:sp>
        <p:nvSpPr>
          <p:cNvPr id="140" name="Rounded Rectangle 139"/>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00:58</a:t>
            </a:r>
          </a:p>
        </p:txBody>
      </p:sp>
      <p:sp>
        <p:nvSpPr>
          <p:cNvPr id="141" name="Rounded Rectangle 140"/>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00:57</a:t>
            </a:r>
          </a:p>
        </p:txBody>
      </p:sp>
      <p:sp>
        <p:nvSpPr>
          <p:cNvPr id="142" name="Rounded Rectangle 141"/>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00:56</a:t>
            </a:r>
          </a:p>
        </p:txBody>
      </p:sp>
      <p:sp>
        <p:nvSpPr>
          <p:cNvPr id="143" name="Rounded Rectangle 142"/>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00:55</a:t>
            </a:r>
          </a:p>
        </p:txBody>
      </p:sp>
      <p:sp>
        <p:nvSpPr>
          <p:cNvPr id="144" name="Rounded Rectangle 143"/>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00:54</a:t>
            </a:r>
          </a:p>
        </p:txBody>
      </p:sp>
      <p:sp>
        <p:nvSpPr>
          <p:cNvPr id="145" name="Rounded Rectangle 144"/>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00:53</a:t>
            </a:r>
          </a:p>
        </p:txBody>
      </p:sp>
      <p:sp>
        <p:nvSpPr>
          <p:cNvPr id="146" name="Rounded Rectangle 145"/>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00:52</a:t>
            </a:r>
          </a:p>
        </p:txBody>
      </p:sp>
      <p:sp>
        <p:nvSpPr>
          <p:cNvPr id="147" name="Rounded Rectangle 146"/>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00:51</a:t>
            </a:r>
          </a:p>
        </p:txBody>
      </p:sp>
      <p:sp>
        <p:nvSpPr>
          <p:cNvPr id="148" name="Rounded Rectangle 147"/>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00:50</a:t>
            </a:r>
          </a:p>
        </p:txBody>
      </p:sp>
      <p:sp>
        <p:nvSpPr>
          <p:cNvPr id="149" name="Rounded Rectangle 148"/>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00:49</a:t>
            </a:r>
          </a:p>
        </p:txBody>
      </p:sp>
      <p:sp>
        <p:nvSpPr>
          <p:cNvPr id="150" name="Rounded Rectangle 149"/>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00:48</a:t>
            </a:r>
          </a:p>
        </p:txBody>
      </p:sp>
      <p:sp>
        <p:nvSpPr>
          <p:cNvPr id="151" name="Rounded Rectangle 150"/>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00:47</a:t>
            </a:r>
          </a:p>
        </p:txBody>
      </p:sp>
      <p:sp>
        <p:nvSpPr>
          <p:cNvPr id="152" name="Rounded Rectangle 151"/>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00:46</a:t>
            </a:r>
          </a:p>
        </p:txBody>
      </p:sp>
      <p:sp>
        <p:nvSpPr>
          <p:cNvPr id="153" name="Rounded Rectangle 152"/>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00:45</a:t>
            </a:r>
          </a:p>
        </p:txBody>
      </p:sp>
      <p:sp>
        <p:nvSpPr>
          <p:cNvPr id="154" name="Rounded Rectangle 153"/>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00:44</a:t>
            </a:r>
          </a:p>
        </p:txBody>
      </p:sp>
      <p:sp>
        <p:nvSpPr>
          <p:cNvPr id="155" name="Rounded Rectangle 154"/>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00:43</a:t>
            </a:r>
          </a:p>
        </p:txBody>
      </p:sp>
      <p:sp>
        <p:nvSpPr>
          <p:cNvPr id="156" name="Rounded Rectangle 155"/>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00:42</a:t>
            </a:r>
          </a:p>
        </p:txBody>
      </p:sp>
      <p:sp>
        <p:nvSpPr>
          <p:cNvPr id="157" name="Rounded Rectangle 156"/>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00:41</a:t>
            </a:r>
          </a:p>
        </p:txBody>
      </p:sp>
      <p:sp>
        <p:nvSpPr>
          <p:cNvPr id="158" name="Rounded Rectangle 157"/>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00:40</a:t>
            </a:r>
          </a:p>
        </p:txBody>
      </p:sp>
      <p:sp>
        <p:nvSpPr>
          <p:cNvPr id="159" name="Rounded Rectangle 158"/>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00:39</a:t>
            </a:r>
          </a:p>
        </p:txBody>
      </p:sp>
      <p:sp>
        <p:nvSpPr>
          <p:cNvPr id="160" name="Rounded Rectangle 159"/>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00:38</a:t>
            </a:r>
          </a:p>
        </p:txBody>
      </p:sp>
      <p:sp>
        <p:nvSpPr>
          <p:cNvPr id="161" name="Rounded Rectangle 160"/>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00:37</a:t>
            </a:r>
          </a:p>
        </p:txBody>
      </p:sp>
      <p:sp>
        <p:nvSpPr>
          <p:cNvPr id="162" name="Rounded Rectangle 161"/>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00:36</a:t>
            </a:r>
          </a:p>
        </p:txBody>
      </p:sp>
      <p:sp>
        <p:nvSpPr>
          <p:cNvPr id="163" name="Rounded Rectangle 162"/>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00:35</a:t>
            </a:r>
          </a:p>
        </p:txBody>
      </p:sp>
      <p:sp>
        <p:nvSpPr>
          <p:cNvPr id="164" name="Rounded Rectangle 163"/>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00:34</a:t>
            </a:r>
          </a:p>
        </p:txBody>
      </p:sp>
      <p:sp>
        <p:nvSpPr>
          <p:cNvPr id="165" name="Rounded Rectangle 164"/>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00:33</a:t>
            </a:r>
          </a:p>
        </p:txBody>
      </p:sp>
      <p:sp>
        <p:nvSpPr>
          <p:cNvPr id="166" name="Rounded Rectangle 165"/>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00:32</a:t>
            </a:r>
          </a:p>
        </p:txBody>
      </p:sp>
      <p:sp>
        <p:nvSpPr>
          <p:cNvPr id="167" name="Rounded Rectangle 166"/>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00:31</a:t>
            </a:r>
          </a:p>
        </p:txBody>
      </p:sp>
      <p:sp>
        <p:nvSpPr>
          <p:cNvPr id="168" name="Rounded Rectangle 167"/>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00:30</a:t>
            </a:r>
          </a:p>
        </p:txBody>
      </p:sp>
      <p:sp>
        <p:nvSpPr>
          <p:cNvPr id="169" name="Rounded Rectangle 168"/>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00:29</a:t>
            </a:r>
          </a:p>
        </p:txBody>
      </p:sp>
      <p:sp>
        <p:nvSpPr>
          <p:cNvPr id="170" name="Rounded Rectangle 169"/>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00:28</a:t>
            </a:r>
          </a:p>
        </p:txBody>
      </p:sp>
      <p:sp>
        <p:nvSpPr>
          <p:cNvPr id="171" name="Rounded Rectangle 170"/>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00:27</a:t>
            </a:r>
          </a:p>
        </p:txBody>
      </p:sp>
      <p:sp>
        <p:nvSpPr>
          <p:cNvPr id="172" name="Rounded Rectangle 171"/>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00:26</a:t>
            </a:r>
          </a:p>
        </p:txBody>
      </p:sp>
      <p:sp>
        <p:nvSpPr>
          <p:cNvPr id="173" name="Rounded Rectangle 172"/>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00:25</a:t>
            </a:r>
          </a:p>
        </p:txBody>
      </p:sp>
      <p:sp>
        <p:nvSpPr>
          <p:cNvPr id="174" name="Rounded Rectangle 173"/>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00:24</a:t>
            </a:r>
          </a:p>
        </p:txBody>
      </p:sp>
      <p:sp>
        <p:nvSpPr>
          <p:cNvPr id="175" name="Rounded Rectangle 174"/>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00:23</a:t>
            </a:r>
          </a:p>
        </p:txBody>
      </p:sp>
      <p:sp>
        <p:nvSpPr>
          <p:cNvPr id="176" name="Rounded Rectangle 175"/>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00:22</a:t>
            </a:r>
          </a:p>
        </p:txBody>
      </p:sp>
      <p:sp>
        <p:nvSpPr>
          <p:cNvPr id="177" name="Rounded Rectangle 176"/>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00:21</a:t>
            </a:r>
          </a:p>
        </p:txBody>
      </p:sp>
      <p:sp>
        <p:nvSpPr>
          <p:cNvPr id="178" name="Rounded Rectangle 177"/>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00:20</a:t>
            </a:r>
          </a:p>
        </p:txBody>
      </p:sp>
      <p:sp>
        <p:nvSpPr>
          <p:cNvPr id="179" name="Rounded Rectangle 178"/>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00:19</a:t>
            </a:r>
          </a:p>
        </p:txBody>
      </p:sp>
      <p:sp>
        <p:nvSpPr>
          <p:cNvPr id="180" name="Rounded Rectangle 179"/>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00:18</a:t>
            </a:r>
          </a:p>
        </p:txBody>
      </p:sp>
      <p:sp>
        <p:nvSpPr>
          <p:cNvPr id="181" name="Rounded Rectangle 180"/>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00:17</a:t>
            </a:r>
          </a:p>
        </p:txBody>
      </p:sp>
      <p:sp>
        <p:nvSpPr>
          <p:cNvPr id="182" name="Rounded Rectangle 181"/>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00:16</a:t>
            </a:r>
          </a:p>
        </p:txBody>
      </p:sp>
      <p:sp>
        <p:nvSpPr>
          <p:cNvPr id="183" name="Rounded Rectangle 182"/>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00:15</a:t>
            </a:r>
          </a:p>
        </p:txBody>
      </p:sp>
      <p:sp>
        <p:nvSpPr>
          <p:cNvPr id="184" name="Rounded Rectangle 183"/>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00:14</a:t>
            </a:r>
          </a:p>
        </p:txBody>
      </p:sp>
      <p:sp>
        <p:nvSpPr>
          <p:cNvPr id="185" name="Rounded Rectangle 184"/>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00:13</a:t>
            </a:r>
          </a:p>
        </p:txBody>
      </p:sp>
      <p:sp>
        <p:nvSpPr>
          <p:cNvPr id="186" name="Rounded Rectangle 185"/>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00:12</a:t>
            </a:r>
          </a:p>
        </p:txBody>
      </p:sp>
      <p:sp>
        <p:nvSpPr>
          <p:cNvPr id="187" name="Rounded Rectangle 186"/>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00:11</a:t>
            </a:r>
          </a:p>
        </p:txBody>
      </p:sp>
      <p:sp>
        <p:nvSpPr>
          <p:cNvPr id="188" name="Rounded Rectangle 187"/>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00:10</a:t>
            </a:r>
          </a:p>
        </p:txBody>
      </p:sp>
      <p:sp>
        <p:nvSpPr>
          <p:cNvPr id="189" name="Rounded Rectangle 188"/>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00:09</a:t>
            </a:r>
          </a:p>
        </p:txBody>
      </p:sp>
      <p:sp>
        <p:nvSpPr>
          <p:cNvPr id="190" name="Rounded Rectangle 189"/>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00:08</a:t>
            </a:r>
          </a:p>
        </p:txBody>
      </p:sp>
      <p:sp>
        <p:nvSpPr>
          <p:cNvPr id="191" name="Rounded Rectangle 190"/>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00:07</a:t>
            </a:r>
          </a:p>
        </p:txBody>
      </p:sp>
      <p:sp>
        <p:nvSpPr>
          <p:cNvPr id="192" name="Rounded Rectangle 191"/>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00:06</a:t>
            </a:r>
          </a:p>
        </p:txBody>
      </p:sp>
      <p:sp>
        <p:nvSpPr>
          <p:cNvPr id="193" name="Rounded Rectangle 192"/>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00:05</a:t>
            </a:r>
          </a:p>
        </p:txBody>
      </p:sp>
      <p:sp>
        <p:nvSpPr>
          <p:cNvPr id="194" name="Rounded Rectangle 193"/>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00:04</a:t>
            </a:r>
          </a:p>
        </p:txBody>
      </p:sp>
      <p:sp>
        <p:nvSpPr>
          <p:cNvPr id="195" name="Rounded Rectangle 194"/>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00:03</a:t>
            </a:r>
          </a:p>
        </p:txBody>
      </p:sp>
      <p:sp>
        <p:nvSpPr>
          <p:cNvPr id="196" name="Rounded Rectangle 195"/>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00:02</a:t>
            </a:r>
          </a:p>
        </p:txBody>
      </p:sp>
      <p:sp>
        <p:nvSpPr>
          <p:cNvPr id="197" name="Rounded Rectangle 196"/>
          <p:cNvSpPr/>
          <p:nvPr/>
        </p:nvSpPr>
        <p:spPr>
          <a:xfrm>
            <a:off x="4040009" y="8954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00:01</a:t>
            </a:r>
          </a:p>
        </p:txBody>
      </p:sp>
      <p:sp>
        <p:nvSpPr>
          <p:cNvPr id="198" name="Rounded Rectangle 197"/>
          <p:cNvSpPr/>
          <p:nvPr/>
        </p:nvSpPr>
        <p:spPr>
          <a:xfrm>
            <a:off x="4002534" y="877969"/>
            <a:ext cx="1217951" cy="5683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00:00</a:t>
            </a:r>
          </a:p>
        </p:txBody>
      </p:sp>
      <p:pic>
        <p:nvPicPr>
          <p:cNvPr id="199" name="Picture 2" descr="Káº¿t quáº£ hÃ¬nh áº£nh cho icon Äá»ng há»"/>
          <p:cNvPicPr>
            <a:picLocks noChangeAspect="1" noChangeArrowheads="1"/>
          </p:cNvPicPr>
          <p:nvPr/>
        </p:nvPicPr>
        <p:blipFill>
          <a:blip r:embed="rId3" cstate="print">
            <a:clrChange>
              <a:clrFrom>
                <a:srgbClr val="FDF9F6"/>
              </a:clrFrom>
              <a:clrTo>
                <a:srgbClr val="FDF9F6">
                  <a:alpha val="0"/>
                </a:srgbClr>
              </a:clrTo>
            </a:clrChange>
            <a:extLst>
              <a:ext uri="{28A0092B-C50C-407E-A947-70E740481C1C}">
                <a14:useLocalDpi xmlns:a14="http://schemas.microsoft.com/office/drawing/2010/main" val="0"/>
              </a:ext>
            </a:extLst>
          </a:blip>
          <a:srcRect/>
          <a:stretch>
            <a:fillRect/>
          </a:stretch>
        </p:blipFill>
        <p:spPr bwMode="auto">
          <a:xfrm>
            <a:off x="5444172" y="766869"/>
            <a:ext cx="789361" cy="790575"/>
          </a:xfrm>
          <a:prstGeom prst="rect">
            <a:avLst/>
          </a:prstGeom>
          <a:noFill/>
          <a:extLst>
            <a:ext uri="{909E8E84-426E-40DD-AFC4-6F175D3DCCD1}">
              <a14:hiddenFill xmlns:a14="http://schemas.microsoft.com/office/drawing/2010/main">
                <a:solidFill>
                  <a:srgbClr val="FFFFFF"/>
                </a:solidFill>
              </a14:hiddenFill>
            </a:ext>
          </a:extLst>
        </p:spPr>
      </p:pic>
      <p:sp>
        <p:nvSpPr>
          <p:cNvPr id="200" name="Date Placeholder 199"/>
          <p:cNvSpPr>
            <a:spLocks noGrp="1"/>
          </p:cNvSpPr>
          <p:nvPr>
            <p:ph type="dt" sz="half" idx="10"/>
          </p:nvPr>
        </p:nvSpPr>
        <p:spPr/>
        <p:txBody>
          <a:bodyPr/>
          <a:lstStyle/>
          <a:p>
            <a:fld id="{CC5DB62D-977B-4D20-93E1-B6463B692D5A}" type="datetime1">
              <a:rPr lang="vi-VN" smtClean="0"/>
              <a:pPr/>
              <a:t>18/11/2021</a:t>
            </a:fld>
            <a:endParaRPr lang="en-US"/>
          </a:p>
        </p:txBody>
      </p:sp>
      <p:sp>
        <p:nvSpPr>
          <p:cNvPr id="202" name="Footer Placeholder 201"/>
          <p:cNvSpPr>
            <a:spLocks noGrp="1"/>
          </p:cNvSpPr>
          <p:nvPr>
            <p:ph type="ftr" sz="quarter" idx="11"/>
          </p:nvPr>
        </p:nvSpPr>
        <p:spPr/>
        <p:txBody>
          <a:bodyPr/>
          <a:lstStyle/>
          <a:p>
            <a:endParaRPr lang="en-US"/>
          </a:p>
        </p:txBody>
      </p:sp>
      <p:sp>
        <p:nvSpPr>
          <p:cNvPr id="201" name="Slide Number Placeholder 200"/>
          <p:cNvSpPr>
            <a:spLocks noGrp="1"/>
          </p:cNvSpPr>
          <p:nvPr>
            <p:ph type="sldNum" sz="quarter" idx="12"/>
          </p:nvPr>
        </p:nvSpPr>
        <p:spPr/>
        <p:txBody>
          <a:bodyPr/>
          <a:lstStyle/>
          <a:p>
            <a:fld id="{AF6EB7BE-53F9-4A66-904B-0C744F12899E}" type="slidenum">
              <a:rPr lang="en-US" smtClean="0"/>
              <a:pPr/>
              <a:t>22</a:t>
            </a:fld>
            <a:endParaRPr lang="en-US"/>
          </a:p>
        </p:txBody>
      </p:sp>
      <p:pic>
        <p:nvPicPr>
          <p:cNvPr id="203" name="Picture 202" descr="A picture containing toy, doll&#10;&#10;Description automatically generated">
            <a:extLst>
              <a:ext uri="{FF2B5EF4-FFF2-40B4-BE49-F238E27FC236}">
                <a16:creationId xmlns:a16="http://schemas.microsoft.com/office/drawing/2014/main" id="{7BFEE031-360F-4D5F-904A-32B86E7ACC2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57824" y="3657600"/>
            <a:ext cx="2314575" cy="2600325"/>
          </a:xfrm>
          <a:prstGeom prst="rect">
            <a:avLst/>
          </a:prstGeom>
        </p:spPr>
      </p:pic>
      <p:grpSp>
        <p:nvGrpSpPr>
          <p:cNvPr id="204" name="Group 21"/>
          <p:cNvGrpSpPr>
            <a:grpSpLocks/>
          </p:cNvGrpSpPr>
          <p:nvPr/>
        </p:nvGrpSpPr>
        <p:grpSpPr bwMode="auto">
          <a:xfrm>
            <a:off x="400049" y="1076326"/>
            <a:ext cx="3457575" cy="2667000"/>
            <a:chOff x="1600200" y="599090"/>
            <a:chExt cx="3886200" cy="3504042"/>
          </a:xfrm>
        </p:grpSpPr>
        <p:sp>
          <p:nvSpPr>
            <p:cNvPr id="205" name="Isosceles Triangle 204"/>
            <p:cNvSpPr/>
            <p:nvPr/>
          </p:nvSpPr>
          <p:spPr>
            <a:xfrm>
              <a:off x="1981200" y="991251"/>
              <a:ext cx="3048000" cy="1370180"/>
            </a:xfrm>
            <a:prstGeom prst="triangle">
              <a:avLst>
                <a:gd name="adj" fmla="val 2137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6" name="Isosceles Triangle 205"/>
            <p:cNvSpPr/>
            <p:nvPr/>
          </p:nvSpPr>
          <p:spPr>
            <a:xfrm rot="10800000">
              <a:off x="1981200" y="2361431"/>
              <a:ext cx="3048000" cy="1371768"/>
            </a:xfrm>
            <a:prstGeom prst="triangle">
              <a:avLst>
                <a:gd name="adj" fmla="val 7758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07" name="Straight Connector 206"/>
            <p:cNvCxnSpPr/>
            <p:nvPr/>
          </p:nvCxnSpPr>
          <p:spPr>
            <a:xfrm rot="10800000">
              <a:off x="2222500" y="1653319"/>
              <a:ext cx="152400" cy="7620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rot="10800000" flipV="1">
              <a:off x="2286000" y="3082244"/>
              <a:ext cx="152400" cy="7620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09" name="Arc 208"/>
            <p:cNvSpPr/>
            <p:nvPr/>
          </p:nvSpPr>
          <p:spPr>
            <a:xfrm>
              <a:off x="1949450" y="2209012"/>
              <a:ext cx="249238" cy="304837"/>
            </a:xfrm>
            <a:prstGeom prst="arc">
              <a:avLst>
                <a:gd name="adj1" fmla="val 16200000"/>
                <a:gd name="adj2" fmla="val 5442826"/>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10" name="TextBox 30"/>
            <p:cNvSpPr txBox="1">
              <a:spLocks noChangeArrowheads="1"/>
            </p:cNvSpPr>
            <p:nvPr/>
          </p:nvSpPr>
          <p:spPr bwMode="auto">
            <a:xfrm>
              <a:off x="2133600" y="2094959"/>
              <a:ext cx="228600" cy="246221"/>
            </a:xfrm>
            <a:prstGeom prst="rect">
              <a:avLst/>
            </a:prstGeom>
            <a:noFill/>
            <a:ln w="9525">
              <a:noFill/>
              <a:miter lim="800000"/>
              <a:headEnd/>
              <a:tailEnd/>
            </a:ln>
          </p:spPr>
          <p:txBody>
            <a:bodyPr>
              <a:spAutoFit/>
            </a:bodyPr>
            <a:lstStyle/>
            <a:p>
              <a:r>
                <a:rPr lang="en-US" sz="1000" b="1"/>
                <a:t>1</a:t>
              </a:r>
            </a:p>
          </p:txBody>
        </p:sp>
        <p:sp>
          <p:nvSpPr>
            <p:cNvPr id="211" name="TextBox 33"/>
            <p:cNvSpPr txBox="1">
              <a:spLocks noChangeArrowheads="1"/>
            </p:cNvSpPr>
            <p:nvPr/>
          </p:nvSpPr>
          <p:spPr bwMode="auto">
            <a:xfrm>
              <a:off x="2133600" y="2362200"/>
              <a:ext cx="228600" cy="246221"/>
            </a:xfrm>
            <a:prstGeom prst="rect">
              <a:avLst/>
            </a:prstGeom>
            <a:noFill/>
            <a:ln w="9525">
              <a:noFill/>
              <a:miter lim="800000"/>
              <a:headEnd/>
              <a:tailEnd/>
            </a:ln>
          </p:spPr>
          <p:txBody>
            <a:bodyPr>
              <a:spAutoFit/>
            </a:bodyPr>
            <a:lstStyle/>
            <a:p>
              <a:r>
                <a:rPr lang="en-US" sz="1000" b="1"/>
                <a:t>2</a:t>
              </a:r>
            </a:p>
          </p:txBody>
        </p:sp>
        <p:sp>
          <p:nvSpPr>
            <p:cNvPr id="212" name="TextBox 34"/>
            <p:cNvSpPr txBox="1">
              <a:spLocks noChangeArrowheads="1"/>
            </p:cNvSpPr>
            <p:nvPr/>
          </p:nvSpPr>
          <p:spPr bwMode="auto">
            <a:xfrm>
              <a:off x="1600200" y="2145268"/>
              <a:ext cx="381000" cy="369332"/>
            </a:xfrm>
            <a:prstGeom prst="rect">
              <a:avLst/>
            </a:prstGeom>
            <a:noFill/>
            <a:ln w="9525">
              <a:noFill/>
              <a:miter lim="800000"/>
              <a:headEnd/>
              <a:tailEnd/>
            </a:ln>
          </p:spPr>
          <p:txBody>
            <a:bodyPr>
              <a:spAutoFit/>
            </a:bodyPr>
            <a:lstStyle/>
            <a:p>
              <a:r>
                <a:rPr lang="en-US" b="1"/>
                <a:t>A</a:t>
              </a:r>
            </a:p>
          </p:txBody>
        </p:sp>
        <p:sp>
          <p:nvSpPr>
            <p:cNvPr id="213" name="TextBox 35"/>
            <p:cNvSpPr txBox="1">
              <a:spLocks noChangeArrowheads="1"/>
            </p:cNvSpPr>
            <p:nvPr/>
          </p:nvSpPr>
          <p:spPr bwMode="auto">
            <a:xfrm>
              <a:off x="2490950" y="3733800"/>
              <a:ext cx="381000" cy="369332"/>
            </a:xfrm>
            <a:prstGeom prst="rect">
              <a:avLst/>
            </a:prstGeom>
            <a:noFill/>
            <a:ln w="9525">
              <a:noFill/>
              <a:miter lim="800000"/>
              <a:headEnd/>
              <a:tailEnd/>
            </a:ln>
          </p:spPr>
          <p:txBody>
            <a:bodyPr>
              <a:spAutoFit/>
            </a:bodyPr>
            <a:lstStyle/>
            <a:p>
              <a:r>
                <a:rPr lang="en-US" b="1"/>
                <a:t>E</a:t>
              </a:r>
            </a:p>
          </p:txBody>
        </p:sp>
        <p:sp>
          <p:nvSpPr>
            <p:cNvPr id="214" name="TextBox 36"/>
            <p:cNvSpPr txBox="1">
              <a:spLocks noChangeArrowheads="1"/>
            </p:cNvSpPr>
            <p:nvPr/>
          </p:nvSpPr>
          <p:spPr bwMode="auto">
            <a:xfrm>
              <a:off x="2462050" y="599090"/>
              <a:ext cx="381000" cy="369332"/>
            </a:xfrm>
            <a:prstGeom prst="rect">
              <a:avLst/>
            </a:prstGeom>
            <a:noFill/>
            <a:ln w="9525">
              <a:noFill/>
              <a:miter lim="800000"/>
              <a:headEnd/>
              <a:tailEnd/>
            </a:ln>
          </p:spPr>
          <p:txBody>
            <a:bodyPr>
              <a:spAutoFit/>
            </a:bodyPr>
            <a:lstStyle/>
            <a:p>
              <a:r>
                <a:rPr lang="en-US" b="1"/>
                <a:t>B</a:t>
              </a:r>
            </a:p>
          </p:txBody>
        </p:sp>
        <p:sp>
          <p:nvSpPr>
            <p:cNvPr id="215" name="TextBox 37"/>
            <p:cNvSpPr txBox="1">
              <a:spLocks noChangeArrowheads="1"/>
            </p:cNvSpPr>
            <p:nvPr/>
          </p:nvSpPr>
          <p:spPr bwMode="auto">
            <a:xfrm>
              <a:off x="5105400" y="2144110"/>
              <a:ext cx="381000" cy="369332"/>
            </a:xfrm>
            <a:prstGeom prst="rect">
              <a:avLst/>
            </a:prstGeom>
            <a:noFill/>
            <a:ln w="9525">
              <a:noFill/>
              <a:miter lim="800000"/>
              <a:headEnd/>
              <a:tailEnd/>
            </a:ln>
          </p:spPr>
          <p:txBody>
            <a:bodyPr>
              <a:spAutoFit/>
            </a:bodyPr>
            <a:lstStyle/>
            <a:p>
              <a:r>
                <a:rPr lang="en-US" b="1"/>
                <a:t>D</a:t>
              </a:r>
            </a:p>
          </p:txBody>
        </p:sp>
      </p:grpSp>
      <p:pic>
        <p:nvPicPr>
          <p:cNvPr id="216" name="Picture 12"/>
          <p:cNvPicPr>
            <a:picLocks noChangeAspect="1" noChangeArrowheads="1"/>
          </p:cNvPicPr>
          <p:nvPr/>
        </p:nvPicPr>
        <p:blipFill>
          <a:blip r:embed="rId5"/>
          <a:srcRect/>
          <a:stretch>
            <a:fillRect/>
          </a:stretch>
        </p:blipFill>
        <p:spPr bwMode="auto">
          <a:xfrm>
            <a:off x="1533526" y="3838575"/>
            <a:ext cx="2895600" cy="2419350"/>
          </a:xfrm>
          <a:prstGeom prst="rect">
            <a:avLst/>
          </a:prstGeom>
          <a:noFill/>
          <a:ln w="9525">
            <a:noFill/>
            <a:miter lim="800000"/>
            <a:headEnd/>
            <a:tailEnd/>
          </a:ln>
        </p:spPr>
      </p:pic>
    </p:spTree>
    <p:extLst>
      <p:ext uri="{BB962C8B-B14F-4D97-AF65-F5344CB8AC3E}">
        <p14:creationId xmlns:p14="http://schemas.microsoft.com/office/powerpoint/2010/main" val="3418853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1000"/>
                                        <p:tgtEl>
                                          <p:spTgt spid="14"/>
                                        </p:tgtEl>
                                      </p:cBhvr>
                                    </p:animEffect>
                                    <p:anim calcmode="lin" valueType="num">
                                      <p:cBhvr>
                                        <p:cTn id="17" dur="1000" fill="hold"/>
                                        <p:tgtEl>
                                          <p:spTgt spid="14"/>
                                        </p:tgtEl>
                                        <p:attrNameLst>
                                          <p:attrName>ppt_x</p:attrName>
                                        </p:attrNameLst>
                                      </p:cBhvr>
                                      <p:tavLst>
                                        <p:tav tm="0">
                                          <p:val>
                                            <p:strVal val="#ppt_x"/>
                                          </p:val>
                                        </p:tav>
                                        <p:tav tm="100000">
                                          <p:val>
                                            <p:strVal val="#ppt_x"/>
                                          </p:val>
                                        </p:tav>
                                      </p:tavLst>
                                    </p:anim>
                                    <p:anim calcmode="lin" valueType="num">
                                      <p:cBhvr>
                                        <p:cTn id="18" dur="1000" fill="hold"/>
                                        <p:tgtEl>
                                          <p:spTgt spid="1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par>
                                <p:cTn id="24" presetID="16" presetClass="entr" presetSubtype="21"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arn(inVertical)">
                                      <p:cBhvr>
                                        <p:cTn id="26" dur="500"/>
                                        <p:tgtEl>
                                          <p:spTgt spid="15"/>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barn(inVertical)">
                                      <p:cBhvr>
                                        <p:cTn id="29" dur="500"/>
                                        <p:tgtEl>
                                          <p:spTgt spid="16"/>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arn(inVertical)">
                                      <p:cBhvr>
                                        <p:cTn id="32" dur="500"/>
                                        <p:tgtEl>
                                          <p:spTgt spid="17"/>
                                        </p:tgtEl>
                                      </p:cBhvr>
                                    </p:animEffect>
                                  </p:childTnLst>
                                </p:cTn>
                              </p:par>
                            </p:childTnLst>
                          </p:cTn>
                        </p:par>
                        <p:par>
                          <p:cTn id="33" fill="hold">
                            <p:stCondLst>
                              <p:cond delay="1500"/>
                            </p:stCondLst>
                            <p:childTnLst>
                              <p:par>
                                <p:cTn id="34" presetID="18" presetClass="entr" presetSubtype="12" fill="hold" nodeType="afterEffect">
                                  <p:stCondLst>
                                    <p:cond delay="0"/>
                                  </p:stCondLst>
                                  <p:childTnLst>
                                    <p:set>
                                      <p:cBhvr>
                                        <p:cTn id="35" dur="1" fill="hold">
                                          <p:stCondLst>
                                            <p:cond delay="0"/>
                                          </p:stCondLst>
                                        </p:cTn>
                                        <p:tgtEl>
                                          <p:spTgt spid="204"/>
                                        </p:tgtEl>
                                        <p:attrNameLst>
                                          <p:attrName>style.visibility</p:attrName>
                                        </p:attrNameLst>
                                      </p:cBhvr>
                                      <p:to>
                                        <p:strVal val="visible"/>
                                      </p:to>
                                    </p:set>
                                    <p:animEffect transition="in" filter="strips(downLeft)">
                                      <p:cBhvr>
                                        <p:cTn id="36" dur="500"/>
                                        <p:tgtEl>
                                          <p:spTgt spid="204"/>
                                        </p:tgtEl>
                                      </p:cBhvr>
                                    </p:animEffect>
                                  </p:childTnLst>
                                </p:cTn>
                              </p:par>
                            </p:childTnLst>
                          </p:cTn>
                        </p:par>
                        <p:par>
                          <p:cTn id="37" fill="hold">
                            <p:stCondLst>
                              <p:cond delay="2000"/>
                            </p:stCondLst>
                            <p:childTnLst>
                              <p:par>
                                <p:cTn id="38" presetID="18" presetClass="entr" presetSubtype="6" fill="hold" nodeType="afterEffect">
                                  <p:stCondLst>
                                    <p:cond delay="0"/>
                                  </p:stCondLst>
                                  <p:childTnLst>
                                    <p:set>
                                      <p:cBhvr>
                                        <p:cTn id="39" dur="1" fill="hold">
                                          <p:stCondLst>
                                            <p:cond delay="0"/>
                                          </p:stCondLst>
                                        </p:cTn>
                                        <p:tgtEl>
                                          <p:spTgt spid="216"/>
                                        </p:tgtEl>
                                        <p:attrNameLst>
                                          <p:attrName>style.visibility</p:attrName>
                                        </p:attrNameLst>
                                      </p:cBhvr>
                                      <p:to>
                                        <p:strVal val="visible"/>
                                      </p:to>
                                    </p:set>
                                    <p:animEffect transition="in" filter="strips(downRight)">
                                      <p:cBhvr>
                                        <p:cTn id="40" dur="500"/>
                                        <p:tgtEl>
                                          <p:spTgt spid="21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199"/>
                    </p:tgtEl>
                  </p:cond>
                </p:stCondLst>
                <p:endSync evt="end" delay="0">
                  <p:rtn val="all"/>
                </p:endSync>
                <p:childTnLst>
                  <p:par>
                    <p:cTn id="42" fill="hold">
                      <p:stCondLst>
                        <p:cond delay="0"/>
                      </p:stCondLst>
                      <p:childTnLst>
                        <p:par>
                          <p:cTn id="43" fill="hold">
                            <p:stCondLst>
                              <p:cond delay="0"/>
                            </p:stCondLst>
                            <p:childTnLst>
                              <p:par>
                                <p:cTn id="44" presetID="11" presetClass="entr" presetSubtype="0" fill="hold" grpId="0" nodeType="afterEffect">
                                  <p:stCondLst>
                                    <p:cond delay="0"/>
                                  </p:stCondLst>
                                  <p:childTnLst>
                                    <p:set>
                                      <p:cBhvr>
                                        <p:cTn id="45" dur="1000">
                                          <p:stCondLst>
                                            <p:cond delay="0"/>
                                          </p:stCondLst>
                                        </p:cTn>
                                        <p:tgtEl>
                                          <p:spTgt spid="13"/>
                                        </p:tgtEl>
                                        <p:attrNameLst>
                                          <p:attrName>style.visibility</p:attrName>
                                        </p:attrNameLst>
                                      </p:cBhvr>
                                      <p:to>
                                        <p:strVal val="visible"/>
                                      </p:to>
                                    </p:set>
                                  </p:childTnLst>
                                </p:cTn>
                              </p:par>
                            </p:childTnLst>
                          </p:cTn>
                        </p:par>
                        <p:par>
                          <p:cTn id="46" fill="hold">
                            <p:stCondLst>
                              <p:cond delay="1000"/>
                            </p:stCondLst>
                            <p:childTnLst>
                              <p:par>
                                <p:cTn id="47" presetID="11" presetClass="entr" presetSubtype="0" fill="hold" grpId="0" nodeType="afterEffect">
                                  <p:stCondLst>
                                    <p:cond delay="0"/>
                                  </p:stCondLst>
                                  <p:childTnLst>
                                    <p:set>
                                      <p:cBhvr>
                                        <p:cTn id="48" dur="1000">
                                          <p:stCondLst>
                                            <p:cond delay="0"/>
                                          </p:stCondLst>
                                        </p:cTn>
                                        <p:tgtEl>
                                          <p:spTgt spid="19"/>
                                        </p:tgtEl>
                                        <p:attrNameLst>
                                          <p:attrName>style.visibility</p:attrName>
                                        </p:attrNameLst>
                                      </p:cBhvr>
                                      <p:to>
                                        <p:strVal val="visible"/>
                                      </p:to>
                                    </p:set>
                                  </p:childTnLst>
                                </p:cTn>
                              </p:par>
                            </p:childTnLst>
                          </p:cTn>
                        </p:par>
                        <p:par>
                          <p:cTn id="49" fill="hold">
                            <p:stCondLst>
                              <p:cond delay="2000"/>
                            </p:stCondLst>
                            <p:childTnLst>
                              <p:par>
                                <p:cTn id="50" presetID="11" presetClass="entr" presetSubtype="0" fill="hold" grpId="0" nodeType="afterEffect">
                                  <p:stCondLst>
                                    <p:cond delay="0"/>
                                  </p:stCondLst>
                                  <p:childTnLst>
                                    <p:set>
                                      <p:cBhvr>
                                        <p:cTn id="51" dur="1000">
                                          <p:stCondLst>
                                            <p:cond delay="0"/>
                                          </p:stCondLst>
                                        </p:cTn>
                                        <p:tgtEl>
                                          <p:spTgt spid="20"/>
                                        </p:tgtEl>
                                        <p:attrNameLst>
                                          <p:attrName>style.visibility</p:attrName>
                                        </p:attrNameLst>
                                      </p:cBhvr>
                                      <p:to>
                                        <p:strVal val="visible"/>
                                      </p:to>
                                    </p:set>
                                  </p:childTnLst>
                                </p:cTn>
                              </p:par>
                            </p:childTnLst>
                          </p:cTn>
                        </p:par>
                        <p:par>
                          <p:cTn id="52" fill="hold">
                            <p:stCondLst>
                              <p:cond delay="3000"/>
                            </p:stCondLst>
                            <p:childTnLst>
                              <p:par>
                                <p:cTn id="53" presetID="11" presetClass="entr" presetSubtype="0" fill="hold" grpId="0" nodeType="afterEffect">
                                  <p:stCondLst>
                                    <p:cond delay="0"/>
                                  </p:stCondLst>
                                  <p:childTnLst>
                                    <p:set>
                                      <p:cBhvr>
                                        <p:cTn id="54" dur="1000">
                                          <p:stCondLst>
                                            <p:cond delay="0"/>
                                          </p:stCondLst>
                                        </p:cTn>
                                        <p:tgtEl>
                                          <p:spTgt spid="21"/>
                                        </p:tgtEl>
                                        <p:attrNameLst>
                                          <p:attrName>style.visibility</p:attrName>
                                        </p:attrNameLst>
                                      </p:cBhvr>
                                      <p:to>
                                        <p:strVal val="visible"/>
                                      </p:to>
                                    </p:set>
                                  </p:childTnLst>
                                </p:cTn>
                              </p:par>
                            </p:childTnLst>
                          </p:cTn>
                        </p:par>
                        <p:par>
                          <p:cTn id="55" fill="hold">
                            <p:stCondLst>
                              <p:cond delay="4000"/>
                            </p:stCondLst>
                            <p:childTnLst>
                              <p:par>
                                <p:cTn id="56" presetID="11" presetClass="entr" presetSubtype="0" fill="hold" grpId="0" nodeType="afterEffect">
                                  <p:stCondLst>
                                    <p:cond delay="0"/>
                                  </p:stCondLst>
                                  <p:childTnLst>
                                    <p:set>
                                      <p:cBhvr>
                                        <p:cTn id="57" dur="1000">
                                          <p:stCondLst>
                                            <p:cond delay="0"/>
                                          </p:stCondLst>
                                        </p:cTn>
                                        <p:tgtEl>
                                          <p:spTgt spid="22"/>
                                        </p:tgtEl>
                                        <p:attrNameLst>
                                          <p:attrName>style.visibility</p:attrName>
                                        </p:attrNameLst>
                                      </p:cBhvr>
                                      <p:to>
                                        <p:strVal val="visible"/>
                                      </p:to>
                                    </p:set>
                                  </p:childTnLst>
                                </p:cTn>
                              </p:par>
                            </p:childTnLst>
                          </p:cTn>
                        </p:par>
                        <p:par>
                          <p:cTn id="58" fill="hold">
                            <p:stCondLst>
                              <p:cond delay="5000"/>
                            </p:stCondLst>
                            <p:childTnLst>
                              <p:par>
                                <p:cTn id="59" presetID="11" presetClass="entr" presetSubtype="0" fill="hold" grpId="0" nodeType="afterEffect">
                                  <p:stCondLst>
                                    <p:cond delay="0"/>
                                  </p:stCondLst>
                                  <p:childTnLst>
                                    <p:set>
                                      <p:cBhvr>
                                        <p:cTn id="60" dur="1000">
                                          <p:stCondLst>
                                            <p:cond delay="0"/>
                                          </p:stCondLst>
                                        </p:cTn>
                                        <p:tgtEl>
                                          <p:spTgt spid="23"/>
                                        </p:tgtEl>
                                        <p:attrNameLst>
                                          <p:attrName>style.visibility</p:attrName>
                                        </p:attrNameLst>
                                      </p:cBhvr>
                                      <p:to>
                                        <p:strVal val="visible"/>
                                      </p:to>
                                    </p:set>
                                  </p:childTnLst>
                                </p:cTn>
                              </p:par>
                            </p:childTnLst>
                          </p:cTn>
                        </p:par>
                        <p:par>
                          <p:cTn id="61" fill="hold">
                            <p:stCondLst>
                              <p:cond delay="6000"/>
                            </p:stCondLst>
                            <p:childTnLst>
                              <p:par>
                                <p:cTn id="62" presetID="11" presetClass="entr" presetSubtype="0" fill="hold" grpId="0" nodeType="afterEffect">
                                  <p:stCondLst>
                                    <p:cond delay="0"/>
                                  </p:stCondLst>
                                  <p:childTnLst>
                                    <p:set>
                                      <p:cBhvr>
                                        <p:cTn id="63" dur="1000">
                                          <p:stCondLst>
                                            <p:cond delay="0"/>
                                          </p:stCondLst>
                                        </p:cTn>
                                        <p:tgtEl>
                                          <p:spTgt spid="24"/>
                                        </p:tgtEl>
                                        <p:attrNameLst>
                                          <p:attrName>style.visibility</p:attrName>
                                        </p:attrNameLst>
                                      </p:cBhvr>
                                      <p:to>
                                        <p:strVal val="visible"/>
                                      </p:to>
                                    </p:set>
                                  </p:childTnLst>
                                </p:cTn>
                              </p:par>
                            </p:childTnLst>
                          </p:cTn>
                        </p:par>
                        <p:par>
                          <p:cTn id="64" fill="hold">
                            <p:stCondLst>
                              <p:cond delay="7000"/>
                            </p:stCondLst>
                            <p:childTnLst>
                              <p:par>
                                <p:cTn id="65" presetID="11" presetClass="entr" presetSubtype="0" fill="hold" grpId="0" nodeType="afterEffect">
                                  <p:stCondLst>
                                    <p:cond delay="0"/>
                                  </p:stCondLst>
                                  <p:childTnLst>
                                    <p:set>
                                      <p:cBhvr>
                                        <p:cTn id="66" dur="1000">
                                          <p:stCondLst>
                                            <p:cond delay="0"/>
                                          </p:stCondLst>
                                        </p:cTn>
                                        <p:tgtEl>
                                          <p:spTgt spid="25"/>
                                        </p:tgtEl>
                                        <p:attrNameLst>
                                          <p:attrName>style.visibility</p:attrName>
                                        </p:attrNameLst>
                                      </p:cBhvr>
                                      <p:to>
                                        <p:strVal val="visible"/>
                                      </p:to>
                                    </p:set>
                                  </p:childTnLst>
                                </p:cTn>
                              </p:par>
                            </p:childTnLst>
                          </p:cTn>
                        </p:par>
                        <p:par>
                          <p:cTn id="67" fill="hold">
                            <p:stCondLst>
                              <p:cond delay="8000"/>
                            </p:stCondLst>
                            <p:childTnLst>
                              <p:par>
                                <p:cTn id="68" presetID="11" presetClass="entr" presetSubtype="0" fill="hold" grpId="0" nodeType="afterEffect">
                                  <p:stCondLst>
                                    <p:cond delay="0"/>
                                  </p:stCondLst>
                                  <p:childTnLst>
                                    <p:set>
                                      <p:cBhvr>
                                        <p:cTn id="69" dur="1000">
                                          <p:stCondLst>
                                            <p:cond delay="0"/>
                                          </p:stCondLst>
                                        </p:cTn>
                                        <p:tgtEl>
                                          <p:spTgt spid="26"/>
                                        </p:tgtEl>
                                        <p:attrNameLst>
                                          <p:attrName>style.visibility</p:attrName>
                                        </p:attrNameLst>
                                      </p:cBhvr>
                                      <p:to>
                                        <p:strVal val="visible"/>
                                      </p:to>
                                    </p:set>
                                  </p:childTnLst>
                                </p:cTn>
                              </p:par>
                            </p:childTnLst>
                          </p:cTn>
                        </p:par>
                        <p:par>
                          <p:cTn id="70" fill="hold">
                            <p:stCondLst>
                              <p:cond delay="9000"/>
                            </p:stCondLst>
                            <p:childTnLst>
                              <p:par>
                                <p:cTn id="71" presetID="11" presetClass="entr" presetSubtype="0" fill="hold" grpId="0" nodeType="afterEffect">
                                  <p:stCondLst>
                                    <p:cond delay="0"/>
                                  </p:stCondLst>
                                  <p:childTnLst>
                                    <p:set>
                                      <p:cBhvr>
                                        <p:cTn id="72" dur="1000">
                                          <p:stCondLst>
                                            <p:cond delay="0"/>
                                          </p:stCondLst>
                                        </p:cTn>
                                        <p:tgtEl>
                                          <p:spTgt spid="27"/>
                                        </p:tgtEl>
                                        <p:attrNameLst>
                                          <p:attrName>style.visibility</p:attrName>
                                        </p:attrNameLst>
                                      </p:cBhvr>
                                      <p:to>
                                        <p:strVal val="visible"/>
                                      </p:to>
                                    </p:set>
                                  </p:childTnLst>
                                </p:cTn>
                              </p:par>
                            </p:childTnLst>
                          </p:cTn>
                        </p:par>
                        <p:par>
                          <p:cTn id="73" fill="hold">
                            <p:stCondLst>
                              <p:cond delay="10000"/>
                            </p:stCondLst>
                            <p:childTnLst>
                              <p:par>
                                <p:cTn id="74" presetID="11" presetClass="entr" presetSubtype="0" fill="hold" grpId="0" nodeType="afterEffect">
                                  <p:stCondLst>
                                    <p:cond delay="0"/>
                                  </p:stCondLst>
                                  <p:childTnLst>
                                    <p:set>
                                      <p:cBhvr>
                                        <p:cTn id="75" dur="1000">
                                          <p:stCondLst>
                                            <p:cond delay="0"/>
                                          </p:stCondLst>
                                        </p:cTn>
                                        <p:tgtEl>
                                          <p:spTgt spid="28"/>
                                        </p:tgtEl>
                                        <p:attrNameLst>
                                          <p:attrName>style.visibility</p:attrName>
                                        </p:attrNameLst>
                                      </p:cBhvr>
                                      <p:to>
                                        <p:strVal val="visible"/>
                                      </p:to>
                                    </p:set>
                                  </p:childTnLst>
                                </p:cTn>
                              </p:par>
                            </p:childTnLst>
                          </p:cTn>
                        </p:par>
                        <p:par>
                          <p:cTn id="76" fill="hold">
                            <p:stCondLst>
                              <p:cond delay="11000"/>
                            </p:stCondLst>
                            <p:childTnLst>
                              <p:par>
                                <p:cTn id="77" presetID="11" presetClass="entr" presetSubtype="0" fill="hold" grpId="0" nodeType="afterEffect">
                                  <p:stCondLst>
                                    <p:cond delay="0"/>
                                  </p:stCondLst>
                                  <p:childTnLst>
                                    <p:set>
                                      <p:cBhvr>
                                        <p:cTn id="78" dur="1000">
                                          <p:stCondLst>
                                            <p:cond delay="0"/>
                                          </p:stCondLst>
                                        </p:cTn>
                                        <p:tgtEl>
                                          <p:spTgt spid="29"/>
                                        </p:tgtEl>
                                        <p:attrNameLst>
                                          <p:attrName>style.visibility</p:attrName>
                                        </p:attrNameLst>
                                      </p:cBhvr>
                                      <p:to>
                                        <p:strVal val="visible"/>
                                      </p:to>
                                    </p:set>
                                  </p:childTnLst>
                                </p:cTn>
                              </p:par>
                            </p:childTnLst>
                          </p:cTn>
                        </p:par>
                        <p:par>
                          <p:cTn id="79" fill="hold">
                            <p:stCondLst>
                              <p:cond delay="12000"/>
                            </p:stCondLst>
                            <p:childTnLst>
                              <p:par>
                                <p:cTn id="80" presetID="11" presetClass="entr" presetSubtype="0" fill="hold" grpId="0" nodeType="afterEffect">
                                  <p:stCondLst>
                                    <p:cond delay="0"/>
                                  </p:stCondLst>
                                  <p:childTnLst>
                                    <p:set>
                                      <p:cBhvr>
                                        <p:cTn id="81" dur="1000">
                                          <p:stCondLst>
                                            <p:cond delay="0"/>
                                          </p:stCondLst>
                                        </p:cTn>
                                        <p:tgtEl>
                                          <p:spTgt spid="30"/>
                                        </p:tgtEl>
                                        <p:attrNameLst>
                                          <p:attrName>style.visibility</p:attrName>
                                        </p:attrNameLst>
                                      </p:cBhvr>
                                      <p:to>
                                        <p:strVal val="visible"/>
                                      </p:to>
                                    </p:set>
                                  </p:childTnLst>
                                </p:cTn>
                              </p:par>
                            </p:childTnLst>
                          </p:cTn>
                        </p:par>
                        <p:par>
                          <p:cTn id="82" fill="hold">
                            <p:stCondLst>
                              <p:cond delay="13000"/>
                            </p:stCondLst>
                            <p:childTnLst>
                              <p:par>
                                <p:cTn id="83" presetID="11" presetClass="entr" presetSubtype="0" fill="hold" grpId="0" nodeType="afterEffect">
                                  <p:stCondLst>
                                    <p:cond delay="0"/>
                                  </p:stCondLst>
                                  <p:childTnLst>
                                    <p:set>
                                      <p:cBhvr>
                                        <p:cTn id="84" dur="1000">
                                          <p:stCondLst>
                                            <p:cond delay="0"/>
                                          </p:stCondLst>
                                        </p:cTn>
                                        <p:tgtEl>
                                          <p:spTgt spid="31"/>
                                        </p:tgtEl>
                                        <p:attrNameLst>
                                          <p:attrName>style.visibility</p:attrName>
                                        </p:attrNameLst>
                                      </p:cBhvr>
                                      <p:to>
                                        <p:strVal val="visible"/>
                                      </p:to>
                                    </p:set>
                                  </p:childTnLst>
                                </p:cTn>
                              </p:par>
                            </p:childTnLst>
                          </p:cTn>
                        </p:par>
                        <p:par>
                          <p:cTn id="85" fill="hold">
                            <p:stCondLst>
                              <p:cond delay="14000"/>
                            </p:stCondLst>
                            <p:childTnLst>
                              <p:par>
                                <p:cTn id="86" presetID="11" presetClass="entr" presetSubtype="0" fill="hold" grpId="0" nodeType="afterEffect">
                                  <p:stCondLst>
                                    <p:cond delay="0"/>
                                  </p:stCondLst>
                                  <p:childTnLst>
                                    <p:set>
                                      <p:cBhvr>
                                        <p:cTn id="87" dur="1000">
                                          <p:stCondLst>
                                            <p:cond delay="0"/>
                                          </p:stCondLst>
                                        </p:cTn>
                                        <p:tgtEl>
                                          <p:spTgt spid="32"/>
                                        </p:tgtEl>
                                        <p:attrNameLst>
                                          <p:attrName>style.visibility</p:attrName>
                                        </p:attrNameLst>
                                      </p:cBhvr>
                                      <p:to>
                                        <p:strVal val="visible"/>
                                      </p:to>
                                    </p:set>
                                  </p:childTnLst>
                                </p:cTn>
                              </p:par>
                            </p:childTnLst>
                          </p:cTn>
                        </p:par>
                        <p:par>
                          <p:cTn id="88" fill="hold">
                            <p:stCondLst>
                              <p:cond delay="15000"/>
                            </p:stCondLst>
                            <p:childTnLst>
                              <p:par>
                                <p:cTn id="89" presetID="11" presetClass="entr" presetSubtype="0" fill="hold" grpId="0" nodeType="afterEffect">
                                  <p:stCondLst>
                                    <p:cond delay="0"/>
                                  </p:stCondLst>
                                  <p:childTnLst>
                                    <p:set>
                                      <p:cBhvr>
                                        <p:cTn id="90" dur="1000">
                                          <p:stCondLst>
                                            <p:cond delay="0"/>
                                          </p:stCondLst>
                                        </p:cTn>
                                        <p:tgtEl>
                                          <p:spTgt spid="33"/>
                                        </p:tgtEl>
                                        <p:attrNameLst>
                                          <p:attrName>style.visibility</p:attrName>
                                        </p:attrNameLst>
                                      </p:cBhvr>
                                      <p:to>
                                        <p:strVal val="visible"/>
                                      </p:to>
                                    </p:set>
                                  </p:childTnLst>
                                </p:cTn>
                              </p:par>
                            </p:childTnLst>
                          </p:cTn>
                        </p:par>
                        <p:par>
                          <p:cTn id="91" fill="hold">
                            <p:stCondLst>
                              <p:cond delay="16000"/>
                            </p:stCondLst>
                            <p:childTnLst>
                              <p:par>
                                <p:cTn id="92" presetID="11" presetClass="entr" presetSubtype="0" fill="hold" grpId="0" nodeType="afterEffect">
                                  <p:stCondLst>
                                    <p:cond delay="0"/>
                                  </p:stCondLst>
                                  <p:childTnLst>
                                    <p:set>
                                      <p:cBhvr>
                                        <p:cTn id="93" dur="1000">
                                          <p:stCondLst>
                                            <p:cond delay="0"/>
                                          </p:stCondLst>
                                        </p:cTn>
                                        <p:tgtEl>
                                          <p:spTgt spid="34"/>
                                        </p:tgtEl>
                                        <p:attrNameLst>
                                          <p:attrName>style.visibility</p:attrName>
                                        </p:attrNameLst>
                                      </p:cBhvr>
                                      <p:to>
                                        <p:strVal val="visible"/>
                                      </p:to>
                                    </p:set>
                                  </p:childTnLst>
                                </p:cTn>
                              </p:par>
                            </p:childTnLst>
                          </p:cTn>
                        </p:par>
                        <p:par>
                          <p:cTn id="94" fill="hold">
                            <p:stCondLst>
                              <p:cond delay="17000"/>
                            </p:stCondLst>
                            <p:childTnLst>
                              <p:par>
                                <p:cTn id="95" presetID="11" presetClass="entr" presetSubtype="0" fill="hold" grpId="0" nodeType="afterEffect">
                                  <p:stCondLst>
                                    <p:cond delay="0"/>
                                  </p:stCondLst>
                                  <p:childTnLst>
                                    <p:set>
                                      <p:cBhvr>
                                        <p:cTn id="96" dur="1000">
                                          <p:stCondLst>
                                            <p:cond delay="0"/>
                                          </p:stCondLst>
                                        </p:cTn>
                                        <p:tgtEl>
                                          <p:spTgt spid="35"/>
                                        </p:tgtEl>
                                        <p:attrNameLst>
                                          <p:attrName>style.visibility</p:attrName>
                                        </p:attrNameLst>
                                      </p:cBhvr>
                                      <p:to>
                                        <p:strVal val="visible"/>
                                      </p:to>
                                    </p:set>
                                  </p:childTnLst>
                                </p:cTn>
                              </p:par>
                            </p:childTnLst>
                          </p:cTn>
                        </p:par>
                        <p:par>
                          <p:cTn id="97" fill="hold">
                            <p:stCondLst>
                              <p:cond delay="18000"/>
                            </p:stCondLst>
                            <p:childTnLst>
                              <p:par>
                                <p:cTn id="98" presetID="11" presetClass="entr" presetSubtype="0" fill="hold" grpId="0" nodeType="afterEffect">
                                  <p:stCondLst>
                                    <p:cond delay="0"/>
                                  </p:stCondLst>
                                  <p:childTnLst>
                                    <p:set>
                                      <p:cBhvr>
                                        <p:cTn id="99" dur="1000">
                                          <p:stCondLst>
                                            <p:cond delay="0"/>
                                          </p:stCondLst>
                                        </p:cTn>
                                        <p:tgtEl>
                                          <p:spTgt spid="36"/>
                                        </p:tgtEl>
                                        <p:attrNameLst>
                                          <p:attrName>style.visibility</p:attrName>
                                        </p:attrNameLst>
                                      </p:cBhvr>
                                      <p:to>
                                        <p:strVal val="visible"/>
                                      </p:to>
                                    </p:set>
                                  </p:childTnLst>
                                </p:cTn>
                              </p:par>
                            </p:childTnLst>
                          </p:cTn>
                        </p:par>
                        <p:par>
                          <p:cTn id="100" fill="hold">
                            <p:stCondLst>
                              <p:cond delay="19000"/>
                            </p:stCondLst>
                            <p:childTnLst>
                              <p:par>
                                <p:cTn id="101" presetID="11" presetClass="entr" presetSubtype="0" fill="hold" grpId="0" nodeType="afterEffect">
                                  <p:stCondLst>
                                    <p:cond delay="0"/>
                                  </p:stCondLst>
                                  <p:childTnLst>
                                    <p:set>
                                      <p:cBhvr>
                                        <p:cTn id="102" dur="1000">
                                          <p:stCondLst>
                                            <p:cond delay="0"/>
                                          </p:stCondLst>
                                        </p:cTn>
                                        <p:tgtEl>
                                          <p:spTgt spid="37"/>
                                        </p:tgtEl>
                                        <p:attrNameLst>
                                          <p:attrName>style.visibility</p:attrName>
                                        </p:attrNameLst>
                                      </p:cBhvr>
                                      <p:to>
                                        <p:strVal val="visible"/>
                                      </p:to>
                                    </p:set>
                                  </p:childTnLst>
                                </p:cTn>
                              </p:par>
                            </p:childTnLst>
                          </p:cTn>
                        </p:par>
                        <p:par>
                          <p:cTn id="103" fill="hold">
                            <p:stCondLst>
                              <p:cond delay="20000"/>
                            </p:stCondLst>
                            <p:childTnLst>
                              <p:par>
                                <p:cTn id="104" presetID="11" presetClass="entr" presetSubtype="0" fill="hold" grpId="0" nodeType="afterEffect">
                                  <p:stCondLst>
                                    <p:cond delay="0"/>
                                  </p:stCondLst>
                                  <p:childTnLst>
                                    <p:set>
                                      <p:cBhvr>
                                        <p:cTn id="105" dur="1000">
                                          <p:stCondLst>
                                            <p:cond delay="0"/>
                                          </p:stCondLst>
                                        </p:cTn>
                                        <p:tgtEl>
                                          <p:spTgt spid="38"/>
                                        </p:tgtEl>
                                        <p:attrNameLst>
                                          <p:attrName>style.visibility</p:attrName>
                                        </p:attrNameLst>
                                      </p:cBhvr>
                                      <p:to>
                                        <p:strVal val="visible"/>
                                      </p:to>
                                    </p:set>
                                  </p:childTnLst>
                                </p:cTn>
                              </p:par>
                            </p:childTnLst>
                          </p:cTn>
                        </p:par>
                        <p:par>
                          <p:cTn id="106" fill="hold">
                            <p:stCondLst>
                              <p:cond delay="21000"/>
                            </p:stCondLst>
                            <p:childTnLst>
                              <p:par>
                                <p:cTn id="107" presetID="11" presetClass="entr" presetSubtype="0" fill="hold" grpId="0" nodeType="afterEffect">
                                  <p:stCondLst>
                                    <p:cond delay="0"/>
                                  </p:stCondLst>
                                  <p:childTnLst>
                                    <p:set>
                                      <p:cBhvr>
                                        <p:cTn id="108" dur="1000">
                                          <p:stCondLst>
                                            <p:cond delay="0"/>
                                          </p:stCondLst>
                                        </p:cTn>
                                        <p:tgtEl>
                                          <p:spTgt spid="39"/>
                                        </p:tgtEl>
                                        <p:attrNameLst>
                                          <p:attrName>style.visibility</p:attrName>
                                        </p:attrNameLst>
                                      </p:cBhvr>
                                      <p:to>
                                        <p:strVal val="visible"/>
                                      </p:to>
                                    </p:set>
                                  </p:childTnLst>
                                </p:cTn>
                              </p:par>
                            </p:childTnLst>
                          </p:cTn>
                        </p:par>
                        <p:par>
                          <p:cTn id="109" fill="hold">
                            <p:stCondLst>
                              <p:cond delay="22000"/>
                            </p:stCondLst>
                            <p:childTnLst>
                              <p:par>
                                <p:cTn id="110" presetID="11" presetClass="entr" presetSubtype="0" fill="hold" grpId="0" nodeType="afterEffect">
                                  <p:stCondLst>
                                    <p:cond delay="0"/>
                                  </p:stCondLst>
                                  <p:childTnLst>
                                    <p:set>
                                      <p:cBhvr>
                                        <p:cTn id="111" dur="1000">
                                          <p:stCondLst>
                                            <p:cond delay="0"/>
                                          </p:stCondLst>
                                        </p:cTn>
                                        <p:tgtEl>
                                          <p:spTgt spid="40"/>
                                        </p:tgtEl>
                                        <p:attrNameLst>
                                          <p:attrName>style.visibility</p:attrName>
                                        </p:attrNameLst>
                                      </p:cBhvr>
                                      <p:to>
                                        <p:strVal val="visible"/>
                                      </p:to>
                                    </p:set>
                                  </p:childTnLst>
                                </p:cTn>
                              </p:par>
                            </p:childTnLst>
                          </p:cTn>
                        </p:par>
                        <p:par>
                          <p:cTn id="112" fill="hold">
                            <p:stCondLst>
                              <p:cond delay="23000"/>
                            </p:stCondLst>
                            <p:childTnLst>
                              <p:par>
                                <p:cTn id="113" presetID="11" presetClass="entr" presetSubtype="0" fill="hold" grpId="0" nodeType="afterEffect">
                                  <p:stCondLst>
                                    <p:cond delay="0"/>
                                  </p:stCondLst>
                                  <p:childTnLst>
                                    <p:set>
                                      <p:cBhvr>
                                        <p:cTn id="114" dur="1000">
                                          <p:stCondLst>
                                            <p:cond delay="0"/>
                                          </p:stCondLst>
                                        </p:cTn>
                                        <p:tgtEl>
                                          <p:spTgt spid="41"/>
                                        </p:tgtEl>
                                        <p:attrNameLst>
                                          <p:attrName>style.visibility</p:attrName>
                                        </p:attrNameLst>
                                      </p:cBhvr>
                                      <p:to>
                                        <p:strVal val="visible"/>
                                      </p:to>
                                    </p:set>
                                  </p:childTnLst>
                                </p:cTn>
                              </p:par>
                            </p:childTnLst>
                          </p:cTn>
                        </p:par>
                        <p:par>
                          <p:cTn id="115" fill="hold">
                            <p:stCondLst>
                              <p:cond delay="24000"/>
                            </p:stCondLst>
                            <p:childTnLst>
                              <p:par>
                                <p:cTn id="116" presetID="11" presetClass="entr" presetSubtype="0" fill="hold" grpId="0" nodeType="afterEffect">
                                  <p:stCondLst>
                                    <p:cond delay="0"/>
                                  </p:stCondLst>
                                  <p:childTnLst>
                                    <p:set>
                                      <p:cBhvr>
                                        <p:cTn id="117" dur="1000">
                                          <p:stCondLst>
                                            <p:cond delay="0"/>
                                          </p:stCondLst>
                                        </p:cTn>
                                        <p:tgtEl>
                                          <p:spTgt spid="42"/>
                                        </p:tgtEl>
                                        <p:attrNameLst>
                                          <p:attrName>style.visibility</p:attrName>
                                        </p:attrNameLst>
                                      </p:cBhvr>
                                      <p:to>
                                        <p:strVal val="visible"/>
                                      </p:to>
                                    </p:set>
                                  </p:childTnLst>
                                </p:cTn>
                              </p:par>
                            </p:childTnLst>
                          </p:cTn>
                        </p:par>
                        <p:par>
                          <p:cTn id="118" fill="hold">
                            <p:stCondLst>
                              <p:cond delay="25000"/>
                            </p:stCondLst>
                            <p:childTnLst>
                              <p:par>
                                <p:cTn id="119" presetID="11" presetClass="entr" presetSubtype="0" fill="hold" grpId="0" nodeType="afterEffect">
                                  <p:stCondLst>
                                    <p:cond delay="0"/>
                                  </p:stCondLst>
                                  <p:childTnLst>
                                    <p:set>
                                      <p:cBhvr>
                                        <p:cTn id="120" dur="1000">
                                          <p:stCondLst>
                                            <p:cond delay="0"/>
                                          </p:stCondLst>
                                        </p:cTn>
                                        <p:tgtEl>
                                          <p:spTgt spid="43"/>
                                        </p:tgtEl>
                                        <p:attrNameLst>
                                          <p:attrName>style.visibility</p:attrName>
                                        </p:attrNameLst>
                                      </p:cBhvr>
                                      <p:to>
                                        <p:strVal val="visible"/>
                                      </p:to>
                                    </p:set>
                                  </p:childTnLst>
                                </p:cTn>
                              </p:par>
                            </p:childTnLst>
                          </p:cTn>
                        </p:par>
                        <p:par>
                          <p:cTn id="121" fill="hold">
                            <p:stCondLst>
                              <p:cond delay="26000"/>
                            </p:stCondLst>
                            <p:childTnLst>
                              <p:par>
                                <p:cTn id="122" presetID="11" presetClass="entr" presetSubtype="0" fill="hold" grpId="0" nodeType="afterEffect">
                                  <p:stCondLst>
                                    <p:cond delay="0"/>
                                  </p:stCondLst>
                                  <p:childTnLst>
                                    <p:set>
                                      <p:cBhvr>
                                        <p:cTn id="123" dur="1000">
                                          <p:stCondLst>
                                            <p:cond delay="0"/>
                                          </p:stCondLst>
                                        </p:cTn>
                                        <p:tgtEl>
                                          <p:spTgt spid="44"/>
                                        </p:tgtEl>
                                        <p:attrNameLst>
                                          <p:attrName>style.visibility</p:attrName>
                                        </p:attrNameLst>
                                      </p:cBhvr>
                                      <p:to>
                                        <p:strVal val="visible"/>
                                      </p:to>
                                    </p:set>
                                  </p:childTnLst>
                                </p:cTn>
                              </p:par>
                            </p:childTnLst>
                          </p:cTn>
                        </p:par>
                        <p:par>
                          <p:cTn id="124" fill="hold">
                            <p:stCondLst>
                              <p:cond delay="27000"/>
                            </p:stCondLst>
                            <p:childTnLst>
                              <p:par>
                                <p:cTn id="125" presetID="11" presetClass="entr" presetSubtype="0" fill="hold" grpId="0" nodeType="afterEffect">
                                  <p:stCondLst>
                                    <p:cond delay="0"/>
                                  </p:stCondLst>
                                  <p:childTnLst>
                                    <p:set>
                                      <p:cBhvr>
                                        <p:cTn id="126" dur="1000">
                                          <p:stCondLst>
                                            <p:cond delay="0"/>
                                          </p:stCondLst>
                                        </p:cTn>
                                        <p:tgtEl>
                                          <p:spTgt spid="45"/>
                                        </p:tgtEl>
                                        <p:attrNameLst>
                                          <p:attrName>style.visibility</p:attrName>
                                        </p:attrNameLst>
                                      </p:cBhvr>
                                      <p:to>
                                        <p:strVal val="visible"/>
                                      </p:to>
                                    </p:set>
                                  </p:childTnLst>
                                </p:cTn>
                              </p:par>
                            </p:childTnLst>
                          </p:cTn>
                        </p:par>
                        <p:par>
                          <p:cTn id="127" fill="hold">
                            <p:stCondLst>
                              <p:cond delay="28000"/>
                            </p:stCondLst>
                            <p:childTnLst>
                              <p:par>
                                <p:cTn id="128" presetID="11" presetClass="entr" presetSubtype="0" fill="hold" grpId="0" nodeType="afterEffect">
                                  <p:stCondLst>
                                    <p:cond delay="0"/>
                                  </p:stCondLst>
                                  <p:childTnLst>
                                    <p:set>
                                      <p:cBhvr>
                                        <p:cTn id="129" dur="1000">
                                          <p:stCondLst>
                                            <p:cond delay="0"/>
                                          </p:stCondLst>
                                        </p:cTn>
                                        <p:tgtEl>
                                          <p:spTgt spid="46"/>
                                        </p:tgtEl>
                                        <p:attrNameLst>
                                          <p:attrName>style.visibility</p:attrName>
                                        </p:attrNameLst>
                                      </p:cBhvr>
                                      <p:to>
                                        <p:strVal val="visible"/>
                                      </p:to>
                                    </p:set>
                                  </p:childTnLst>
                                </p:cTn>
                              </p:par>
                            </p:childTnLst>
                          </p:cTn>
                        </p:par>
                        <p:par>
                          <p:cTn id="130" fill="hold">
                            <p:stCondLst>
                              <p:cond delay="29000"/>
                            </p:stCondLst>
                            <p:childTnLst>
                              <p:par>
                                <p:cTn id="131" presetID="11" presetClass="entr" presetSubtype="0" fill="hold" grpId="0" nodeType="afterEffect">
                                  <p:stCondLst>
                                    <p:cond delay="0"/>
                                  </p:stCondLst>
                                  <p:childTnLst>
                                    <p:set>
                                      <p:cBhvr>
                                        <p:cTn id="132" dur="1000">
                                          <p:stCondLst>
                                            <p:cond delay="0"/>
                                          </p:stCondLst>
                                        </p:cTn>
                                        <p:tgtEl>
                                          <p:spTgt spid="47"/>
                                        </p:tgtEl>
                                        <p:attrNameLst>
                                          <p:attrName>style.visibility</p:attrName>
                                        </p:attrNameLst>
                                      </p:cBhvr>
                                      <p:to>
                                        <p:strVal val="visible"/>
                                      </p:to>
                                    </p:set>
                                  </p:childTnLst>
                                </p:cTn>
                              </p:par>
                            </p:childTnLst>
                          </p:cTn>
                        </p:par>
                        <p:par>
                          <p:cTn id="133" fill="hold">
                            <p:stCondLst>
                              <p:cond delay="30000"/>
                            </p:stCondLst>
                            <p:childTnLst>
                              <p:par>
                                <p:cTn id="134" presetID="11" presetClass="entr" presetSubtype="0" fill="hold" grpId="0" nodeType="afterEffect">
                                  <p:stCondLst>
                                    <p:cond delay="0"/>
                                  </p:stCondLst>
                                  <p:childTnLst>
                                    <p:set>
                                      <p:cBhvr>
                                        <p:cTn id="135" dur="1000">
                                          <p:stCondLst>
                                            <p:cond delay="0"/>
                                          </p:stCondLst>
                                        </p:cTn>
                                        <p:tgtEl>
                                          <p:spTgt spid="48"/>
                                        </p:tgtEl>
                                        <p:attrNameLst>
                                          <p:attrName>style.visibility</p:attrName>
                                        </p:attrNameLst>
                                      </p:cBhvr>
                                      <p:to>
                                        <p:strVal val="visible"/>
                                      </p:to>
                                    </p:set>
                                  </p:childTnLst>
                                </p:cTn>
                              </p:par>
                            </p:childTnLst>
                          </p:cTn>
                        </p:par>
                        <p:par>
                          <p:cTn id="136" fill="hold">
                            <p:stCondLst>
                              <p:cond delay="31000"/>
                            </p:stCondLst>
                            <p:childTnLst>
                              <p:par>
                                <p:cTn id="137" presetID="11" presetClass="entr" presetSubtype="0" fill="hold" grpId="0" nodeType="afterEffect">
                                  <p:stCondLst>
                                    <p:cond delay="0"/>
                                  </p:stCondLst>
                                  <p:childTnLst>
                                    <p:set>
                                      <p:cBhvr>
                                        <p:cTn id="138" dur="1000">
                                          <p:stCondLst>
                                            <p:cond delay="0"/>
                                          </p:stCondLst>
                                        </p:cTn>
                                        <p:tgtEl>
                                          <p:spTgt spid="49"/>
                                        </p:tgtEl>
                                        <p:attrNameLst>
                                          <p:attrName>style.visibility</p:attrName>
                                        </p:attrNameLst>
                                      </p:cBhvr>
                                      <p:to>
                                        <p:strVal val="visible"/>
                                      </p:to>
                                    </p:set>
                                  </p:childTnLst>
                                </p:cTn>
                              </p:par>
                            </p:childTnLst>
                          </p:cTn>
                        </p:par>
                        <p:par>
                          <p:cTn id="139" fill="hold">
                            <p:stCondLst>
                              <p:cond delay="32000"/>
                            </p:stCondLst>
                            <p:childTnLst>
                              <p:par>
                                <p:cTn id="140" presetID="11" presetClass="entr" presetSubtype="0" fill="hold" grpId="0" nodeType="afterEffect">
                                  <p:stCondLst>
                                    <p:cond delay="0"/>
                                  </p:stCondLst>
                                  <p:childTnLst>
                                    <p:set>
                                      <p:cBhvr>
                                        <p:cTn id="141" dur="1000">
                                          <p:stCondLst>
                                            <p:cond delay="0"/>
                                          </p:stCondLst>
                                        </p:cTn>
                                        <p:tgtEl>
                                          <p:spTgt spid="50"/>
                                        </p:tgtEl>
                                        <p:attrNameLst>
                                          <p:attrName>style.visibility</p:attrName>
                                        </p:attrNameLst>
                                      </p:cBhvr>
                                      <p:to>
                                        <p:strVal val="visible"/>
                                      </p:to>
                                    </p:set>
                                  </p:childTnLst>
                                </p:cTn>
                              </p:par>
                            </p:childTnLst>
                          </p:cTn>
                        </p:par>
                        <p:par>
                          <p:cTn id="142" fill="hold">
                            <p:stCondLst>
                              <p:cond delay="33000"/>
                            </p:stCondLst>
                            <p:childTnLst>
                              <p:par>
                                <p:cTn id="143" presetID="11" presetClass="entr" presetSubtype="0" fill="hold" grpId="0" nodeType="afterEffect">
                                  <p:stCondLst>
                                    <p:cond delay="0"/>
                                  </p:stCondLst>
                                  <p:childTnLst>
                                    <p:set>
                                      <p:cBhvr>
                                        <p:cTn id="144" dur="1000">
                                          <p:stCondLst>
                                            <p:cond delay="0"/>
                                          </p:stCondLst>
                                        </p:cTn>
                                        <p:tgtEl>
                                          <p:spTgt spid="51"/>
                                        </p:tgtEl>
                                        <p:attrNameLst>
                                          <p:attrName>style.visibility</p:attrName>
                                        </p:attrNameLst>
                                      </p:cBhvr>
                                      <p:to>
                                        <p:strVal val="visible"/>
                                      </p:to>
                                    </p:set>
                                  </p:childTnLst>
                                </p:cTn>
                              </p:par>
                            </p:childTnLst>
                          </p:cTn>
                        </p:par>
                        <p:par>
                          <p:cTn id="145" fill="hold">
                            <p:stCondLst>
                              <p:cond delay="34000"/>
                            </p:stCondLst>
                            <p:childTnLst>
                              <p:par>
                                <p:cTn id="146" presetID="11" presetClass="entr" presetSubtype="0" fill="hold" grpId="0" nodeType="afterEffect">
                                  <p:stCondLst>
                                    <p:cond delay="0"/>
                                  </p:stCondLst>
                                  <p:childTnLst>
                                    <p:set>
                                      <p:cBhvr>
                                        <p:cTn id="147" dur="1000">
                                          <p:stCondLst>
                                            <p:cond delay="0"/>
                                          </p:stCondLst>
                                        </p:cTn>
                                        <p:tgtEl>
                                          <p:spTgt spid="52"/>
                                        </p:tgtEl>
                                        <p:attrNameLst>
                                          <p:attrName>style.visibility</p:attrName>
                                        </p:attrNameLst>
                                      </p:cBhvr>
                                      <p:to>
                                        <p:strVal val="visible"/>
                                      </p:to>
                                    </p:set>
                                  </p:childTnLst>
                                </p:cTn>
                              </p:par>
                            </p:childTnLst>
                          </p:cTn>
                        </p:par>
                        <p:par>
                          <p:cTn id="148" fill="hold">
                            <p:stCondLst>
                              <p:cond delay="35000"/>
                            </p:stCondLst>
                            <p:childTnLst>
                              <p:par>
                                <p:cTn id="149" presetID="11" presetClass="entr" presetSubtype="0" fill="hold" grpId="0" nodeType="afterEffect">
                                  <p:stCondLst>
                                    <p:cond delay="0"/>
                                  </p:stCondLst>
                                  <p:childTnLst>
                                    <p:set>
                                      <p:cBhvr>
                                        <p:cTn id="150" dur="1000">
                                          <p:stCondLst>
                                            <p:cond delay="0"/>
                                          </p:stCondLst>
                                        </p:cTn>
                                        <p:tgtEl>
                                          <p:spTgt spid="53"/>
                                        </p:tgtEl>
                                        <p:attrNameLst>
                                          <p:attrName>style.visibility</p:attrName>
                                        </p:attrNameLst>
                                      </p:cBhvr>
                                      <p:to>
                                        <p:strVal val="visible"/>
                                      </p:to>
                                    </p:set>
                                  </p:childTnLst>
                                </p:cTn>
                              </p:par>
                            </p:childTnLst>
                          </p:cTn>
                        </p:par>
                        <p:par>
                          <p:cTn id="151" fill="hold">
                            <p:stCondLst>
                              <p:cond delay="36000"/>
                            </p:stCondLst>
                            <p:childTnLst>
                              <p:par>
                                <p:cTn id="152" presetID="11" presetClass="entr" presetSubtype="0" fill="hold" grpId="0" nodeType="afterEffect">
                                  <p:stCondLst>
                                    <p:cond delay="0"/>
                                  </p:stCondLst>
                                  <p:childTnLst>
                                    <p:set>
                                      <p:cBhvr>
                                        <p:cTn id="153" dur="1000">
                                          <p:stCondLst>
                                            <p:cond delay="0"/>
                                          </p:stCondLst>
                                        </p:cTn>
                                        <p:tgtEl>
                                          <p:spTgt spid="54"/>
                                        </p:tgtEl>
                                        <p:attrNameLst>
                                          <p:attrName>style.visibility</p:attrName>
                                        </p:attrNameLst>
                                      </p:cBhvr>
                                      <p:to>
                                        <p:strVal val="visible"/>
                                      </p:to>
                                    </p:set>
                                  </p:childTnLst>
                                </p:cTn>
                              </p:par>
                            </p:childTnLst>
                          </p:cTn>
                        </p:par>
                        <p:par>
                          <p:cTn id="154" fill="hold">
                            <p:stCondLst>
                              <p:cond delay="37000"/>
                            </p:stCondLst>
                            <p:childTnLst>
                              <p:par>
                                <p:cTn id="155" presetID="11" presetClass="entr" presetSubtype="0" fill="hold" grpId="0" nodeType="afterEffect">
                                  <p:stCondLst>
                                    <p:cond delay="0"/>
                                  </p:stCondLst>
                                  <p:childTnLst>
                                    <p:set>
                                      <p:cBhvr>
                                        <p:cTn id="156" dur="1000">
                                          <p:stCondLst>
                                            <p:cond delay="0"/>
                                          </p:stCondLst>
                                        </p:cTn>
                                        <p:tgtEl>
                                          <p:spTgt spid="55"/>
                                        </p:tgtEl>
                                        <p:attrNameLst>
                                          <p:attrName>style.visibility</p:attrName>
                                        </p:attrNameLst>
                                      </p:cBhvr>
                                      <p:to>
                                        <p:strVal val="visible"/>
                                      </p:to>
                                    </p:set>
                                  </p:childTnLst>
                                </p:cTn>
                              </p:par>
                            </p:childTnLst>
                          </p:cTn>
                        </p:par>
                        <p:par>
                          <p:cTn id="157" fill="hold">
                            <p:stCondLst>
                              <p:cond delay="38000"/>
                            </p:stCondLst>
                            <p:childTnLst>
                              <p:par>
                                <p:cTn id="158" presetID="11" presetClass="entr" presetSubtype="0" fill="hold" grpId="0" nodeType="afterEffect">
                                  <p:stCondLst>
                                    <p:cond delay="0"/>
                                  </p:stCondLst>
                                  <p:childTnLst>
                                    <p:set>
                                      <p:cBhvr>
                                        <p:cTn id="159" dur="1000">
                                          <p:stCondLst>
                                            <p:cond delay="0"/>
                                          </p:stCondLst>
                                        </p:cTn>
                                        <p:tgtEl>
                                          <p:spTgt spid="56"/>
                                        </p:tgtEl>
                                        <p:attrNameLst>
                                          <p:attrName>style.visibility</p:attrName>
                                        </p:attrNameLst>
                                      </p:cBhvr>
                                      <p:to>
                                        <p:strVal val="visible"/>
                                      </p:to>
                                    </p:set>
                                  </p:childTnLst>
                                </p:cTn>
                              </p:par>
                            </p:childTnLst>
                          </p:cTn>
                        </p:par>
                        <p:par>
                          <p:cTn id="160" fill="hold">
                            <p:stCondLst>
                              <p:cond delay="39000"/>
                            </p:stCondLst>
                            <p:childTnLst>
                              <p:par>
                                <p:cTn id="161" presetID="11" presetClass="entr" presetSubtype="0" fill="hold" grpId="0" nodeType="afterEffect">
                                  <p:stCondLst>
                                    <p:cond delay="0"/>
                                  </p:stCondLst>
                                  <p:childTnLst>
                                    <p:set>
                                      <p:cBhvr>
                                        <p:cTn id="162" dur="1000">
                                          <p:stCondLst>
                                            <p:cond delay="0"/>
                                          </p:stCondLst>
                                        </p:cTn>
                                        <p:tgtEl>
                                          <p:spTgt spid="57"/>
                                        </p:tgtEl>
                                        <p:attrNameLst>
                                          <p:attrName>style.visibility</p:attrName>
                                        </p:attrNameLst>
                                      </p:cBhvr>
                                      <p:to>
                                        <p:strVal val="visible"/>
                                      </p:to>
                                    </p:set>
                                  </p:childTnLst>
                                </p:cTn>
                              </p:par>
                            </p:childTnLst>
                          </p:cTn>
                        </p:par>
                        <p:par>
                          <p:cTn id="163" fill="hold">
                            <p:stCondLst>
                              <p:cond delay="40000"/>
                            </p:stCondLst>
                            <p:childTnLst>
                              <p:par>
                                <p:cTn id="164" presetID="11" presetClass="entr" presetSubtype="0" fill="hold" grpId="0" nodeType="afterEffect">
                                  <p:stCondLst>
                                    <p:cond delay="0"/>
                                  </p:stCondLst>
                                  <p:childTnLst>
                                    <p:set>
                                      <p:cBhvr>
                                        <p:cTn id="165" dur="1000">
                                          <p:stCondLst>
                                            <p:cond delay="0"/>
                                          </p:stCondLst>
                                        </p:cTn>
                                        <p:tgtEl>
                                          <p:spTgt spid="58"/>
                                        </p:tgtEl>
                                        <p:attrNameLst>
                                          <p:attrName>style.visibility</p:attrName>
                                        </p:attrNameLst>
                                      </p:cBhvr>
                                      <p:to>
                                        <p:strVal val="visible"/>
                                      </p:to>
                                    </p:set>
                                  </p:childTnLst>
                                </p:cTn>
                              </p:par>
                            </p:childTnLst>
                          </p:cTn>
                        </p:par>
                        <p:par>
                          <p:cTn id="166" fill="hold">
                            <p:stCondLst>
                              <p:cond delay="41000"/>
                            </p:stCondLst>
                            <p:childTnLst>
                              <p:par>
                                <p:cTn id="167" presetID="11" presetClass="entr" presetSubtype="0" fill="hold" grpId="0" nodeType="afterEffect">
                                  <p:stCondLst>
                                    <p:cond delay="0"/>
                                  </p:stCondLst>
                                  <p:childTnLst>
                                    <p:set>
                                      <p:cBhvr>
                                        <p:cTn id="168" dur="1000">
                                          <p:stCondLst>
                                            <p:cond delay="0"/>
                                          </p:stCondLst>
                                        </p:cTn>
                                        <p:tgtEl>
                                          <p:spTgt spid="59"/>
                                        </p:tgtEl>
                                        <p:attrNameLst>
                                          <p:attrName>style.visibility</p:attrName>
                                        </p:attrNameLst>
                                      </p:cBhvr>
                                      <p:to>
                                        <p:strVal val="visible"/>
                                      </p:to>
                                    </p:set>
                                  </p:childTnLst>
                                </p:cTn>
                              </p:par>
                            </p:childTnLst>
                          </p:cTn>
                        </p:par>
                        <p:par>
                          <p:cTn id="169" fill="hold">
                            <p:stCondLst>
                              <p:cond delay="42000"/>
                            </p:stCondLst>
                            <p:childTnLst>
                              <p:par>
                                <p:cTn id="170" presetID="11" presetClass="entr" presetSubtype="0" fill="hold" grpId="0" nodeType="afterEffect">
                                  <p:stCondLst>
                                    <p:cond delay="0"/>
                                  </p:stCondLst>
                                  <p:childTnLst>
                                    <p:set>
                                      <p:cBhvr>
                                        <p:cTn id="171" dur="1000">
                                          <p:stCondLst>
                                            <p:cond delay="0"/>
                                          </p:stCondLst>
                                        </p:cTn>
                                        <p:tgtEl>
                                          <p:spTgt spid="60"/>
                                        </p:tgtEl>
                                        <p:attrNameLst>
                                          <p:attrName>style.visibility</p:attrName>
                                        </p:attrNameLst>
                                      </p:cBhvr>
                                      <p:to>
                                        <p:strVal val="visible"/>
                                      </p:to>
                                    </p:set>
                                  </p:childTnLst>
                                </p:cTn>
                              </p:par>
                            </p:childTnLst>
                          </p:cTn>
                        </p:par>
                        <p:par>
                          <p:cTn id="172" fill="hold">
                            <p:stCondLst>
                              <p:cond delay="43000"/>
                            </p:stCondLst>
                            <p:childTnLst>
                              <p:par>
                                <p:cTn id="173" presetID="11" presetClass="entr" presetSubtype="0" fill="hold" grpId="0" nodeType="afterEffect">
                                  <p:stCondLst>
                                    <p:cond delay="0"/>
                                  </p:stCondLst>
                                  <p:childTnLst>
                                    <p:set>
                                      <p:cBhvr>
                                        <p:cTn id="174" dur="1000">
                                          <p:stCondLst>
                                            <p:cond delay="0"/>
                                          </p:stCondLst>
                                        </p:cTn>
                                        <p:tgtEl>
                                          <p:spTgt spid="61"/>
                                        </p:tgtEl>
                                        <p:attrNameLst>
                                          <p:attrName>style.visibility</p:attrName>
                                        </p:attrNameLst>
                                      </p:cBhvr>
                                      <p:to>
                                        <p:strVal val="visible"/>
                                      </p:to>
                                    </p:set>
                                  </p:childTnLst>
                                </p:cTn>
                              </p:par>
                            </p:childTnLst>
                          </p:cTn>
                        </p:par>
                        <p:par>
                          <p:cTn id="175" fill="hold">
                            <p:stCondLst>
                              <p:cond delay="44000"/>
                            </p:stCondLst>
                            <p:childTnLst>
                              <p:par>
                                <p:cTn id="176" presetID="11" presetClass="entr" presetSubtype="0" fill="hold" grpId="0" nodeType="afterEffect">
                                  <p:stCondLst>
                                    <p:cond delay="0"/>
                                  </p:stCondLst>
                                  <p:childTnLst>
                                    <p:set>
                                      <p:cBhvr>
                                        <p:cTn id="177" dur="1000">
                                          <p:stCondLst>
                                            <p:cond delay="0"/>
                                          </p:stCondLst>
                                        </p:cTn>
                                        <p:tgtEl>
                                          <p:spTgt spid="62"/>
                                        </p:tgtEl>
                                        <p:attrNameLst>
                                          <p:attrName>style.visibility</p:attrName>
                                        </p:attrNameLst>
                                      </p:cBhvr>
                                      <p:to>
                                        <p:strVal val="visible"/>
                                      </p:to>
                                    </p:set>
                                  </p:childTnLst>
                                </p:cTn>
                              </p:par>
                            </p:childTnLst>
                          </p:cTn>
                        </p:par>
                        <p:par>
                          <p:cTn id="178" fill="hold">
                            <p:stCondLst>
                              <p:cond delay="45000"/>
                            </p:stCondLst>
                            <p:childTnLst>
                              <p:par>
                                <p:cTn id="179" presetID="11" presetClass="entr" presetSubtype="0" fill="hold" grpId="0" nodeType="afterEffect">
                                  <p:stCondLst>
                                    <p:cond delay="0"/>
                                  </p:stCondLst>
                                  <p:childTnLst>
                                    <p:set>
                                      <p:cBhvr>
                                        <p:cTn id="180" dur="1000">
                                          <p:stCondLst>
                                            <p:cond delay="0"/>
                                          </p:stCondLst>
                                        </p:cTn>
                                        <p:tgtEl>
                                          <p:spTgt spid="63"/>
                                        </p:tgtEl>
                                        <p:attrNameLst>
                                          <p:attrName>style.visibility</p:attrName>
                                        </p:attrNameLst>
                                      </p:cBhvr>
                                      <p:to>
                                        <p:strVal val="visible"/>
                                      </p:to>
                                    </p:set>
                                  </p:childTnLst>
                                </p:cTn>
                              </p:par>
                            </p:childTnLst>
                          </p:cTn>
                        </p:par>
                        <p:par>
                          <p:cTn id="181" fill="hold">
                            <p:stCondLst>
                              <p:cond delay="46000"/>
                            </p:stCondLst>
                            <p:childTnLst>
                              <p:par>
                                <p:cTn id="182" presetID="11" presetClass="entr" presetSubtype="0" fill="hold" grpId="0" nodeType="afterEffect">
                                  <p:stCondLst>
                                    <p:cond delay="0"/>
                                  </p:stCondLst>
                                  <p:childTnLst>
                                    <p:set>
                                      <p:cBhvr>
                                        <p:cTn id="183" dur="1000">
                                          <p:stCondLst>
                                            <p:cond delay="0"/>
                                          </p:stCondLst>
                                        </p:cTn>
                                        <p:tgtEl>
                                          <p:spTgt spid="64"/>
                                        </p:tgtEl>
                                        <p:attrNameLst>
                                          <p:attrName>style.visibility</p:attrName>
                                        </p:attrNameLst>
                                      </p:cBhvr>
                                      <p:to>
                                        <p:strVal val="visible"/>
                                      </p:to>
                                    </p:set>
                                  </p:childTnLst>
                                </p:cTn>
                              </p:par>
                            </p:childTnLst>
                          </p:cTn>
                        </p:par>
                        <p:par>
                          <p:cTn id="184" fill="hold">
                            <p:stCondLst>
                              <p:cond delay="47000"/>
                            </p:stCondLst>
                            <p:childTnLst>
                              <p:par>
                                <p:cTn id="185" presetID="11" presetClass="entr" presetSubtype="0" fill="hold" grpId="0" nodeType="afterEffect">
                                  <p:stCondLst>
                                    <p:cond delay="0"/>
                                  </p:stCondLst>
                                  <p:childTnLst>
                                    <p:set>
                                      <p:cBhvr>
                                        <p:cTn id="186" dur="1000">
                                          <p:stCondLst>
                                            <p:cond delay="0"/>
                                          </p:stCondLst>
                                        </p:cTn>
                                        <p:tgtEl>
                                          <p:spTgt spid="65"/>
                                        </p:tgtEl>
                                        <p:attrNameLst>
                                          <p:attrName>style.visibility</p:attrName>
                                        </p:attrNameLst>
                                      </p:cBhvr>
                                      <p:to>
                                        <p:strVal val="visible"/>
                                      </p:to>
                                    </p:set>
                                  </p:childTnLst>
                                </p:cTn>
                              </p:par>
                            </p:childTnLst>
                          </p:cTn>
                        </p:par>
                        <p:par>
                          <p:cTn id="187" fill="hold">
                            <p:stCondLst>
                              <p:cond delay="48000"/>
                            </p:stCondLst>
                            <p:childTnLst>
                              <p:par>
                                <p:cTn id="188" presetID="11" presetClass="entr" presetSubtype="0" fill="hold" grpId="0" nodeType="afterEffect">
                                  <p:stCondLst>
                                    <p:cond delay="0"/>
                                  </p:stCondLst>
                                  <p:childTnLst>
                                    <p:set>
                                      <p:cBhvr>
                                        <p:cTn id="189" dur="1000">
                                          <p:stCondLst>
                                            <p:cond delay="0"/>
                                          </p:stCondLst>
                                        </p:cTn>
                                        <p:tgtEl>
                                          <p:spTgt spid="66"/>
                                        </p:tgtEl>
                                        <p:attrNameLst>
                                          <p:attrName>style.visibility</p:attrName>
                                        </p:attrNameLst>
                                      </p:cBhvr>
                                      <p:to>
                                        <p:strVal val="visible"/>
                                      </p:to>
                                    </p:set>
                                  </p:childTnLst>
                                </p:cTn>
                              </p:par>
                            </p:childTnLst>
                          </p:cTn>
                        </p:par>
                        <p:par>
                          <p:cTn id="190" fill="hold">
                            <p:stCondLst>
                              <p:cond delay="49000"/>
                            </p:stCondLst>
                            <p:childTnLst>
                              <p:par>
                                <p:cTn id="191" presetID="11" presetClass="entr" presetSubtype="0" fill="hold" grpId="0" nodeType="afterEffect">
                                  <p:stCondLst>
                                    <p:cond delay="0"/>
                                  </p:stCondLst>
                                  <p:childTnLst>
                                    <p:set>
                                      <p:cBhvr>
                                        <p:cTn id="192" dur="1000">
                                          <p:stCondLst>
                                            <p:cond delay="0"/>
                                          </p:stCondLst>
                                        </p:cTn>
                                        <p:tgtEl>
                                          <p:spTgt spid="67"/>
                                        </p:tgtEl>
                                        <p:attrNameLst>
                                          <p:attrName>style.visibility</p:attrName>
                                        </p:attrNameLst>
                                      </p:cBhvr>
                                      <p:to>
                                        <p:strVal val="visible"/>
                                      </p:to>
                                    </p:set>
                                  </p:childTnLst>
                                </p:cTn>
                              </p:par>
                            </p:childTnLst>
                          </p:cTn>
                        </p:par>
                        <p:par>
                          <p:cTn id="193" fill="hold">
                            <p:stCondLst>
                              <p:cond delay="50000"/>
                            </p:stCondLst>
                            <p:childTnLst>
                              <p:par>
                                <p:cTn id="194" presetID="11" presetClass="entr" presetSubtype="0" fill="hold" grpId="0" nodeType="afterEffect">
                                  <p:stCondLst>
                                    <p:cond delay="0"/>
                                  </p:stCondLst>
                                  <p:childTnLst>
                                    <p:set>
                                      <p:cBhvr>
                                        <p:cTn id="195" dur="1000">
                                          <p:stCondLst>
                                            <p:cond delay="0"/>
                                          </p:stCondLst>
                                        </p:cTn>
                                        <p:tgtEl>
                                          <p:spTgt spid="68"/>
                                        </p:tgtEl>
                                        <p:attrNameLst>
                                          <p:attrName>style.visibility</p:attrName>
                                        </p:attrNameLst>
                                      </p:cBhvr>
                                      <p:to>
                                        <p:strVal val="visible"/>
                                      </p:to>
                                    </p:set>
                                  </p:childTnLst>
                                </p:cTn>
                              </p:par>
                            </p:childTnLst>
                          </p:cTn>
                        </p:par>
                        <p:par>
                          <p:cTn id="196" fill="hold">
                            <p:stCondLst>
                              <p:cond delay="51000"/>
                            </p:stCondLst>
                            <p:childTnLst>
                              <p:par>
                                <p:cTn id="197" presetID="11" presetClass="entr" presetSubtype="0" fill="hold" grpId="0" nodeType="afterEffect">
                                  <p:stCondLst>
                                    <p:cond delay="0"/>
                                  </p:stCondLst>
                                  <p:childTnLst>
                                    <p:set>
                                      <p:cBhvr>
                                        <p:cTn id="198" dur="1000">
                                          <p:stCondLst>
                                            <p:cond delay="0"/>
                                          </p:stCondLst>
                                        </p:cTn>
                                        <p:tgtEl>
                                          <p:spTgt spid="69"/>
                                        </p:tgtEl>
                                        <p:attrNameLst>
                                          <p:attrName>style.visibility</p:attrName>
                                        </p:attrNameLst>
                                      </p:cBhvr>
                                      <p:to>
                                        <p:strVal val="visible"/>
                                      </p:to>
                                    </p:set>
                                  </p:childTnLst>
                                </p:cTn>
                              </p:par>
                            </p:childTnLst>
                          </p:cTn>
                        </p:par>
                        <p:par>
                          <p:cTn id="199" fill="hold">
                            <p:stCondLst>
                              <p:cond delay="52000"/>
                            </p:stCondLst>
                            <p:childTnLst>
                              <p:par>
                                <p:cTn id="200" presetID="11" presetClass="entr" presetSubtype="0" fill="hold" grpId="0" nodeType="afterEffect">
                                  <p:stCondLst>
                                    <p:cond delay="0"/>
                                  </p:stCondLst>
                                  <p:childTnLst>
                                    <p:set>
                                      <p:cBhvr>
                                        <p:cTn id="201" dur="1000">
                                          <p:stCondLst>
                                            <p:cond delay="0"/>
                                          </p:stCondLst>
                                        </p:cTn>
                                        <p:tgtEl>
                                          <p:spTgt spid="70"/>
                                        </p:tgtEl>
                                        <p:attrNameLst>
                                          <p:attrName>style.visibility</p:attrName>
                                        </p:attrNameLst>
                                      </p:cBhvr>
                                      <p:to>
                                        <p:strVal val="visible"/>
                                      </p:to>
                                    </p:set>
                                  </p:childTnLst>
                                </p:cTn>
                              </p:par>
                            </p:childTnLst>
                          </p:cTn>
                        </p:par>
                        <p:par>
                          <p:cTn id="202" fill="hold">
                            <p:stCondLst>
                              <p:cond delay="53000"/>
                            </p:stCondLst>
                            <p:childTnLst>
                              <p:par>
                                <p:cTn id="203" presetID="11" presetClass="entr" presetSubtype="0" fill="hold" grpId="0" nodeType="afterEffect">
                                  <p:stCondLst>
                                    <p:cond delay="0"/>
                                  </p:stCondLst>
                                  <p:childTnLst>
                                    <p:set>
                                      <p:cBhvr>
                                        <p:cTn id="204" dur="1000">
                                          <p:stCondLst>
                                            <p:cond delay="0"/>
                                          </p:stCondLst>
                                        </p:cTn>
                                        <p:tgtEl>
                                          <p:spTgt spid="71"/>
                                        </p:tgtEl>
                                        <p:attrNameLst>
                                          <p:attrName>style.visibility</p:attrName>
                                        </p:attrNameLst>
                                      </p:cBhvr>
                                      <p:to>
                                        <p:strVal val="visible"/>
                                      </p:to>
                                    </p:set>
                                  </p:childTnLst>
                                </p:cTn>
                              </p:par>
                            </p:childTnLst>
                          </p:cTn>
                        </p:par>
                        <p:par>
                          <p:cTn id="205" fill="hold">
                            <p:stCondLst>
                              <p:cond delay="54000"/>
                            </p:stCondLst>
                            <p:childTnLst>
                              <p:par>
                                <p:cTn id="206" presetID="11" presetClass="entr" presetSubtype="0" fill="hold" grpId="0" nodeType="afterEffect">
                                  <p:stCondLst>
                                    <p:cond delay="0"/>
                                  </p:stCondLst>
                                  <p:childTnLst>
                                    <p:set>
                                      <p:cBhvr>
                                        <p:cTn id="207" dur="1000">
                                          <p:stCondLst>
                                            <p:cond delay="0"/>
                                          </p:stCondLst>
                                        </p:cTn>
                                        <p:tgtEl>
                                          <p:spTgt spid="72"/>
                                        </p:tgtEl>
                                        <p:attrNameLst>
                                          <p:attrName>style.visibility</p:attrName>
                                        </p:attrNameLst>
                                      </p:cBhvr>
                                      <p:to>
                                        <p:strVal val="visible"/>
                                      </p:to>
                                    </p:set>
                                  </p:childTnLst>
                                </p:cTn>
                              </p:par>
                            </p:childTnLst>
                          </p:cTn>
                        </p:par>
                        <p:par>
                          <p:cTn id="208" fill="hold">
                            <p:stCondLst>
                              <p:cond delay="55000"/>
                            </p:stCondLst>
                            <p:childTnLst>
                              <p:par>
                                <p:cTn id="209" presetID="11" presetClass="entr" presetSubtype="0" fill="hold" grpId="0" nodeType="afterEffect">
                                  <p:stCondLst>
                                    <p:cond delay="0"/>
                                  </p:stCondLst>
                                  <p:childTnLst>
                                    <p:set>
                                      <p:cBhvr>
                                        <p:cTn id="210" dur="1000">
                                          <p:stCondLst>
                                            <p:cond delay="0"/>
                                          </p:stCondLst>
                                        </p:cTn>
                                        <p:tgtEl>
                                          <p:spTgt spid="73"/>
                                        </p:tgtEl>
                                        <p:attrNameLst>
                                          <p:attrName>style.visibility</p:attrName>
                                        </p:attrNameLst>
                                      </p:cBhvr>
                                      <p:to>
                                        <p:strVal val="visible"/>
                                      </p:to>
                                    </p:set>
                                  </p:childTnLst>
                                </p:cTn>
                              </p:par>
                            </p:childTnLst>
                          </p:cTn>
                        </p:par>
                        <p:par>
                          <p:cTn id="211" fill="hold">
                            <p:stCondLst>
                              <p:cond delay="56000"/>
                            </p:stCondLst>
                            <p:childTnLst>
                              <p:par>
                                <p:cTn id="212" presetID="11" presetClass="entr" presetSubtype="0" fill="hold" grpId="0" nodeType="afterEffect">
                                  <p:stCondLst>
                                    <p:cond delay="0"/>
                                  </p:stCondLst>
                                  <p:childTnLst>
                                    <p:set>
                                      <p:cBhvr>
                                        <p:cTn id="213" dur="1000">
                                          <p:stCondLst>
                                            <p:cond delay="0"/>
                                          </p:stCondLst>
                                        </p:cTn>
                                        <p:tgtEl>
                                          <p:spTgt spid="74"/>
                                        </p:tgtEl>
                                        <p:attrNameLst>
                                          <p:attrName>style.visibility</p:attrName>
                                        </p:attrNameLst>
                                      </p:cBhvr>
                                      <p:to>
                                        <p:strVal val="visible"/>
                                      </p:to>
                                    </p:set>
                                  </p:childTnLst>
                                </p:cTn>
                              </p:par>
                            </p:childTnLst>
                          </p:cTn>
                        </p:par>
                        <p:par>
                          <p:cTn id="214" fill="hold">
                            <p:stCondLst>
                              <p:cond delay="57000"/>
                            </p:stCondLst>
                            <p:childTnLst>
                              <p:par>
                                <p:cTn id="215" presetID="11" presetClass="entr" presetSubtype="0" fill="hold" grpId="0" nodeType="afterEffect">
                                  <p:stCondLst>
                                    <p:cond delay="0"/>
                                  </p:stCondLst>
                                  <p:childTnLst>
                                    <p:set>
                                      <p:cBhvr>
                                        <p:cTn id="216" dur="1000">
                                          <p:stCondLst>
                                            <p:cond delay="0"/>
                                          </p:stCondLst>
                                        </p:cTn>
                                        <p:tgtEl>
                                          <p:spTgt spid="75"/>
                                        </p:tgtEl>
                                        <p:attrNameLst>
                                          <p:attrName>style.visibility</p:attrName>
                                        </p:attrNameLst>
                                      </p:cBhvr>
                                      <p:to>
                                        <p:strVal val="visible"/>
                                      </p:to>
                                    </p:set>
                                  </p:childTnLst>
                                </p:cTn>
                              </p:par>
                            </p:childTnLst>
                          </p:cTn>
                        </p:par>
                        <p:par>
                          <p:cTn id="217" fill="hold">
                            <p:stCondLst>
                              <p:cond delay="58000"/>
                            </p:stCondLst>
                            <p:childTnLst>
                              <p:par>
                                <p:cTn id="218" presetID="11" presetClass="entr" presetSubtype="0" fill="hold" grpId="0" nodeType="afterEffect">
                                  <p:stCondLst>
                                    <p:cond delay="0"/>
                                  </p:stCondLst>
                                  <p:childTnLst>
                                    <p:set>
                                      <p:cBhvr>
                                        <p:cTn id="219" dur="1000">
                                          <p:stCondLst>
                                            <p:cond delay="0"/>
                                          </p:stCondLst>
                                        </p:cTn>
                                        <p:tgtEl>
                                          <p:spTgt spid="76"/>
                                        </p:tgtEl>
                                        <p:attrNameLst>
                                          <p:attrName>style.visibility</p:attrName>
                                        </p:attrNameLst>
                                      </p:cBhvr>
                                      <p:to>
                                        <p:strVal val="visible"/>
                                      </p:to>
                                    </p:set>
                                  </p:childTnLst>
                                </p:cTn>
                              </p:par>
                            </p:childTnLst>
                          </p:cTn>
                        </p:par>
                        <p:par>
                          <p:cTn id="220" fill="hold">
                            <p:stCondLst>
                              <p:cond delay="59000"/>
                            </p:stCondLst>
                            <p:childTnLst>
                              <p:par>
                                <p:cTn id="221" presetID="11" presetClass="entr" presetSubtype="0" fill="hold" grpId="0" nodeType="afterEffect">
                                  <p:stCondLst>
                                    <p:cond delay="0"/>
                                  </p:stCondLst>
                                  <p:childTnLst>
                                    <p:set>
                                      <p:cBhvr>
                                        <p:cTn id="222" dur="1000">
                                          <p:stCondLst>
                                            <p:cond delay="0"/>
                                          </p:stCondLst>
                                        </p:cTn>
                                        <p:tgtEl>
                                          <p:spTgt spid="77"/>
                                        </p:tgtEl>
                                        <p:attrNameLst>
                                          <p:attrName>style.visibility</p:attrName>
                                        </p:attrNameLst>
                                      </p:cBhvr>
                                      <p:to>
                                        <p:strVal val="visible"/>
                                      </p:to>
                                    </p:set>
                                  </p:childTnLst>
                                </p:cTn>
                              </p:par>
                            </p:childTnLst>
                          </p:cTn>
                        </p:par>
                        <p:par>
                          <p:cTn id="223" fill="hold">
                            <p:stCondLst>
                              <p:cond delay="60000"/>
                            </p:stCondLst>
                            <p:childTnLst>
                              <p:par>
                                <p:cTn id="224" presetID="11" presetClass="entr" presetSubtype="0" fill="hold" grpId="0" nodeType="afterEffect">
                                  <p:stCondLst>
                                    <p:cond delay="0"/>
                                  </p:stCondLst>
                                  <p:childTnLst>
                                    <p:set>
                                      <p:cBhvr>
                                        <p:cTn id="225" dur="1000">
                                          <p:stCondLst>
                                            <p:cond delay="0"/>
                                          </p:stCondLst>
                                        </p:cTn>
                                        <p:tgtEl>
                                          <p:spTgt spid="78"/>
                                        </p:tgtEl>
                                        <p:attrNameLst>
                                          <p:attrName>style.visibility</p:attrName>
                                        </p:attrNameLst>
                                      </p:cBhvr>
                                      <p:to>
                                        <p:strVal val="visible"/>
                                      </p:to>
                                    </p:set>
                                  </p:childTnLst>
                                </p:cTn>
                              </p:par>
                            </p:childTnLst>
                          </p:cTn>
                        </p:par>
                        <p:par>
                          <p:cTn id="226" fill="hold">
                            <p:stCondLst>
                              <p:cond delay="61000"/>
                            </p:stCondLst>
                            <p:childTnLst>
                              <p:par>
                                <p:cTn id="227" presetID="11" presetClass="entr" presetSubtype="0" fill="hold" grpId="0" nodeType="afterEffect">
                                  <p:stCondLst>
                                    <p:cond delay="0"/>
                                  </p:stCondLst>
                                  <p:childTnLst>
                                    <p:set>
                                      <p:cBhvr>
                                        <p:cTn id="228" dur="1000">
                                          <p:stCondLst>
                                            <p:cond delay="0"/>
                                          </p:stCondLst>
                                        </p:cTn>
                                        <p:tgtEl>
                                          <p:spTgt spid="79"/>
                                        </p:tgtEl>
                                        <p:attrNameLst>
                                          <p:attrName>style.visibility</p:attrName>
                                        </p:attrNameLst>
                                      </p:cBhvr>
                                      <p:to>
                                        <p:strVal val="visible"/>
                                      </p:to>
                                    </p:set>
                                  </p:childTnLst>
                                </p:cTn>
                              </p:par>
                            </p:childTnLst>
                          </p:cTn>
                        </p:par>
                        <p:par>
                          <p:cTn id="229" fill="hold">
                            <p:stCondLst>
                              <p:cond delay="62000"/>
                            </p:stCondLst>
                            <p:childTnLst>
                              <p:par>
                                <p:cTn id="230" presetID="11" presetClass="entr" presetSubtype="0" fill="hold" grpId="0" nodeType="afterEffect">
                                  <p:stCondLst>
                                    <p:cond delay="0"/>
                                  </p:stCondLst>
                                  <p:childTnLst>
                                    <p:set>
                                      <p:cBhvr>
                                        <p:cTn id="231" dur="1000">
                                          <p:stCondLst>
                                            <p:cond delay="0"/>
                                          </p:stCondLst>
                                        </p:cTn>
                                        <p:tgtEl>
                                          <p:spTgt spid="80"/>
                                        </p:tgtEl>
                                        <p:attrNameLst>
                                          <p:attrName>style.visibility</p:attrName>
                                        </p:attrNameLst>
                                      </p:cBhvr>
                                      <p:to>
                                        <p:strVal val="visible"/>
                                      </p:to>
                                    </p:set>
                                  </p:childTnLst>
                                </p:cTn>
                              </p:par>
                            </p:childTnLst>
                          </p:cTn>
                        </p:par>
                        <p:par>
                          <p:cTn id="232" fill="hold">
                            <p:stCondLst>
                              <p:cond delay="63000"/>
                            </p:stCondLst>
                            <p:childTnLst>
                              <p:par>
                                <p:cTn id="233" presetID="11" presetClass="entr" presetSubtype="0" fill="hold" grpId="0" nodeType="afterEffect">
                                  <p:stCondLst>
                                    <p:cond delay="0"/>
                                  </p:stCondLst>
                                  <p:childTnLst>
                                    <p:set>
                                      <p:cBhvr>
                                        <p:cTn id="234" dur="1000">
                                          <p:stCondLst>
                                            <p:cond delay="0"/>
                                          </p:stCondLst>
                                        </p:cTn>
                                        <p:tgtEl>
                                          <p:spTgt spid="81"/>
                                        </p:tgtEl>
                                        <p:attrNameLst>
                                          <p:attrName>style.visibility</p:attrName>
                                        </p:attrNameLst>
                                      </p:cBhvr>
                                      <p:to>
                                        <p:strVal val="visible"/>
                                      </p:to>
                                    </p:set>
                                  </p:childTnLst>
                                </p:cTn>
                              </p:par>
                            </p:childTnLst>
                          </p:cTn>
                        </p:par>
                        <p:par>
                          <p:cTn id="235" fill="hold">
                            <p:stCondLst>
                              <p:cond delay="64000"/>
                            </p:stCondLst>
                            <p:childTnLst>
                              <p:par>
                                <p:cTn id="236" presetID="11" presetClass="entr" presetSubtype="0" fill="hold" grpId="0" nodeType="afterEffect">
                                  <p:stCondLst>
                                    <p:cond delay="0"/>
                                  </p:stCondLst>
                                  <p:childTnLst>
                                    <p:set>
                                      <p:cBhvr>
                                        <p:cTn id="237" dur="1000">
                                          <p:stCondLst>
                                            <p:cond delay="0"/>
                                          </p:stCondLst>
                                        </p:cTn>
                                        <p:tgtEl>
                                          <p:spTgt spid="82"/>
                                        </p:tgtEl>
                                        <p:attrNameLst>
                                          <p:attrName>style.visibility</p:attrName>
                                        </p:attrNameLst>
                                      </p:cBhvr>
                                      <p:to>
                                        <p:strVal val="visible"/>
                                      </p:to>
                                    </p:set>
                                  </p:childTnLst>
                                </p:cTn>
                              </p:par>
                            </p:childTnLst>
                          </p:cTn>
                        </p:par>
                        <p:par>
                          <p:cTn id="238" fill="hold">
                            <p:stCondLst>
                              <p:cond delay="65000"/>
                            </p:stCondLst>
                            <p:childTnLst>
                              <p:par>
                                <p:cTn id="239" presetID="11" presetClass="entr" presetSubtype="0" fill="hold" grpId="0" nodeType="afterEffect">
                                  <p:stCondLst>
                                    <p:cond delay="0"/>
                                  </p:stCondLst>
                                  <p:childTnLst>
                                    <p:set>
                                      <p:cBhvr>
                                        <p:cTn id="240" dur="1000">
                                          <p:stCondLst>
                                            <p:cond delay="0"/>
                                          </p:stCondLst>
                                        </p:cTn>
                                        <p:tgtEl>
                                          <p:spTgt spid="83"/>
                                        </p:tgtEl>
                                        <p:attrNameLst>
                                          <p:attrName>style.visibility</p:attrName>
                                        </p:attrNameLst>
                                      </p:cBhvr>
                                      <p:to>
                                        <p:strVal val="visible"/>
                                      </p:to>
                                    </p:set>
                                  </p:childTnLst>
                                </p:cTn>
                              </p:par>
                            </p:childTnLst>
                          </p:cTn>
                        </p:par>
                        <p:par>
                          <p:cTn id="241" fill="hold">
                            <p:stCondLst>
                              <p:cond delay="66000"/>
                            </p:stCondLst>
                            <p:childTnLst>
                              <p:par>
                                <p:cTn id="242" presetID="11" presetClass="entr" presetSubtype="0" fill="hold" grpId="0" nodeType="afterEffect">
                                  <p:stCondLst>
                                    <p:cond delay="0"/>
                                  </p:stCondLst>
                                  <p:childTnLst>
                                    <p:set>
                                      <p:cBhvr>
                                        <p:cTn id="243" dur="1000">
                                          <p:stCondLst>
                                            <p:cond delay="0"/>
                                          </p:stCondLst>
                                        </p:cTn>
                                        <p:tgtEl>
                                          <p:spTgt spid="84"/>
                                        </p:tgtEl>
                                        <p:attrNameLst>
                                          <p:attrName>style.visibility</p:attrName>
                                        </p:attrNameLst>
                                      </p:cBhvr>
                                      <p:to>
                                        <p:strVal val="visible"/>
                                      </p:to>
                                    </p:set>
                                  </p:childTnLst>
                                </p:cTn>
                              </p:par>
                            </p:childTnLst>
                          </p:cTn>
                        </p:par>
                        <p:par>
                          <p:cTn id="244" fill="hold">
                            <p:stCondLst>
                              <p:cond delay="67000"/>
                            </p:stCondLst>
                            <p:childTnLst>
                              <p:par>
                                <p:cTn id="245" presetID="11" presetClass="entr" presetSubtype="0" fill="hold" grpId="0" nodeType="afterEffect">
                                  <p:stCondLst>
                                    <p:cond delay="0"/>
                                  </p:stCondLst>
                                  <p:childTnLst>
                                    <p:set>
                                      <p:cBhvr>
                                        <p:cTn id="246" dur="1000">
                                          <p:stCondLst>
                                            <p:cond delay="0"/>
                                          </p:stCondLst>
                                        </p:cTn>
                                        <p:tgtEl>
                                          <p:spTgt spid="85"/>
                                        </p:tgtEl>
                                        <p:attrNameLst>
                                          <p:attrName>style.visibility</p:attrName>
                                        </p:attrNameLst>
                                      </p:cBhvr>
                                      <p:to>
                                        <p:strVal val="visible"/>
                                      </p:to>
                                    </p:set>
                                  </p:childTnLst>
                                </p:cTn>
                              </p:par>
                            </p:childTnLst>
                          </p:cTn>
                        </p:par>
                        <p:par>
                          <p:cTn id="247" fill="hold">
                            <p:stCondLst>
                              <p:cond delay="68000"/>
                            </p:stCondLst>
                            <p:childTnLst>
                              <p:par>
                                <p:cTn id="248" presetID="11" presetClass="entr" presetSubtype="0" fill="hold" grpId="0" nodeType="afterEffect">
                                  <p:stCondLst>
                                    <p:cond delay="0"/>
                                  </p:stCondLst>
                                  <p:childTnLst>
                                    <p:set>
                                      <p:cBhvr>
                                        <p:cTn id="249" dur="1000">
                                          <p:stCondLst>
                                            <p:cond delay="0"/>
                                          </p:stCondLst>
                                        </p:cTn>
                                        <p:tgtEl>
                                          <p:spTgt spid="86"/>
                                        </p:tgtEl>
                                        <p:attrNameLst>
                                          <p:attrName>style.visibility</p:attrName>
                                        </p:attrNameLst>
                                      </p:cBhvr>
                                      <p:to>
                                        <p:strVal val="visible"/>
                                      </p:to>
                                    </p:set>
                                  </p:childTnLst>
                                </p:cTn>
                              </p:par>
                            </p:childTnLst>
                          </p:cTn>
                        </p:par>
                        <p:par>
                          <p:cTn id="250" fill="hold">
                            <p:stCondLst>
                              <p:cond delay="69000"/>
                            </p:stCondLst>
                            <p:childTnLst>
                              <p:par>
                                <p:cTn id="251" presetID="11" presetClass="entr" presetSubtype="0" fill="hold" grpId="0" nodeType="afterEffect">
                                  <p:stCondLst>
                                    <p:cond delay="0"/>
                                  </p:stCondLst>
                                  <p:childTnLst>
                                    <p:set>
                                      <p:cBhvr>
                                        <p:cTn id="252" dur="1000">
                                          <p:stCondLst>
                                            <p:cond delay="0"/>
                                          </p:stCondLst>
                                        </p:cTn>
                                        <p:tgtEl>
                                          <p:spTgt spid="87"/>
                                        </p:tgtEl>
                                        <p:attrNameLst>
                                          <p:attrName>style.visibility</p:attrName>
                                        </p:attrNameLst>
                                      </p:cBhvr>
                                      <p:to>
                                        <p:strVal val="visible"/>
                                      </p:to>
                                    </p:set>
                                  </p:childTnLst>
                                </p:cTn>
                              </p:par>
                            </p:childTnLst>
                          </p:cTn>
                        </p:par>
                        <p:par>
                          <p:cTn id="253" fill="hold">
                            <p:stCondLst>
                              <p:cond delay="70000"/>
                            </p:stCondLst>
                            <p:childTnLst>
                              <p:par>
                                <p:cTn id="254" presetID="11" presetClass="entr" presetSubtype="0" fill="hold" grpId="0" nodeType="afterEffect">
                                  <p:stCondLst>
                                    <p:cond delay="0"/>
                                  </p:stCondLst>
                                  <p:childTnLst>
                                    <p:set>
                                      <p:cBhvr>
                                        <p:cTn id="255" dur="1000">
                                          <p:stCondLst>
                                            <p:cond delay="0"/>
                                          </p:stCondLst>
                                        </p:cTn>
                                        <p:tgtEl>
                                          <p:spTgt spid="88"/>
                                        </p:tgtEl>
                                        <p:attrNameLst>
                                          <p:attrName>style.visibility</p:attrName>
                                        </p:attrNameLst>
                                      </p:cBhvr>
                                      <p:to>
                                        <p:strVal val="visible"/>
                                      </p:to>
                                    </p:set>
                                  </p:childTnLst>
                                </p:cTn>
                              </p:par>
                            </p:childTnLst>
                          </p:cTn>
                        </p:par>
                        <p:par>
                          <p:cTn id="256" fill="hold">
                            <p:stCondLst>
                              <p:cond delay="71000"/>
                            </p:stCondLst>
                            <p:childTnLst>
                              <p:par>
                                <p:cTn id="257" presetID="11" presetClass="entr" presetSubtype="0" fill="hold" grpId="0" nodeType="afterEffect">
                                  <p:stCondLst>
                                    <p:cond delay="0"/>
                                  </p:stCondLst>
                                  <p:childTnLst>
                                    <p:set>
                                      <p:cBhvr>
                                        <p:cTn id="258" dur="1000">
                                          <p:stCondLst>
                                            <p:cond delay="0"/>
                                          </p:stCondLst>
                                        </p:cTn>
                                        <p:tgtEl>
                                          <p:spTgt spid="89"/>
                                        </p:tgtEl>
                                        <p:attrNameLst>
                                          <p:attrName>style.visibility</p:attrName>
                                        </p:attrNameLst>
                                      </p:cBhvr>
                                      <p:to>
                                        <p:strVal val="visible"/>
                                      </p:to>
                                    </p:set>
                                  </p:childTnLst>
                                </p:cTn>
                              </p:par>
                            </p:childTnLst>
                          </p:cTn>
                        </p:par>
                        <p:par>
                          <p:cTn id="259" fill="hold">
                            <p:stCondLst>
                              <p:cond delay="72000"/>
                            </p:stCondLst>
                            <p:childTnLst>
                              <p:par>
                                <p:cTn id="260" presetID="11" presetClass="entr" presetSubtype="0" fill="hold" grpId="0" nodeType="afterEffect">
                                  <p:stCondLst>
                                    <p:cond delay="0"/>
                                  </p:stCondLst>
                                  <p:childTnLst>
                                    <p:set>
                                      <p:cBhvr>
                                        <p:cTn id="261" dur="1000">
                                          <p:stCondLst>
                                            <p:cond delay="0"/>
                                          </p:stCondLst>
                                        </p:cTn>
                                        <p:tgtEl>
                                          <p:spTgt spid="90"/>
                                        </p:tgtEl>
                                        <p:attrNameLst>
                                          <p:attrName>style.visibility</p:attrName>
                                        </p:attrNameLst>
                                      </p:cBhvr>
                                      <p:to>
                                        <p:strVal val="visible"/>
                                      </p:to>
                                    </p:set>
                                  </p:childTnLst>
                                </p:cTn>
                              </p:par>
                            </p:childTnLst>
                          </p:cTn>
                        </p:par>
                        <p:par>
                          <p:cTn id="262" fill="hold">
                            <p:stCondLst>
                              <p:cond delay="73000"/>
                            </p:stCondLst>
                            <p:childTnLst>
                              <p:par>
                                <p:cTn id="263" presetID="11" presetClass="entr" presetSubtype="0" fill="hold" grpId="0" nodeType="afterEffect">
                                  <p:stCondLst>
                                    <p:cond delay="0"/>
                                  </p:stCondLst>
                                  <p:childTnLst>
                                    <p:set>
                                      <p:cBhvr>
                                        <p:cTn id="264" dur="1000">
                                          <p:stCondLst>
                                            <p:cond delay="0"/>
                                          </p:stCondLst>
                                        </p:cTn>
                                        <p:tgtEl>
                                          <p:spTgt spid="91"/>
                                        </p:tgtEl>
                                        <p:attrNameLst>
                                          <p:attrName>style.visibility</p:attrName>
                                        </p:attrNameLst>
                                      </p:cBhvr>
                                      <p:to>
                                        <p:strVal val="visible"/>
                                      </p:to>
                                    </p:set>
                                  </p:childTnLst>
                                </p:cTn>
                              </p:par>
                            </p:childTnLst>
                          </p:cTn>
                        </p:par>
                        <p:par>
                          <p:cTn id="265" fill="hold">
                            <p:stCondLst>
                              <p:cond delay="74000"/>
                            </p:stCondLst>
                            <p:childTnLst>
                              <p:par>
                                <p:cTn id="266" presetID="11" presetClass="entr" presetSubtype="0" fill="hold" grpId="0" nodeType="afterEffect">
                                  <p:stCondLst>
                                    <p:cond delay="0"/>
                                  </p:stCondLst>
                                  <p:childTnLst>
                                    <p:set>
                                      <p:cBhvr>
                                        <p:cTn id="267" dur="1000">
                                          <p:stCondLst>
                                            <p:cond delay="0"/>
                                          </p:stCondLst>
                                        </p:cTn>
                                        <p:tgtEl>
                                          <p:spTgt spid="92"/>
                                        </p:tgtEl>
                                        <p:attrNameLst>
                                          <p:attrName>style.visibility</p:attrName>
                                        </p:attrNameLst>
                                      </p:cBhvr>
                                      <p:to>
                                        <p:strVal val="visible"/>
                                      </p:to>
                                    </p:set>
                                  </p:childTnLst>
                                </p:cTn>
                              </p:par>
                            </p:childTnLst>
                          </p:cTn>
                        </p:par>
                        <p:par>
                          <p:cTn id="268" fill="hold">
                            <p:stCondLst>
                              <p:cond delay="75000"/>
                            </p:stCondLst>
                            <p:childTnLst>
                              <p:par>
                                <p:cTn id="269" presetID="11" presetClass="entr" presetSubtype="0" fill="hold" grpId="0" nodeType="afterEffect">
                                  <p:stCondLst>
                                    <p:cond delay="0"/>
                                  </p:stCondLst>
                                  <p:childTnLst>
                                    <p:set>
                                      <p:cBhvr>
                                        <p:cTn id="270" dur="1000">
                                          <p:stCondLst>
                                            <p:cond delay="0"/>
                                          </p:stCondLst>
                                        </p:cTn>
                                        <p:tgtEl>
                                          <p:spTgt spid="93"/>
                                        </p:tgtEl>
                                        <p:attrNameLst>
                                          <p:attrName>style.visibility</p:attrName>
                                        </p:attrNameLst>
                                      </p:cBhvr>
                                      <p:to>
                                        <p:strVal val="visible"/>
                                      </p:to>
                                    </p:set>
                                  </p:childTnLst>
                                </p:cTn>
                              </p:par>
                            </p:childTnLst>
                          </p:cTn>
                        </p:par>
                        <p:par>
                          <p:cTn id="271" fill="hold">
                            <p:stCondLst>
                              <p:cond delay="76000"/>
                            </p:stCondLst>
                            <p:childTnLst>
                              <p:par>
                                <p:cTn id="272" presetID="11" presetClass="entr" presetSubtype="0" fill="hold" grpId="0" nodeType="afterEffect">
                                  <p:stCondLst>
                                    <p:cond delay="0"/>
                                  </p:stCondLst>
                                  <p:childTnLst>
                                    <p:set>
                                      <p:cBhvr>
                                        <p:cTn id="273" dur="1000">
                                          <p:stCondLst>
                                            <p:cond delay="0"/>
                                          </p:stCondLst>
                                        </p:cTn>
                                        <p:tgtEl>
                                          <p:spTgt spid="94"/>
                                        </p:tgtEl>
                                        <p:attrNameLst>
                                          <p:attrName>style.visibility</p:attrName>
                                        </p:attrNameLst>
                                      </p:cBhvr>
                                      <p:to>
                                        <p:strVal val="visible"/>
                                      </p:to>
                                    </p:set>
                                  </p:childTnLst>
                                </p:cTn>
                              </p:par>
                            </p:childTnLst>
                          </p:cTn>
                        </p:par>
                        <p:par>
                          <p:cTn id="274" fill="hold">
                            <p:stCondLst>
                              <p:cond delay="77000"/>
                            </p:stCondLst>
                            <p:childTnLst>
                              <p:par>
                                <p:cTn id="275" presetID="11" presetClass="entr" presetSubtype="0" fill="hold" grpId="0" nodeType="afterEffect">
                                  <p:stCondLst>
                                    <p:cond delay="0"/>
                                  </p:stCondLst>
                                  <p:childTnLst>
                                    <p:set>
                                      <p:cBhvr>
                                        <p:cTn id="276" dur="1000">
                                          <p:stCondLst>
                                            <p:cond delay="0"/>
                                          </p:stCondLst>
                                        </p:cTn>
                                        <p:tgtEl>
                                          <p:spTgt spid="95"/>
                                        </p:tgtEl>
                                        <p:attrNameLst>
                                          <p:attrName>style.visibility</p:attrName>
                                        </p:attrNameLst>
                                      </p:cBhvr>
                                      <p:to>
                                        <p:strVal val="visible"/>
                                      </p:to>
                                    </p:set>
                                  </p:childTnLst>
                                </p:cTn>
                              </p:par>
                            </p:childTnLst>
                          </p:cTn>
                        </p:par>
                        <p:par>
                          <p:cTn id="277" fill="hold">
                            <p:stCondLst>
                              <p:cond delay="78000"/>
                            </p:stCondLst>
                            <p:childTnLst>
                              <p:par>
                                <p:cTn id="278" presetID="11" presetClass="entr" presetSubtype="0" fill="hold" grpId="0" nodeType="afterEffect">
                                  <p:stCondLst>
                                    <p:cond delay="0"/>
                                  </p:stCondLst>
                                  <p:childTnLst>
                                    <p:set>
                                      <p:cBhvr>
                                        <p:cTn id="279" dur="1000">
                                          <p:stCondLst>
                                            <p:cond delay="0"/>
                                          </p:stCondLst>
                                        </p:cTn>
                                        <p:tgtEl>
                                          <p:spTgt spid="96"/>
                                        </p:tgtEl>
                                        <p:attrNameLst>
                                          <p:attrName>style.visibility</p:attrName>
                                        </p:attrNameLst>
                                      </p:cBhvr>
                                      <p:to>
                                        <p:strVal val="visible"/>
                                      </p:to>
                                    </p:set>
                                  </p:childTnLst>
                                </p:cTn>
                              </p:par>
                            </p:childTnLst>
                          </p:cTn>
                        </p:par>
                        <p:par>
                          <p:cTn id="280" fill="hold">
                            <p:stCondLst>
                              <p:cond delay="79000"/>
                            </p:stCondLst>
                            <p:childTnLst>
                              <p:par>
                                <p:cTn id="281" presetID="11" presetClass="entr" presetSubtype="0" fill="hold" grpId="0" nodeType="afterEffect">
                                  <p:stCondLst>
                                    <p:cond delay="0"/>
                                  </p:stCondLst>
                                  <p:childTnLst>
                                    <p:set>
                                      <p:cBhvr>
                                        <p:cTn id="282" dur="1000">
                                          <p:stCondLst>
                                            <p:cond delay="0"/>
                                          </p:stCondLst>
                                        </p:cTn>
                                        <p:tgtEl>
                                          <p:spTgt spid="97"/>
                                        </p:tgtEl>
                                        <p:attrNameLst>
                                          <p:attrName>style.visibility</p:attrName>
                                        </p:attrNameLst>
                                      </p:cBhvr>
                                      <p:to>
                                        <p:strVal val="visible"/>
                                      </p:to>
                                    </p:set>
                                  </p:childTnLst>
                                </p:cTn>
                              </p:par>
                            </p:childTnLst>
                          </p:cTn>
                        </p:par>
                        <p:par>
                          <p:cTn id="283" fill="hold">
                            <p:stCondLst>
                              <p:cond delay="80000"/>
                            </p:stCondLst>
                            <p:childTnLst>
                              <p:par>
                                <p:cTn id="284" presetID="11" presetClass="entr" presetSubtype="0" fill="hold" grpId="0" nodeType="afterEffect">
                                  <p:stCondLst>
                                    <p:cond delay="0"/>
                                  </p:stCondLst>
                                  <p:childTnLst>
                                    <p:set>
                                      <p:cBhvr>
                                        <p:cTn id="285" dur="1000">
                                          <p:stCondLst>
                                            <p:cond delay="0"/>
                                          </p:stCondLst>
                                        </p:cTn>
                                        <p:tgtEl>
                                          <p:spTgt spid="98"/>
                                        </p:tgtEl>
                                        <p:attrNameLst>
                                          <p:attrName>style.visibility</p:attrName>
                                        </p:attrNameLst>
                                      </p:cBhvr>
                                      <p:to>
                                        <p:strVal val="visible"/>
                                      </p:to>
                                    </p:set>
                                  </p:childTnLst>
                                </p:cTn>
                              </p:par>
                            </p:childTnLst>
                          </p:cTn>
                        </p:par>
                        <p:par>
                          <p:cTn id="286" fill="hold">
                            <p:stCondLst>
                              <p:cond delay="81000"/>
                            </p:stCondLst>
                            <p:childTnLst>
                              <p:par>
                                <p:cTn id="287" presetID="11" presetClass="entr" presetSubtype="0" fill="hold" grpId="0" nodeType="afterEffect">
                                  <p:stCondLst>
                                    <p:cond delay="0"/>
                                  </p:stCondLst>
                                  <p:childTnLst>
                                    <p:set>
                                      <p:cBhvr>
                                        <p:cTn id="288" dur="1000">
                                          <p:stCondLst>
                                            <p:cond delay="0"/>
                                          </p:stCondLst>
                                        </p:cTn>
                                        <p:tgtEl>
                                          <p:spTgt spid="99"/>
                                        </p:tgtEl>
                                        <p:attrNameLst>
                                          <p:attrName>style.visibility</p:attrName>
                                        </p:attrNameLst>
                                      </p:cBhvr>
                                      <p:to>
                                        <p:strVal val="visible"/>
                                      </p:to>
                                    </p:set>
                                  </p:childTnLst>
                                </p:cTn>
                              </p:par>
                            </p:childTnLst>
                          </p:cTn>
                        </p:par>
                        <p:par>
                          <p:cTn id="289" fill="hold">
                            <p:stCondLst>
                              <p:cond delay="82000"/>
                            </p:stCondLst>
                            <p:childTnLst>
                              <p:par>
                                <p:cTn id="290" presetID="11" presetClass="entr" presetSubtype="0" fill="hold" grpId="0" nodeType="afterEffect">
                                  <p:stCondLst>
                                    <p:cond delay="0"/>
                                  </p:stCondLst>
                                  <p:childTnLst>
                                    <p:set>
                                      <p:cBhvr>
                                        <p:cTn id="291" dur="1000">
                                          <p:stCondLst>
                                            <p:cond delay="0"/>
                                          </p:stCondLst>
                                        </p:cTn>
                                        <p:tgtEl>
                                          <p:spTgt spid="100"/>
                                        </p:tgtEl>
                                        <p:attrNameLst>
                                          <p:attrName>style.visibility</p:attrName>
                                        </p:attrNameLst>
                                      </p:cBhvr>
                                      <p:to>
                                        <p:strVal val="visible"/>
                                      </p:to>
                                    </p:set>
                                  </p:childTnLst>
                                </p:cTn>
                              </p:par>
                            </p:childTnLst>
                          </p:cTn>
                        </p:par>
                        <p:par>
                          <p:cTn id="292" fill="hold">
                            <p:stCondLst>
                              <p:cond delay="83000"/>
                            </p:stCondLst>
                            <p:childTnLst>
                              <p:par>
                                <p:cTn id="293" presetID="11" presetClass="entr" presetSubtype="0" fill="hold" grpId="0" nodeType="afterEffect">
                                  <p:stCondLst>
                                    <p:cond delay="0"/>
                                  </p:stCondLst>
                                  <p:childTnLst>
                                    <p:set>
                                      <p:cBhvr>
                                        <p:cTn id="294" dur="1000">
                                          <p:stCondLst>
                                            <p:cond delay="0"/>
                                          </p:stCondLst>
                                        </p:cTn>
                                        <p:tgtEl>
                                          <p:spTgt spid="101"/>
                                        </p:tgtEl>
                                        <p:attrNameLst>
                                          <p:attrName>style.visibility</p:attrName>
                                        </p:attrNameLst>
                                      </p:cBhvr>
                                      <p:to>
                                        <p:strVal val="visible"/>
                                      </p:to>
                                    </p:set>
                                  </p:childTnLst>
                                </p:cTn>
                              </p:par>
                            </p:childTnLst>
                          </p:cTn>
                        </p:par>
                        <p:par>
                          <p:cTn id="295" fill="hold">
                            <p:stCondLst>
                              <p:cond delay="84000"/>
                            </p:stCondLst>
                            <p:childTnLst>
                              <p:par>
                                <p:cTn id="296" presetID="11" presetClass="entr" presetSubtype="0" fill="hold" grpId="0" nodeType="afterEffect">
                                  <p:stCondLst>
                                    <p:cond delay="0"/>
                                  </p:stCondLst>
                                  <p:childTnLst>
                                    <p:set>
                                      <p:cBhvr>
                                        <p:cTn id="297" dur="1000">
                                          <p:stCondLst>
                                            <p:cond delay="0"/>
                                          </p:stCondLst>
                                        </p:cTn>
                                        <p:tgtEl>
                                          <p:spTgt spid="102"/>
                                        </p:tgtEl>
                                        <p:attrNameLst>
                                          <p:attrName>style.visibility</p:attrName>
                                        </p:attrNameLst>
                                      </p:cBhvr>
                                      <p:to>
                                        <p:strVal val="visible"/>
                                      </p:to>
                                    </p:set>
                                  </p:childTnLst>
                                </p:cTn>
                              </p:par>
                            </p:childTnLst>
                          </p:cTn>
                        </p:par>
                        <p:par>
                          <p:cTn id="298" fill="hold">
                            <p:stCondLst>
                              <p:cond delay="85000"/>
                            </p:stCondLst>
                            <p:childTnLst>
                              <p:par>
                                <p:cTn id="299" presetID="11" presetClass="entr" presetSubtype="0" fill="hold" grpId="0" nodeType="afterEffect">
                                  <p:stCondLst>
                                    <p:cond delay="0"/>
                                  </p:stCondLst>
                                  <p:childTnLst>
                                    <p:set>
                                      <p:cBhvr>
                                        <p:cTn id="300" dur="1000">
                                          <p:stCondLst>
                                            <p:cond delay="0"/>
                                          </p:stCondLst>
                                        </p:cTn>
                                        <p:tgtEl>
                                          <p:spTgt spid="103"/>
                                        </p:tgtEl>
                                        <p:attrNameLst>
                                          <p:attrName>style.visibility</p:attrName>
                                        </p:attrNameLst>
                                      </p:cBhvr>
                                      <p:to>
                                        <p:strVal val="visible"/>
                                      </p:to>
                                    </p:set>
                                  </p:childTnLst>
                                </p:cTn>
                              </p:par>
                            </p:childTnLst>
                          </p:cTn>
                        </p:par>
                        <p:par>
                          <p:cTn id="301" fill="hold">
                            <p:stCondLst>
                              <p:cond delay="86000"/>
                            </p:stCondLst>
                            <p:childTnLst>
                              <p:par>
                                <p:cTn id="302" presetID="11" presetClass="entr" presetSubtype="0" fill="hold" grpId="0" nodeType="afterEffect">
                                  <p:stCondLst>
                                    <p:cond delay="0"/>
                                  </p:stCondLst>
                                  <p:childTnLst>
                                    <p:set>
                                      <p:cBhvr>
                                        <p:cTn id="303" dur="1000">
                                          <p:stCondLst>
                                            <p:cond delay="0"/>
                                          </p:stCondLst>
                                        </p:cTn>
                                        <p:tgtEl>
                                          <p:spTgt spid="104"/>
                                        </p:tgtEl>
                                        <p:attrNameLst>
                                          <p:attrName>style.visibility</p:attrName>
                                        </p:attrNameLst>
                                      </p:cBhvr>
                                      <p:to>
                                        <p:strVal val="visible"/>
                                      </p:to>
                                    </p:set>
                                  </p:childTnLst>
                                </p:cTn>
                              </p:par>
                            </p:childTnLst>
                          </p:cTn>
                        </p:par>
                        <p:par>
                          <p:cTn id="304" fill="hold">
                            <p:stCondLst>
                              <p:cond delay="87000"/>
                            </p:stCondLst>
                            <p:childTnLst>
                              <p:par>
                                <p:cTn id="305" presetID="11" presetClass="entr" presetSubtype="0" fill="hold" grpId="0" nodeType="afterEffect">
                                  <p:stCondLst>
                                    <p:cond delay="0"/>
                                  </p:stCondLst>
                                  <p:childTnLst>
                                    <p:set>
                                      <p:cBhvr>
                                        <p:cTn id="306" dur="1000">
                                          <p:stCondLst>
                                            <p:cond delay="0"/>
                                          </p:stCondLst>
                                        </p:cTn>
                                        <p:tgtEl>
                                          <p:spTgt spid="105"/>
                                        </p:tgtEl>
                                        <p:attrNameLst>
                                          <p:attrName>style.visibility</p:attrName>
                                        </p:attrNameLst>
                                      </p:cBhvr>
                                      <p:to>
                                        <p:strVal val="visible"/>
                                      </p:to>
                                    </p:set>
                                  </p:childTnLst>
                                </p:cTn>
                              </p:par>
                            </p:childTnLst>
                          </p:cTn>
                        </p:par>
                        <p:par>
                          <p:cTn id="307" fill="hold">
                            <p:stCondLst>
                              <p:cond delay="88000"/>
                            </p:stCondLst>
                            <p:childTnLst>
                              <p:par>
                                <p:cTn id="308" presetID="11" presetClass="entr" presetSubtype="0" fill="hold" grpId="0" nodeType="afterEffect">
                                  <p:stCondLst>
                                    <p:cond delay="0"/>
                                  </p:stCondLst>
                                  <p:childTnLst>
                                    <p:set>
                                      <p:cBhvr>
                                        <p:cTn id="309" dur="1000">
                                          <p:stCondLst>
                                            <p:cond delay="0"/>
                                          </p:stCondLst>
                                        </p:cTn>
                                        <p:tgtEl>
                                          <p:spTgt spid="106"/>
                                        </p:tgtEl>
                                        <p:attrNameLst>
                                          <p:attrName>style.visibility</p:attrName>
                                        </p:attrNameLst>
                                      </p:cBhvr>
                                      <p:to>
                                        <p:strVal val="visible"/>
                                      </p:to>
                                    </p:set>
                                  </p:childTnLst>
                                </p:cTn>
                              </p:par>
                            </p:childTnLst>
                          </p:cTn>
                        </p:par>
                        <p:par>
                          <p:cTn id="310" fill="hold">
                            <p:stCondLst>
                              <p:cond delay="89000"/>
                            </p:stCondLst>
                            <p:childTnLst>
                              <p:par>
                                <p:cTn id="311" presetID="11" presetClass="entr" presetSubtype="0" fill="hold" grpId="0" nodeType="afterEffect">
                                  <p:stCondLst>
                                    <p:cond delay="0"/>
                                  </p:stCondLst>
                                  <p:childTnLst>
                                    <p:set>
                                      <p:cBhvr>
                                        <p:cTn id="312" dur="1000">
                                          <p:stCondLst>
                                            <p:cond delay="0"/>
                                          </p:stCondLst>
                                        </p:cTn>
                                        <p:tgtEl>
                                          <p:spTgt spid="107"/>
                                        </p:tgtEl>
                                        <p:attrNameLst>
                                          <p:attrName>style.visibility</p:attrName>
                                        </p:attrNameLst>
                                      </p:cBhvr>
                                      <p:to>
                                        <p:strVal val="visible"/>
                                      </p:to>
                                    </p:set>
                                  </p:childTnLst>
                                </p:cTn>
                              </p:par>
                            </p:childTnLst>
                          </p:cTn>
                        </p:par>
                        <p:par>
                          <p:cTn id="313" fill="hold">
                            <p:stCondLst>
                              <p:cond delay="90000"/>
                            </p:stCondLst>
                            <p:childTnLst>
                              <p:par>
                                <p:cTn id="314" presetID="11" presetClass="entr" presetSubtype="0" fill="hold" grpId="0" nodeType="afterEffect">
                                  <p:stCondLst>
                                    <p:cond delay="0"/>
                                  </p:stCondLst>
                                  <p:childTnLst>
                                    <p:set>
                                      <p:cBhvr>
                                        <p:cTn id="315" dur="1000">
                                          <p:stCondLst>
                                            <p:cond delay="0"/>
                                          </p:stCondLst>
                                        </p:cTn>
                                        <p:tgtEl>
                                          <p:spTgt spid="108"/>
                                        </p:tgtEl>
                                        <p:attrNameLst>
                                          <p:attrName>style.visibility</p:attrName>
                                        </p:attrNameLst>
                                      </p:cBhvr>
                                      <p:to>
                                        <p:strVal val="visible"/>
                                      </p:to>
                                    </p:set>
                                  </p:childTnLst>
                                </p:cTn>
                              </p:par>
                            </p:childTnLst>
                          </p:cTn>
                        </p:par>
                        <p:par>
                          <p:cTn id="316" fill="hold">
                            <p:stCondLst>
                              <p:cond delay="91000"/>
                            </p:stCondLst>
                            <p:childTnLst>
                              <p:par>
                                <p:cTn id="317" presetID="11" presetClass="entr" presetSubtype="0" fill="hold" grpId="0" nodeType="afterEffect">
                                  <p:stCondLst>
                                    <p:cond delay="0"/>
                                  </p:stCondLst>
                                  <p:childTnLst>
                                    <p:set>
                                      <p:cBhvr>
                                        <p:cTn id="318" dur="1000">
                                          <p:stCondLst>
                                            <p:cond delay="0"/>
                                          </p:stCondLst>
                                        </p:cTn>
                                        <p:tgtEl>
                                          <p:spTgt spid="109"/>
                                        </p:tgtEl>
                                        <p:attrNameLst>
                                          <p:attrName>style.visibility</p:attrName>
                                        </p:attrNameLst>
                                      </p:cBhvr>
                                      <p:to>
                                        <p:strVal val="visible"/>
                                      </p:to>
                                    </p:set>
                                  </p:childTnLst>
                                </p:cTn>
                              </p:par>
                            </p:childTnLst>
                          </p:cTn>
                        </p:par>
                        <p:par>
                          <p:cTn id="319" fill="hold">
                            <p:stCondLst>
                              <p:cond delay="92000"/>
                            </p:stCondLst>
                            <p:childTnLst>
                              <p:par>
                                <p:cTn id="320" presetID="11" presetClass="entr" presetSubtype="0" fill="hold" grpId="0" nodeType="afterEffect">
                                  <p:stCondLst>
                                    <p:cond delay="0"/>
                                  </p:stCondLst>
                                  <p:childTnLst>
                                    <p:set>
                                      <p:cBhvr>
                                        <p:cTn id="321" dur="1000">
                                          <p:stCondLst>
                                            <p:cond delay="0"/>
                                          </p:stCondLst>
                                        </p:cTn>
                                        <p:tgtEl>
                                          <p:spTgt spid="110"/>
                                        </p:tgtEl>
                                        <p:attrNameLst>
                                          <p:attrName>style.visibility</p:attrName>
                                        </p:attrNameLst>
                                      </p:cBhvr>
                                      <p:to>
                                        <p:strVal val="visible"/>
                                      </p:to>
                                    </p:set>
                                  </p:childTnLst>
                                </p:cTn>
                              </p:par>
                            </p:childTnLst>
                          </p:cTn>
                        </p:par>
                        <p:par>
                          <p:cTn id="322" fill="hold">
                            <p:stCondLst>
                              <p:cond delay="93000"/>
                            </p:stCondLst>
                            <p:childTnLst>
                              <p:par>
                                <p:cTn id="323" presetID="11" presetClass="entr" presetSubtype="0" fill="hold" grpId="0" nodeType="afterEffect">
                                  <p:stCondLst>
                                    <p:cond delay="0"/>
                                  </p:stCondLst>
                                  <p:childTnLst>
                                    <p:set>
                                      <p:cBhvr>
                                        <p:cTn id="324" dur="1000">
                                          <p:stCondLst>
                                            <p:cond delay="0"/>
                                          </p:stCondLst>
                                        </p:cTn>
                                        <p:tgtEl>
                                          <p:spTgt spid="111"/>
                                        </p:tgtEl>
                                        <p:attrNameLst>
                                          <p:attrName>style.visibility</p:attrName>
                                        </p:attrNameLst>
                                      </p:cBhvr>
                                      <p:to>
                                        <p:strVal val="visible"/>
                                      </p:to>
                                    </p:set>
                                  </p:childTnLst>
                                </p:cTn>
                              </p:par>
                            </p:childTnLst>
                          </p:cTn>
                        </p:par>
                        <p:par>
                          <p:cTn id="325" fill="hold">
                            <p:stCondLst>
                              <p:cond delay="94000"/>
                            </p:stCondLst>
                            <p:childTnLst>
                              <p:par>
                                <p:cTn id="326" presetID="11" presetClass="entr" presetSubtype="0" fill="hold" grpId="0" nodeType="afterEffect">
                                  <p:stCondLst>
                                    <p:cond delay="0"/>
                                  </p:stCondLst>
                                  <p:childTnLst>
                                    <p:set>
                                      <p:cBhvr>
                                        <p:cTn id="327" dur="1000">
                                          <p:stCondLst>
                                            <p:cond delay="0"/>
                                          </p:stCondLst>
                                        </p:cTn>
                                        <p:tgtEl>
                                          <p:spTgt spid="112"/>
                                        </p:tgtEl>
                                        <p:attrNameLst>
                                          <p:attrName>style.visibility</p:attrName>
                                        </p:attrNameLst>
                                      </p:cBhvr>
                                      <p:to>
                                        <p:strVal val="visible"/>
                                      </p:to>
                                    </p:set>
                                  </p:childTnLst>
                                </p:cTn>
                              </p:par>
                            </p:childTnLst>
                          </p:cTn>
                        </p:par>
                        <p:par>
                          <p:cTn id="328" fill="hold">
                            <p:stCondLst>
                              <p:cond delay="95000"/>
                            </p:stCondLst>
                            <p:childTnLst>
                              <p:par>
                                <p:cTn id="329" presetID="11" presetClass="entr" presetSubtype="0" fill="hold" grpId="0" nodeType="afterEffect">
                                  <p:stCondLst>
                                    <p:cond delay="0"/>
                                  </p:stCondLst>
                                  <p:childTnLst>
                                    <p:set>
                                      <p:cBhvr>
                                        <p:cTn id="330" dur="1000">
                                          <p:stCondLst>
                                            <p:cond delay="0"/>
                                          </p:stCondLst>
                                        </p:cTn>
                                        <p:tgtEl>
                                          <p:spTgt spid="113"/>
                                        </p:tgtEl>
                                        <p:attrNameLst>
                                          <p:attrName>style.visibility</p:attrName>
                                        </p:attrNameLst>
                                      </p:cBhvr>
                                      <p:to>
                                        <p:strVal val="visible"/>
                                      </p:to>
                                    </p:set>
                                  </p:childTnLst>
                                </p:cTn>
                              </p:par>
                            </p:childTnLst>
                          </p:cTn>
                        </p:par>
                        <p:par>
                          <p:cTn id="331" fill="hold">
                            <p:stCondLst>
                              <p:cond delay="96000"/>
                            </p:stCondLst>
                            <p:childTnLst>
                              <p:par>
                                <p:cTn id="332" presetID="11" presetClass="entr" presetSubtype="0" fill="hold" grpId="0" nodeType="afterEffect">
                                  <p:stCondLst>
                                    <p:cond delay="0"/>
                                  </p:stCondLst>
                                  <p:childTnLst>
                                    <p:set>
                                      <p:cBhvr>
                                        <p:cTn id="333" dur="1000">
                                          <p:stCondLst>
                                            <p:cond delay="0"/>
                                          </p:stCondLst>
                                        </p:cTn>
                                        <p:tgtEl>
                                          <p:spTgt spid="114"/>
                                        </p:tgtEl>
                                        <p:attrNameLst>
                                          <p:attrName>style.visibility</p:attrName>
                                        </p:attrNameLst>
                                      </p:cBhvr>
                                      <p:to>
                                        <p:strVal val="visible"/>
                                      </p:to>
                                    </p:set>
                                  </p:childTnLst>
                                </p:cTn>
                              </p:par>
                            </p:childTnLst>
                          </p:cTn>
                        </p:par>
                        <p:par>
                          <p:cTn id="334" fill="hold">
                            <p:stCondLst>
                              <p:cond delay="97000"/>
                            </p:stCondLst>
                            <p:childTnLst>
                              <p:par>
                                <p:cTn id="335" presetID="11" presetClass="entr" presetSubtype="0" fill="hold" grpId="0" nodeType="afterEffect">
                                  <p:stCondLst>
                                    <p:cond delay="0"/>
                                  </p:stCondLst>
                                  <p:childTnLst>
                                    <p:set>
                                      <p:cBhvr>
                                        <p:cTn id="336" dur="1000">
                                          <p:stCondLst>
                                            <p:cond delay="0"/>
                                          </p:stCondLst>
                                        </p:cTn>
                                        <p:tgtEl>
                                          <p:spTgt spid="115"/>
                                        </p:tgtEl>
                                        <p:attrNameLst>
                                          <p:attrName>style.visibility</p:attrName>
                                        </p:attrNameLst>
                                      </p:cBhvr>
                                      <p:to>
                                        <p:strVal val="visible"/>
                                      </p:to>
                                    </p:set>
                                  </p:childTnLst>
                                </p:cTn>
                              </p:par>
                            </p:childTnLst>
                          </p:cTn>
                        </p:par>
                        <p:par>
                          <p:cTn id="337" fill="hold">
                            <p:stCondLst>
                              <p:cond delay="98000"/>
                            </p:stCondLst>
                            <p:childTnLst>
                              <p:par>
                                <p:cTn id="338" presetID="11" presetClass="entr" presetSubtype="0" fill="hold" grpId="0" nodeType="afterEffect">
                                  <p:stCondLst>
                                    <p:cond delay="0"/>
                                  </p:stCondLst>
                                  <p:childTnLst>
                                    <p:set>
                                      <p:cBhvr>
                                        <p:cTn id="339" dur="1000">
                                          <p:stCondLst>
                                            <p:cond delay="0"/>
                                          </p:stCondLst>
                                        </p:cTn>
                                        <p:tgtEl>
                                          <p:spTgt spid="116"/>
                                        </p:tgtEl>
                                        <p:attrNameLst>
                                          <p:attrName>style.visibility</p:attrName>
                                        </p:attrNameLst>
                                      </p:cBhvr>
                                      <p:to>
                                        <p:strVal val="visible"/>
                                      </p:to>
                                    </p:set>
                                  </p:childTnLst>
                                </p:cTn>
                              </p:par>
                            </p:childTnLst>
                          </p:cTn>
                        </p:par>
                        <p:par>
                          <p:cTn id="340" fill="hold">
                            <p:stCondLst>
                              <p:cond delay="99000"/>
                            </p:stCondLst>
                            <p:childTnLst>
                              <p:par>
                                <p:cTn id="341" presetID="11" presetClass="entr" presetSubtype="0" fill="hold" grpId="0" nodeType="afterEffect">
                                  <p:stCondLst>
                                    <p:cond delay="0"/>
                                  </p:stCondLst>
                                  <p:childTnLst>
                                    <p:set>
                                      <p:cBhvr>
                                        <p:cTn id="342" dur="1000">
                                          <p:stCondLst>
                                            <p:cond delay="0"/>
                                          </p:stCondLst>
                                        </p:cTn>
                                        <p:tgtEl>
                                          <p:spTgt spid="117"/>
                                        </p:tgtEl>
                                        <p:attrNameLst>
                                          <p:attrName>style.visibility</p:attrName>
                                        </p:attrNameLst>
                                      </p:cBhvr>
                                      <p:to>
                                        <p:strVal val="visible"/>
                                      </p:to>
                                    </p:set>
                                  </p:childTnLst>
                                </p:cTn>
                              </p:par>
                            </p:childTnLst>
                          </p:cTn>
                        </p:par>
                        <p:par>
                          <p:cTn id="343" fill="hold">
                            <p:stCondLst>
                              <p:cond delay="100000"/>
                            </p:stCondLst>
                            <p:childTnLst>
                              <p:par>
                                <p:cTn id="344" presetID="11" presetClass="entr" presetSubtype="0" fill="hold" grpId="0" nodeType="afterEffect">
                                  <p:stCondLst>
                                    <p:cond delay="0"/>
                                  </p:stCondLst>
                                  <p:childTnLst>
                                    <p:set>
                                      <p:cBhvr>
                                        <p:cTn id="345" dur="1000">
                                          <p:stCondLst>
                                            <p:cond delay="0"/>
                                          </p:stCondLst>
                                        </p:cTn>
                                        <p:tgtEl>
                                          <p:spTgt spid="118"/>
                                        </p:tgtEl>
                                        <p:attrNameLst>
                                          <p:attrName>style.visibility</p:attrName>
                                        </p:attrNameLst>
                                      </p:cBhvr>
                                      <p:to>
                                        <p:strVal val="visible"/>
                                      </p:to>
                                    </p:set>
                                  </p:childTnLst>
                                </p:cTn>
                              </p:par>
                            </p:childTnLst>
                          </p:cTn>
                        </p:par>
                        <p:par>
                          <p:cTn id="346" fill="hold">
                            <p:stCondLst>
                              <p:cond delay="101000"/>
                            </p:stCondLst>
                            <p:childTnLst>
                              <p:par>
                                <p:cTn id="347" presetID="11" presetClass="entr" presetSubtype="0" fill="hold" grpId="0" nodeType="afterEffect">
                                  <p:stCondLst>
                                    <p:cond delay="0"/>
                                  </p:stCondLst>
                                  <p:childTnLst>
                                    <p:set>
                                      <p:cBhvr>
                                        <p:cTn id="348" dur="1000">
                                          <p:stCondLst>
                                            <p:cond delay="0"/>
                                          </p:stCondLst>
                                        </p:cTn>
                                        <p:tgtEl>
                                          <p:spTgt spid="119"/>
                                        </p:tgtEl>
                                        <p:attrNameLst>
                                          <p:attrName>style.visibility</p:attrName>
                                        </p:attrNameLst>
                                      </p:cBhvr>
                                      <p:to>
                                        <p:strVal val="visible"/>
                                      </p:to>
                                    </p:set>
                                  </p:childTnLst>
                                </p:cTn>
                              </p:par>
                            </p:childTnLst>
                          </p:cTn>
                        </p:par>
                        <p:par>
                          <p:cTn id="349" fill="hold">
                            <p:stCondLst>
                              <p:cond delay="102000"/>
                            </p:stCondLst>
                            <p:childTnLst>
                              <p:par>
                                <p:cTn id="350" presetID="11" presetClass="entr" presetSubtype="0" fill="hold" grpId="0" nodeType="afterEffect">
                                  <p:stCondLst>
                                    <p:cond delay="0"/>
                                  </p:stCondLst>
                                  <p:childTnLst>
                                    <p:set>
                                      <p:cBhvr>
                                        <p:cTn id="351" dur="1000">
                                          <p:stCondLst>
                                            <p:cond delay="0"/>
                                          </p:stCondLst>
                                        </p:cTn>
                                        <p:tgtEl>
                                          <p:spTgt spid="120"/>
                                        </p:tgtEl>
                                        <p:attrNameLst>
                                          <p:attrName>style.visibility</p:attrName>
                                        </p:attrNameLst>
                                      </p:cBhvr>
                                      <p:to>
                                        <p:strVal val="visible"/>
                                      </p:to>
                                    </p:set>
                                  </p:childTnLst>
                                </p:cTn>
                              </p:par>
                            </p:childTnLst>
                          </p:cTn>
                        </p:par>
                        <p:par>
                          <p:cTn id="352" fill="hold">
                            <p:stCondLst>
                              <p:cond delay="103000"/>
                            </p:stCondLst>
                            <p:childTnLst>
                              <p:par>
                                <p:cTn id="353" presetID="11" presetClass="entr" presetSubtype="0" fill="hold" grpId="0" nodeType="afterEffect">
                                  <p:stCondLst>
                                    <p:cond delay="0"/>
                                  </p:stCondLst>
                                  <p:childTnLst>
                                    <p:set>
                                      <p:cBhvr>
                                        <p:cTn id="354" dur="1000">
                                          <p:stCondLst>
                                            <p:cond delay="0"/>
                                          </p:stCondLst>
                                        </p:cTn>
                                        <p:tgtEl>
                                          <p:spTgt spid="121"/>
                                        </p:tgtEl>
                                        <p:attrNameLst>
                                          <p:attrName>style.visibility</p:attrName>
                                        </p:attrNameLst>
                                      </p:cBhvr>
                                      <p:to>
                                        <p:strVal val="visible"/>
                                      </p:to>
                                    </p:set>
                                  </p:childTnLst>
                                </p:cTn>
                              </p:par>
                            </p:childTnLst>
                          </p:cTn>
                        </p:par>
                        <p:par>
                          <p:cTn id="355" fill="hold">
                            <p:stCondLst>
                              <p:cond delay="104000"/>
                            </p:stCondLst>
                            <p:childTnLst>
                              <p:par>
                                <p:cTn id="356" presetID="11" presetClass="entr" presetSubtype="0" fill="hold" grpId="0" nodeType="afterEffect">
                                  <p:stCondLst>
                                    <p:cond delay="0"/>
                                  </p:stCondLst>
                                  <p:childTnLst>
                                    <p:set>
                                      <p:cBhvr>
                                        <p:cTn id="357" dur="1000">
                                          <p:stCondLst>
                                            <p:cond delay="0"/>
                                          </p:stCondLst>
                                        </p:cTn>
                                        <p:tgtEl>
                                          <p:spTgt spid="122"/>
                                        </p:tgtEl>
                                        <p:attrNameLst>
                                          <p:attrName>style.visibility</p:attrName>
                                        </p:attrNameLst>
                                      </p:cBhvr>
                                      <p:to>
                                        <p:strVal val="visible"/>
                                      </p:to>
                                    </p:set>
                                  </p:childTnLst>
                                </p:cTn>
                              </p:par>
                            </p:childTnLst>
                          </p:cTn>
                        </p:par>
                        <p:par>
                          <p:cTn id="358" fill="hold">
                            <p:stCondLst>
                              <p:cond delay="105000"/>
                            </p:stCondLst>
                            <p:childTnLst>
                              <p:par>
                                <p:cTn id="359" presetID="11" presetClass="entr" presetSubtype="0" fill="hold" grpId="0" nodeType="afterEffect">
                                  <p:stCondLst>
                                    <p:cond delay="0"/>
                                  </p:stCondLst>
                                  <p:childTnLst>
                                    <p:set>
                                      <p:cBhvr>
                                        <p:cTn id="360" dur="1000">
                                          <p:stCondLst>
                                            <p:cond delay="0"/>
                                          </p:stCondLst>
                                        </p:cTn>
                                        <p:tgtEl>
                                          <p:spTgt spid="123"/>
                                        </p:tgtEl>
                                        <p:attrNameLst>
                                          <p:attrName>style.visibility</p:attrName>
                                        </p:attrNameLst>
                                      </p:cBhvr>
                                      <p:to>
                                        <p:strVal val="visible"/>
                                      </p:to>
                                    </p:set>
                                  </p:childTnLst>
                                </p:cTn>
                              </p:par>
                            </p:childTnLst>
                          </p:cTn>
                        </p:par>
                        <p:par>
                          <p:cTn id="361" fill="hold">
                            <p:stCondLst>
                              <p:cond delay="106000"/>
                            </p:stCondLst>
                            <p:childTnLst>
                              <p:par>
                                <p:cTn id="362" presetID="11" presetClass="entr" presetSubtype="0" fill="hold" grpId="0" nodeType="afterEffect">
                                  <p:stCondLst>
                                    <p:cond delay="0"/>
                                  </p:stCondLst>
                                  <p:childTnLst>
                                    <p:set>
                                      <p:cBhvr>
                                        <p:cTn id="363" dur="1000">
                                          <p:stCondLst>
                                            <p:cond delay="0"/>
                                          </p:stCondLst>
                                        </p:cTn>
                                        <p:tgtEl>
                                          <p:spTgt spid="124"/>
                                        </p:tgtEl>
                                        <p:attrNameLst>
                                          <p:attrName>style.visibility</p:attrName>
                                        </p:attrNameLst>
                                      </p:cBhvr>
                                      <p:to>
                                        <p:strVal val="visible"/>
                                      </p:to>
                                    </p:set>
                                  </p:childTnLst>
                                </p:cTn>
                              </p:par>
                            </p:childTnLst>
                          </p:cTn>
                        </p:par>
                        <p:par>
                          <p:cTn id="364" fill="hold">
                            <p:stCondLst>
                              <p:cond delay="107000"/>
                            </p:stCondLst>
                            <p:childTnLst>
                              <p:par>
                                <p:cTn id="365" presetID="11" presetClass="entr" presetSubtype="0" fill="hold" grpId="0" nodeType="afterEffect">
                                  <p:stCondLst>
                                    <p:cond delay="0"/>
                                  </p:stCondLst>
                                  <p:childTnLst>
                                    <p:set>
                                      <p:cBhvr>
                                        <p:cTn id="366" dur="1000">
                                          <p:stCondLst>
                                            <p:cond delay="0"/>
                                          </p:stCondLst>
                                        </p:cTn>
                                        <p:tgtEl>
                                          <p:spTgt spid="125"/>
                                        </p:tgtEl>
                                        <p:attrNameLst>
                                          <p:attrName>style.visibility</p:attrName>
                                        </p:attrNameLst>
                                      </p:cBhvr>
                                      <p:to>
                                        <p:strVal val="visible"/>
                                      </p:to>
                                    </p:set>
                                  </p:childTnLst>
                                </p:cTn>
                              </p:par>
                            </p:childTnLst>
                          </p:cTn>
                        </p:par>
                        <p:par>
                          <p:cTn id="367" fill="hold">
                            <p:stCondLst>
                              <p:cond delay="108000"/>
                            </p:stCondLst>
                            <p:childTnLst>
                              <p:par>
                                <p:cTn id="368" presetID="11" presetClass="entr" presetSubtype="0" fill="hold" grpId="0" nodeType="afterEffect">
                                  <p:stCondLst>
                                    <p:cond delay="0"/>
                                  </p:stCondLst>
                                  <p:childTnLst>
                                    <p:set>
                                      <p:cBhvr>
                                        <p:cTn id="369" dur="1000">
                                          <p:stCondLst>
                                            <p:cond delay="0"/>
                                          </p:stCondLst>
                                        </p:cTn>
                                        <p:tgtEl>
                                          <p:spTgt spid="126"/>
                                        </p:tgtEl>
                                        <p:attrNameLst>
                                          <p:attrName>style.visibility</p:attrName>
                                        </p:attrNameLst>
                                      </p:cBhvr>
                                      <p:to>
                                        <p:strVal val="visible"/>
                                      </p:to>
                                    </p:set>
                                  </p:childTnLst>
                                </p:cTn>
                              </p:par>
                            </p:childTnLst>
                          </p:cTn>
                        </p:par>
                        <p:par>
                          <p:cTn id="370" fill="hold">
                            <p:stCondLst>
                              <p:cond delay="109000"/>
                            </p:stCondLst>
                            <p:childTnLst>
                              <p:par>
                                <p:cTn id="371" presetID="11" presetClass="entr" presetSubtype="0" fill="hold" grpId="0" nodeType="afterEffect">
                                  <p:stCondLst>
                                    <p:cond delay="0"/>
                                  </p:stCondLst>
                                  <p:childTnLst>
                                    <p:set>
                                      <p:cBhvr>
                                        <p:cTn id="372" dur="1000">
                                          <p:stCondLst>
                                            <p:cond delay="0"/>
                                          </p:stCondLst>
                                        </p:cTn>
                                        <p:tgtEl>
                                          <p:spTgt spid="127"/>
                                        </p:tgtEl>
                                        <p:attrNameLst>
                                          <p:attrName>style.visibility</p:attrName>
                                        </p:attrNameLst>
                                      </p:cBhvr>
                                      <p:to>
                                        <p:strVal val="visible"/>
                                      </p:to>
                                    </p:set>
                                  </p:childTnLst>
                                </p:cTn>
                              </p:par>
                            </p:childTnLst>
                          </p:cTn>
                        </p:par>
                        <p:par>
                          <p:cTn id="373" fill="hold">
                            <p:stCondLst>
                              <p:cond delay="110000"/>
                            </p:stCondLst>
                            <p:childTnLst>
                              <p:par>
                                <p:cTn id="374" presetID="11" presetClass="entr" presetSubtype="0" fill="hold" grpId="0" nodeType="afterEffect">
                                  <p:stCondLst>
                                    <p:cond delay="0"/>
                                  </p:stCondLst>
                                  <p:childTnLst>
                                    <p:set>
                                      <p:cBhvr>
                                        <p:cTn id="375" dur="1000">
                                          <p:stCondLst>
                                            <p:cond delay="0"/>
                                          </p:stCondLst>
                                        </p:cTn>
                                        <p:tgtEl>
                                          <p:spTgt spid="128"/>
                                        </p:tgtEl>
                                        <p:attrNameLst>
                                          <p:attrName>style.visibility</p:attrName>
                                        </p:attrNameLst>
                                      </p:cBhvr>
                                      <p:to>
                                        <p:strVal val="visible"/>
                                      </p:to>
                                    </p:set>
                                  </p:childTnLst>
                                </p:cTn>
                              </p:par>
                            </p:childTnLst>
                          </p:cTn>
                        </p:par>
                        <p:par>
                          <p:cTn id="376" fill="hold">
                            <p:stCondLst>
                              <p:cond delay="111000"/>
                            </p:stCondLst>
                            <p:childTnLst>
                              <p:par>
                                <p:cTn id="377" presetID="11" presetClass="entr" presetSubtype="0" fill="hold" grpId="0" nodeType="afterEffect">
                                  <p:stCondLst>
                                    <p:cond delay="0"/>
                                  </p:stCondLst>
                                  <p:childTnLst>
                                    <p:set>
                                      <p:cBhvr>
                                        <p:cTn id="378" dur="1000">
                                          <p:stCondLst>
                                            <p:cond delay="0"/>
                                          </p:stCondLst>
                                        </p:cTn>
                                        <p:tgtEl>
                                          <p:spTgt spid="129"/>
                                        </p:tgtEl>
                                        <p:attrNameLst>
                                          <p:attrName>style.visibility</p:attrName>
                                        </p:attrNameLst>
                                      </p:cBhvr>
                                      <p:to>
                                        <p:strVal val="visible"/>
                                      </p:to>
                                    </p:set>
                                  </p:childTnLst>
                                </p:cTn>
                              </p:par>
                            </p:childTnLst>
                          </p:cTn>
                        </p:par>
                        <p:par>
                          <p:cTn id="379" fill="hold">
                            <p:stCondLst>
                              <p:cond delay="112000"/>
                            </p:stCondLst>
                            <p:childTnLst>
                              <p:par>
                                <p:cTn id="380" presetID="11" presetClass="entr" presetSubtype="0" fill="hold" grpId="0" nodeType="afterEffect">
                                  <p:stCondLst>
                                    <p:cond delay="0"/>
                                  </p:stCondLst>
                                  <p:childTnLst>
                                    <p:set>
                                      <p:cBhvr>
                                        <p:cTn id="381" dur="1000">
                                          <p:stCondLst>
                                            <p:cond delay="0"/>
                                          </p:stCondLst>
                                        </p:cTn>
                                        <p:tgtEl>
                                          <p:spTgt spid="130"/>
                                        </p:tgtEl>
                                        <p:attrNameLst>
                                          <p:attrName>style.visibility</p:attrName>
                                        </p:attrNameLst>
                                      </p:cBhvr>
                                      <p:to>
                                        <p:strVal val="visible"/>
                                      </p:to>
                                    </p:set>
                                  </p:childTnLst>
                                </p:cTn>
                              </p:par>
                            </p:childTnLst>
                          </p:cTn>
                        </p:par>
                        <p:par>
                          <p:cTn id="382" fill="hold">
                            <p:stCondLst>
                              <p:cond delay="113000"/>
                            </p:stCondLst>
                            <p:childTnLst>
                              <p:par>
                                <p:cTn id="383" presetID="11" presetClass="entr" presetSubtype="0" fill="hold" grpId="0" nodeType="afterEffect">
                                  <p:stCondLst>
                                    <p:cond delay="0"/>
                                  </p:stCondLst>
                                  <p:childTnLst>
                                    <p:set>
                                      <p:cBhvr>
                                        <p:cTn id="384" dur="1000">
                                          <p:stCondLst>
                                            <p:cond delay="0"/>
                                          </p:stCondLst>
                                        </p:cTn>
                                        <p:tgtEl>
                                          <p:spTgt spid="131"/>
                                        </p:tgtEl>
                                        <p:attrNameLst>
                                          <p:attrName>style.visibility</p:attrName>
                                        </p:attrNameLst>
                                      </p:cBhvr>
                                      <p:to>
                                        <p:strVal val="visible"/>
                                      </p:to>
                                    </p:set>
                                  </p:childTnLst>
                                </p:cTn>
                              </p:par>
                            </p:childTnLst>
                          </p:cTn>
                        </p:par>
                        <p:par>
                          <p:cTn id="385" fill="hold">
                            <p:stCondLst>
                              <p:cond delay="114000"/>
                            </p:stCondLst>
                            <p:childTnLst>
                              <p:par>
                                <p:cTn id="386" presetID="11" presetClass="entr" presetSubtype="0" fill="hold" grpId="0" nodeType="afterEffect">
                                  <p:stCondLst>
                                    <p:cond delay="0"/>
                                  </p:stCondLst>
                                  <p:childTnLst>
                                    <p:set>
                                      <p:cBhvr>
                                        <p:cTn id="387" dur="1000">
                                          <p:stCondLst>
                                            <p:cond delay="0"/>
                                          </p:stCondLst>
                                        </p:cTn>
                                        <p:tgtEl>
                                          <p:spTgt spid="132"/>
                                        </p:tgtEl>
                                        <p:attrNameLst>
                                          <p:attrName>style.visibility</p:attrName>
                                        </p:attrNameLst>
                                      </p:cBhvr>
                                      <p:to>
                                        <p:strVal val="visible"/>
                                      </p:to>
                                    </p:set>
                                  </p:childTnLst>
                                </p:cTn>
                              </p:par>
                            </p:childTnLst>
                          </p:cTn>
                        </p:par>
                        <p:par>
                          <p:cTn id="388" fill="hold">
                            <p:stCondLst>
                              <p:cond delay="115000"/>
                            </p:stCondLst>
                            <p:childTnLst>
                              <p:par>
                                <p:cTn id="389" presetID="11" presetClass="entr" presetSubtype="0" fill="hold" grpId="0" nodeType="afterEffect">
                                  <p:stCondLst>
                                    <p:cond delay="0"/>
                                  </p:stCondLst>
                                  <p:childTnLst>
                                    <p:set>
                                      <p:cBhvr>
                                        <p:cTn id="390" dur="1000">
                                          <p:stCondLst>
                                            <p:cond delay="0"/>
                                          </p:stCondLst>
                                        </p:cTn>
                                        <p:tgtEl>
                                          <p:spTgt spid="133"/>
                                        </p:tgtEl>
                                        <p:attrNameLst>
                                          <p:attrName>style.visibility</p:attrName>
                                        </p:attrNameLst>
                                      </p:cBhvr>
                                      <p:to>
                                        <p:strVal val="visible"/>
                                      </p:to>
                                    </p:set>
                                  </p:childTnLst>
                                </p:cTn>
                              </p:par>
                            </p:childTnLst>
                          </p:cTn>
                        </p:par>
                        <p:par>
                          <p:cTn id="391" fill="hold">
                            <p:stCondLst>
                              <p:cond delay="116000"/>
                            </p:stCondLst>
                            <p:childTnLst>
                              <p:par>
                                <p:cTn id="392" presetID="11" presetClass="entr" presetSubtype="0" fill="hold" grpId="0" nodeType="afterEffect">
                                  <p:stCondLst>
                                    <p:cond delay="0"/>
                                  </p:stCondLst>
                                  <p:childTnLst>
                                    <p:set>
                                      <p:cBhvr>
                                        <p:cTn id="393" dur="1000">
                                          <p:stCondLst>
                                            <p:cond delay="0"/>
                                          </p:stCondLst>
                                        </p:cTn>
                                        <p:tgtEl>
                                          <p:spTgt spid="134"/>
                                        </p:tgtEl>
                                        <p:attrNameLst>
                                          <p:attrName>style.visibility</p:attrName>
                                        </p:attrNameLst>
                                      </p:cBhvr>
                                      <p:to>
                                        <p:strVal val="visible"/>
                                      </p:to>
                                    </p:set>
                                  </p:childTnLst>
                                </p:cTn>
                              </p:par>
                            </p:childTnLst>
                          </p:cTn>
                        </p:par>
                        <p:par>
                          <p:cTn id="394" fill="hold">
                            <p:stCondLst>
                              <p:cond delay="117000"/>
                            </p:stCondLst>
                            <p:childTnLst>
                              <p:par>
                                <p:cTn id="395" presetID="11" presetClass="entr" presetSubtype="0" fill="hold" grpId="0" nodeType="afterEffect">
                                  <p:stCondLst>
                                    <p:cond delay="0"/>
                                  </p:stCondLst>
                                  <p:childTnLst>
                                    <p:set>
                                      <p:cBhvr>
                                        <p:cTn id="396" dur="1000">
                                          <p:stCondLst>
                                            <p:cond delay="0"/>
                                          </p:stCondLst>
                                        </p:cTn>
                                        <p:tgtEl>
                                          <p:spTgt spid="135"/>
                                        </p:tgtEl>
                                        <p:attrNameLst>
                                          <p:attrName>style.visibility</p:attrName>
                                        </p:attrNameLst>
                                      </p:cBhvr>
                                      <p:to>
                                        <p:strVal val="visible"/>
                                      </p:to>
                                    </p:set>
                                  </p:childTnLst>
                                </p:cTn>
                              </p:par>
                            </p:childTnLst>
                          </p:cTn>
                        </p:par>
                        <p:par>
                          <p:cTn id="397" fill="hold">
                            <p:stCondLst>
                              <p:cond delay="118000"/>
                            </p:stCondLst>
                            <p:childTnLst>
                              <p:par>
                                <p:cTn id="398" presetID="11" presetClass="entr" presetSubtype="0" fill="hold" grpId="0" nodeType="afterEffect">
                                  <p:stCondLst>
                                    <p:cond delay="0"/>
                                  </p:stCondLst>
                                  <p:childTnLst>
                                    <p:set>
                                      <p:cBhvr>
                                        <p:cTn id="399" dur="1000">
                                          <p:stCondLst>
                                            <p:cond delay="0"/>
                                          </p:stCondLst>
                                        </p:cTn>
                                        <p:tgtEl>
                                          <p:spTgt spid="136"/>
                                        </p:tgtEl>
                                        <p:attrNameLst>
                                          <p:attrName>style.visibility</p:attrName>
                                        </p:attrNameLst>
                                      </p:cBhvr>
                                      <p:to>
                                        <p:strVal val="visible"/>
                                      </p:to>
                                    </p:set>
                                  </p:childTnLst>
                                </p:cTn>
                              </p:par>
                            </p:childTnLst>
                          </p:cTn>
                        </p:par>
                        <p:par>
                          <p:cTn id="400" fill="hold">
                            <p:stCondLst>
                              <p:cond delay="119000"/>
                            </p:stCondLst>
                            <p:childTnLst>
                              <p:par>
                                <p:cTn id="401" presetID="11" presetClass="entr" presetSubtype="0" fill="hold" grpId="0" nodeType="afterEffect">
                                  <p:stCondLst>
                                    <p:cond delay="0"/>
                                  </p:stCondLst>
                                  <p:childTnLst>
                                    <p:set>
                                      <p:cBhvr>
                                        <p:cTn id="402" dur="1000">
                                          <p:stCondLst>
                                            <p:cond delay="0"/>
                                          </p:stCondLst>
                                        </p:cTn>
                                        <p:tgtEl>
                                          <p:spTgt spid="137"/>
                                        </p:tgtEl>
                                        <p:attrNameLst>
                                          <p:attrName>style.visibility</p:attrName>
                                        </p:attrNameLst>
                                      </p:cBhvr>
                                      <p:to>
                                        <p:strVal val="visible"/>
                                      </p:to>
                                    </p:set>
                                  </p:childTnLst>
                                </p:cTn>
                              </p:par>
                            </p:childTnLst>
                          </p:cTn>
                        </p:par>
                        <p:par>
                          <p:cTn id="403" fill="hold">
                            <p:stCondLst>
                              <p:cond delay="120000"/>
                            </p:stCondLst>
                            <p:childTnLst>
                              <p:par>
                                <p:cTn id="404" presetID="11" presetClass="entr" presetSubtype="0" fill="hold" grpId="0" nodeType="afterEffect">
                                  <p:stCondLst>
                                    <p:cond delay="0"/>
                                  </p:stCondLst>
                                  <p:childTnLst>
                                    <p:set>
                                      <p:cBhvr>
                                        <p:cTn id="405" dur="1000">
                                          <p:stCondLst>
                                            <p:cond delay="0"/>
                                          </p:stCondLst>
                                        </p:cTn>
                                        <p:tgtEl>
                                          <p:spTgt spid="138"/>
                                        </p:tgtEl>
                                        <p:attrNameLst>
                                          <p:attrName>style.visibility</p:attrName>
                                        </p:attrNameLst>
                                      </p:cBhvr>
                                      <p:to>
                                        <p:strVal val="visible"/>
                                      </p:to>
                                    </p:set>
                                  </p:childTnLst>
                                </p:cTn>
                              </p:par>
                            </p:childTnLst>
                          </p:cTn>
                        </p:par>
                        <p:par>
                          <p:cTn id="406" fill="hold">
                            <p:stCondLst>
                              <p:cond delay="121000"/>
                            </p:stCondLst>
                            <p:childTnLst>
                              <p:par>
                                <p:cTn id="407" presetID="11" presetClass="entr" presetSubtype="0" fill="hold" grpId="0" nodeType="afterEffect">
                                  <p:stCondLst>
                                    <p:cond delay="0"/>
                                  </p:stCondLst>
                                  <p:childTnLst>
                                    <p:set>
                                      <p:cBhvr>
                                        <p:cTn id="408" dur="1000">
                                          <p:stCondLst>
                                            <p:cond delay="0"/>
                                          </p:stCondLst>
                                        </p:cTn>
                                        <p:tgtEl>
                                          <p:spTgt spid="139"/>
                                        </p:tgtEl>
                                        <p:attrNameLst>
                                          <p:attrName>style.visibility</p:attrName>
                                        </p:attrNameLst>
                                      </p:cBhvr>
                                      <p:to>
                                        <p:strVal val="visible"/>
                                      </p:to>
                                    </p:set>
                                  </p:childTnLst>
                                </p:cTn>
                              </p:par>
                            </p:childTnLst>
                          </p:cTn>
                        </p:par>
                        <p:par>
                          <p:cTn id="409" fill="hold">
                            <p:stCondLst>
                              <p:cond delay="122000"/>
                            </p:stCondLst>
                            <p:childTnLst>
                              <p:par>
                                <p:cTn id="410" presetID="11" presetClass="entr" presetSubtype="0" fill="hold" grpId="0" nodeType="afterEffect">
                                  <p:stCondLst>
                                    <p:cond delay="0"/>
                                  </p:stCondLst>
                                  <p:childTnLst>
                                    <p:set>
                                      <p:cBhvr>
                                        <p:cTn id="411" dur="1000">
                                          <p:stCondLst>
                                            <p:cond delay="0"/>
                                          </p:stCondLst>
                                        </p:cTn>
                                        <p:tgtEl>
                                          <p:spTgt spid="140"/>
                                        </p:tgtEl>
                                        <p:attrNameLst>
                                          <p:attrName>style.visibility</p:attrName>
                                        </p:attrNameLst>
                                      </p:cBhvr>
                                      <p:to>
                                        <p:strVal val="visible"/>
                                      </p:to>
                                    </p:set>
                                  </p:childTnLst>
                                </p:cTn>
                              </p:par>
                            </p:childTnLst>
                          </p:cTn>
                        </p:par>
                        <p:par>
                          <p:cTn id="412" fill="hold">
                            <p:stCondLst>
                              <p:cond delay="123000"/>
                            </p:stCondLst>
                            <p:childTnLst>
                              <p:par>
                                <p:cTn id="413" presetID="11" presetClass="entr" presetSubtype="0" fill="hold" grpId="0" nodeType="afterEffect">
                                  <p:stCondLst>
                                    <p:cond delay="0"/>
                                  </p:stCondLst>
                                  <p:childTnLst>
                                    <p:set>
                                      <p:cBhvr>
                                        <p:cTn id="414" dur="1000">
                                          <p:stCondLst>
                                            <p:cond delay="0"/>
                                          </p:stCondLst>
                                        </p:cTn>
                                        <p:tgtEl>
                                          <p:spTgt spid="141"/>
                                        </p:tgtEl>
                                        <p:attrNameLst>
                                          <p:attrName>style.visibility</p:attrName>
                                        </p:attrNameLst>
                                      </p:cBhvr>
                                      <p:to>
                                        <p:strVal val="visible"/>
                                      </p:to>
                                    </p:set>
                                  </p:childTnLst>
                                </p:cTn>
                              </p:par>
                            </p:childTnLst>
                          </p:cTn>
                        </p:par>
                        <p:par>
                          <p:cTn id="415" fill="hold">
                            <p:stCondLst>
                              <p:cond delay="124000"/>
                            </p:stCondLst>
                            <p:childTnLst>
                              <p:par>
                                <p:cTn id="416" presetID="11" presetClass="entr" presetSubtype="0" fill="hold" grpId="0" nodeType="afterEffect">
                                  <p:stCondLst>
                                    <p:cond delay="0"/>
                                  </p:stCondLst>
                                  <p:childTnLst>
                                    <p:set>
                                      <p:cBhvr>
                                        <p:cTn id="417" dur="1000">
                                          <p:stCondLst>
                                            <p:cond delay="0"/>
                                          </p:stCondLst>
                                        </p:cTn>
                                        <p:tgtEl>
                                          <p:spTgt spid="142"/>
                                        </p:tgtEl>
                                        <p:attrNameLst>
                                          <p:attrName>style.visibility</p:attrName>
                                        </p:attrNameLst>
                                      </p:cBhvr>
                                      <p:to>
                                        <p:strVal val="visible"/>
                                      </p:to>
                                    </p:set>
                                  </p:childTnLst>
                                </p:cTn>
                              </p:par>
                            </p:childTnLst>
                          </p:cTn>
                        </p:par>
                        <p:par>
                          <p:cTn id="418" fill="hold">
                            <p:stCondLst>
                              <p:cond delay="125000"/>
                            </p:stCondLst>
                            <p:childTnLst>
                              <p:par>
                                <p:cTn id="419" presetID="11" presetClass="entr" presetSubtype="0" fill="hold" grpId="0" nodeType="afterEffect">
                                  <p:stCondLst>
                                    <p:cond delay="0"/>
                                  </p:stCondLst>
                                  <p:childTnLst>
                                    <p:set>
                                      <p:cBhvr>
                                        <p:cTn id="420" dur="1000">
                                          <p:stCondLst>
                                            <p:cond delay="0"/>
                                          </p:stCondLst>
                                        </p:cTn>
                                        <p:tgtEl>
                                          <p:spTgt spid="143"/>
                                        </p:tgtEl>
                                        <p:attrNameLst>
                                          <p:attrName>style.visibility</p:attrName>
                                        </p:attrNameLst>
                                      </p:cBhvr>
                                      <p:to>
                                        <p:strVal val="visible"/>
                                      </p:to>
                                    </p:set>
                                  </p:childTnLst>
                                </p:cTn>
                              </p:par>
                            </p:childTnLst>
                          </p:cTn>
                        </p:par>
                        <p:par>
                          <p:cTn id="421" fill="hold">
                            <p:stCondLst>
                              <p:cond delay="126000"/>
                            </p:stCondLst>
                            <p:childTnLst>
                              <p:par>
                                <p:cTn id="422" presetID="11" presetClass="entr" presetSubtype="0" fill="hold" grpId="0" nodeType="afterEffect">
                                  <p:stCondLst>
                                    <p:cond delay="0"/>
                                  </p:stCondLst>
                                  <p:childTnLst>
                                    <p:set>
                                      <p:cBhvr>
                                        <p:cTn id="423" dur="1000">
                                          <p:stCondLst>
                                            <p:cond delay="0"/>
                                          </p:stCondLst>
                                        </p:cTn>
                                        <p:tgtEl>
                                          <p:spTgt spid="144"/>
                                        </p:tgtEl>
                                        <p:attrNameLst>
                                          <p:attrName>style.visibility</p:attrName>
                                        </p:attrNameLst>
                                      </p:cBhvr>
                                      <p:to>
                                        <p:strVal val="visible"/>
                                      </p:to>
                                    </p:set>
                                  </p:childTnLst>
                                </p:cTn>
                              </p:par>
                            </p:childTnLst>
                          </p:cTn>
                        </p:par>
                        <p:par>
                          <p:cTn id="424" fill="hold">
                            <p:stCondLst>
                              <p:cond delay="127000"/>
                            </p:stCondLst>
                            <p:childTnLst>
                              <p:par>
                                <p:cTn id="425" presetID="11" presetClass="entr" presetSubtype="0" fill="hold" grpId="0" nodeType="afterEffect">
                                  <p:stCondLst>
                                    <p:cond delay="0"/>
                                  </p:stCondLst>
                                  <p:childTnLst>
                                    <p:set>
                                      <p:cBhvr>
                                        <p:cTn id="426" dur="1000">
                                          <p:stCondLst>
                                            <p:cond delay="0"/>
                                          </p:stCondLst>
                                        </p:cTn>
                                        <p:tgtEl>
                                          <p:spTgt spid="145"/>
                                        </p:tgtEl>
                                        <p:attrNameLst>
                                          <p:attrName>style.visibility</p:attrName>
                                        </p:attrNameLst>
                                      </p:cBhvr>
                                      <p:to>
                                        <p:strVal val="visible"/>
                                      </p:to>
                                    </p:set>
                                  </p:childTnLst>
                                </p:cTn>
                              </p:par>
                            </p:childTnLst>
                          </p:cTn>
                        </p:par>
                        <p:par>
                          <p:cTn id="427" fill="hold">
                            <p:stCondLst>
                              <p:cond delay="128000"/>
                            </p:stCondLst>
                            <p:childTnLst>
                              <p:par>
                                <p:cTn id="428" presetID="11" presetClass="entr" presetSubtype="0" fill="hold" grpId="0" nodeType="afterEffect">
                                  <p:stCondLst>
                                    <p:cond delay="0"/>
                                  </p:stCondLst>
                                  <p:childTnLst>
                                    <p:set>
                                      <p:cBhvr>
                                        <p:cTn id="429" dur="1000">
                                          <p:stCondLst>
                                            <p:cond delay="0"/>
                                          </p:stCondLst>
                                        </p:cTn>
                                        <p:tgtEl>
                                          <p:spTgt spid="146"/>
                                        </p:tgtEl>
                                        <p:attrNameLst>
                                          <p:attrName>style.visibility</p:attrName>
                                        </p:attrNameLst>
                                      </p:cBhvr>
                                      <p:to>
                                        <p:strVal val="visible"/>
                                      </p:to>
                                    </p:set>
                                  </p:childTnLst>
                                </p:cTn>
                              </p:par>
                            </p:childTnLst>
                          </p:cTn>
                        </p:par>
                        <p:par>
                          <p:cTn id="430" fill="hold">
                            <p:stCondLst>
                              <p:cond delay="129000"/>
                            </p:stCondLst>
                            <p:childTnLst>
                              <p:par>
                                <p:cTn id="431" presetID="11" presetClass="entr" presetSubtype="0" fill="hold" grpId="0" nodeType="afterEffect">
                                  <p:stCondLst>
                                    <p:cond delay="0"/>
                                  </p:stCondLst>
                                  <p:childTnLst>
                                    <p:set>
                                      <p:cBhvr>
                                        <p:cTn id="432" dur="1000">
                                          <p:stCondLst>
                                            <p:cond delay="0"/>
                                          </p:stCondLst>
                                        </p:cTn>
                                        <p:tgtEl>
                                          <p:spTgt spid="147"/>
                                        </p:tgtEl>
                                        <p:attrNameLst>
                                          <p:attrName>style.visibility</p:attrName>
                                        </p:attrNameLst>
                                      </p:cBhvr>
                                      <p:to>
                                        <p:strVal val="visible"/>
                                      </p:to>
                                    </p:set>
                                  </p:childTnLst>
                                </p:cTn>
                              </p:par>
                            </p:childTnLst>
                          </p:cTn>
                        </p:par>
                        <p:par>
                          <p:cTn id="433" fill="hold">
                            <p:stCondLst>
                              <p:cond delay="130000"/>
                            </p:stCondLst>
                            <p:childTnLst>
                              <p:par>
                                <p:cTn id="434" presetID="11" presetClass="entr" presetSubtype="0" fill="hold" grpId="0" nodeType="afterEffect">
                                  <p:stCondLst>
                                    <p:cond delay="0"/>
                                  </p:stCondLst>
                                  <p:childTnLst>
                                    <p:set>
                                      <p:cBhvr>
                                        <p:cTn id="435" dur="1000">
                                          <p:stCondLst>
                                            <p:cond delay="0"/>
                                          </p:stCondLst>
                                        </p:cTn>
                                        <p:tgtEl>
                                          <p:spTgt spid="148"/>
                                        </p:tgtEl>
                                        <p:attrNameLst>
                                          <p:attrName>style.visibility</p:attrName>
                                        </p:attrNameLst>
                                      </p:cBhvr>
                                      <p:to>
                                        <p:strVal val="visible"/>
                                      </p:to>
                                    </p:set>
                                  </p:childTnLst>
                                </p:cTn>
                              </p:par>
                            </p:childTnLst>
                          </p:cTn>
                        </p:par>
                        <p:par>
                          <p:cTn id="436" fill="hold">
                            <p:stCondLst>
                              <p:cond delay="131000"/>
                            </p:stCondLst>
                            <p:childTnLst>
                              <p:par>
                                <p:cTn id="437" presetID="11" presetClass="entr" presetSubtype="0" fill="hold" grpId="0" nodeType="afterEffect">
                                  <p:stCondLst>
                                    <p:cond delay="0"/>
                                  </p:stCondLst>
                                  <p:childTnLst>
                                    <p:set>
                                      <p:cBhvr>
                                        <p:cTn id="438" dur="1000">
                                          <p:stCondLst>
                                            <p:cond delay="0"/>
                                          </p:stCondLst>
                                        </p:cTn>
                                        <p:tgtEl>
                                          <p:spTgt spid="149"/>
                                        </p:tgtEl>
                                        <p:attrNameLst>
                                          <p:attrName>style.visibility</p:attrName>
                                        </p:attrNameLst>
                                      </p:cBhvr>
                                      <p:to>
                                        <p:strVal val="visible"/>
                                      </p:to>
                                    </p:set>
                                  </p:childTnLst>
                                </p:cTn>
                              </p:par>
                            </p:childTnLst>
                          </p:cTn>
                        </p:par>
                        <p:par>
                          <p:cTn id="439" fill="hold">
                            <p:stCondLst>
                              <p:cond delay="132000"/>
                            </p:stCondLst>
                            <p:childTnLst>
                              <p:par>
                                <p:cTn id="440" presetID="11" presetClass="entr" presetSubtype="0" fill="hold" grpId="0" nodeType="afterEffect">
                                  <p:stCondLst>
                                    <p:cond delay="0"/>
                                  </p:stCondLst>
                                  <p:childTnLst>
                                    <p:set>
                                      <p:cBhvr>
                                        <p:cTn id="441" dur="1000">
                                          <p:stCondLst>
                                            <p:cond delay="0"/>
                                          </p:stCondLst>
                                        </p:cTn>
                                        <p:tgtEl>
                                          <p:spTgt spid="150"/>
                                        </p:tgtEl>
                                        <p:attrNameLst>
                                          <p:attrName>style.visibility</p:attrName>
                                        </p:attrNameLst>
                                      </p:cBhvr>
                                      <p:to>
                                        <p:strVal val="visible"/>
                                      </p:to>
                                    </p:set>
                                  </p:childTnLst>
                                </p:cTn>
                              </p:par>
                            </p:childTnLst>
                          </p:cTn>
                        </p:par>
                        <p:par>
                          <p:cTn id="442" fill="hold">
                            <p:stCondLst>
                              <p:cond delay="133000"/>
                            </p:stCondLst>
                            <p:childTnLst>
                              <p:par>
                                <p:cTn id="443" presetID="11" presetClass="entr" presetSubtype="0" fill="hold" grpId="0" nodeType="afterEffect">
                                  <p:stCondLst>
                                    <p:cond delay="0"/>
                                  </p:stCondLst>
                                  <p:childTnLst>
                                    <p:set>
                                      <p:cBhvr>
                                        <p:cTn id="444" dur="1000">
                                          <p:stCondLst>
                                            <p:cond delay="0"/>
                                          </p:stCondLst>
                                        </p:cTn>
                                        <p:tgtEl>
                                          <p:spTgt spid="151"/>
                                        </p:tgtEl>
                                        <p:attrNameLst>
                                          <p:attrName>style.visibility</p:attrName>
                                        </p:attrNameLst>
                                      </p:cBhvr>
                                      <p:to>
                                        <p:strVal val="visible"/>
                                      </p:to>
                                    </p:set>
                                  </p:childTnLst>
                                </p:cTn>
                              </p:par>
                            </p:childTnLst>
                          </p:cTn>
                        </p:par>
                        <p:par>
                          <p:cTn id="445" fill="hold">
                            <p:stCondLst>
                              <p:cond delay="134000"/>
                            </p:stCondLst>
                            <p:childTnLst>
                              <p:par>
                                <p:cTn id="446" presetID="11" presetClass="entr" presetSubtype="0" fill="hold" grpId="0" nodeType="afterEffect">
                                  <p:stCondLst>
                                    <p:cond delay="0"/>
                                  </p:stCondLst>
                                  <p:childTnLst>
                                    <p:set>
                                      <p:cBhvr>
                                        <p:cTn id="447" dur="1000">
                                          <p:stCondLst>
                                            <p:cond delay="0"/>
                                          </p:stCondLst>
                                        </p:cTn>
                                        <p:tgtEl>
                                          <p:spTgt spid="152"/>
                                        </p:tgtEl>
                                        <p:attrNameLst>
                                          <p:attrName>style.visibility</p:attrName>
                                        </p:attrNameLst>
                                      </p:cBhvr>
                                      <p:to>
                                        <p:strVal val="visible"/>
                                      </p:to>
                                    </p:set>
                                  </p:childTnLst>
                                </p:cTn>
                              </p:par>
                            </p:childTnLst>
                          </p:cTn>
                        </p:par>
                        <p:par>
                          <p:cTn id="448" fill="hold">
                            <p:stCondLst>
                              <p:cond delay="135000"/>
                            </p:stCondLst>
                            <p:childTnLst>
                              <p:par>
                                <p:cTn id="449" presetID="11" presetClass="entr" presetSubtype="0" fill="hold" grpId="0" nodeType="afterEffect">
                                  <p:stCondLst>
                                    <p:cond delay="0"/>
                                  </p:stCondLst>
                                  <p:childTnLst>
                                    <p:set>
                                      <p:cBhvr>
                                        <p:cTn id="450" dur="1000">
                                          <p:stCondLst>
                                            <p:cond delay="0"/>
                                          </p:stCondLst>
                                        </p:cTn>
                                        <p:tgtEl>
                                          <p:spTgt spid="153"/>
                                        </p:tgtEl>
                                        <p:attrNameLst>
                                          <p:attrName>style.visibility</p:attrName>
                                        </p:attrNameLst>
                                      </p:cBhvr>
                                      <p:to>
                                        <p:strVal val="visible"/>
                                      </p:to>
                                    </p:set>
                                  </p:childTnLst>
                                </p:cTn>
                              </p:par>
                            </p:childTnLst>
                          </p:cTn>
                        </p:par>
                        <p:par>
                          <p:cTn id="451" fill="hold">
                            <p:stCondLst>
                              <p:cond delay="136000"/>
                            </p:stCondLst>
                            <p:childTnLst>
                              <p:par>
                                <p:cTn id="452" presetID="11" presetClass="entr" presetSubtype="0" fill="hold" grpId="0" nodeType="afterEffect">
                                  <p:stCondLst>
                                    <p:cond delay="0"/>
                                  </p:stCondLst>
                                  <p:childTnLst>
                                    <p:set>
                                      <p:cBhvr>
                                        <p:cTn id="453" dur="1000">
                                          <p:stCondLst>
                                            <p:cond delay="0"/>
                                          </p:stCondLst>
                                        </p:cTn>
                                        <p:tgtEl>
                                          <p:spTgt spid="154"/>
                                        </p:tgtEl>
                                        <p:attrNameLst>
                                          <p:attrName>style.visibility</p:attrName>
                                        </p:attrNameLst>
                                      </p:cBhvr>
                                      <p:to>
                                        <p:strVal val="visible"/>
                                      </p:to>
                                    </p:set>
                                  </p:childTnLst>
                                </p:cTn>
                              </p:par>
                            </p:childTnLst>
                          </p:cTn>
                        </p:par>
                        <p:par>
                          <p:cTn id="454" fill="hold">
                            <p:stCondLst>
                              <p:cond delay="137000"/>
                            </p:stCondLst>
                            <p:childTnLst>
                              <p:par>
                                <p:cTn id="455" presetID="11" presetClass="entr" presetSubtype="0" fill="hold" grpId="0" nodeType="afterEffect">
                                  <p:stCondLst>
                                    <p:cond delay="0"/>
                                  </p:stCondLst>
                                  <p:childTnLst>
                                    <p:set>
                                      <p:cBhvr>
                                        <p:cTn id="456" dur="1000">
                                          <p:stCondLst>
                                            <p:cond delay="0"/>
                                          </p:stCondLst>
                                        </p:cTn>
                                        <p:tgtEl>
                                          <p:spTgt spid="155"/>
                                        </p:tgtEl>
                                        <p:attrNameLst>
                                          <p:attrName>style.visibility</p:attrName>
                                        </p:attrNameLst>
                                      </p:cBhvr>
                                      <p:to>
                                        <p:strVal val="visible"/>
                                      </p:to>
                                    </p:set>
                                  </p:childTnLst>
                                </p:cTn>
                              </p:par>
                            </p:childTnLst>
                          </p:cTn>
                        </p:par>
                        <p:par>
                          <p:cTn id="457" fill="hold">
                            <p:stCondLst>
                              <p:cond delay="138000"/>
                            </p:stCondLst>
                            <p:childTnLst>
                              <p:par>
                                <p:cTn id="458" presetID="11" presetClass="entr" presetSubtype="0" fill="hold" grpId="0" nodeType="afterEffect">
                                  <p:stCondLst>
                                    <p:cond delay="0"/>
                                  </p:stCondLst>
                                  <p:childTnLst>
                                    <p:set>
                                      <p:cBhvr>
                                        <p:cTn id="459" dur="1000">
                                          <p:stCondLst>
                                            <p:cond delay="0"/>
                                          </p:stCondLst>
                                        </p:cTn>
                                        <p:tgtEl>
                                          <p:spTgt spid="156"/>
                                        </p:tgtEl>
                                        <p:attrNameLst>
                                          <p:attrName>style.visibility</p:attrName>
                                        </p:attrNameLst>
                                      </p:cBhvr>
                                      <p:to>
                                        <p:strVal val="visible"/>
                                      </p:to>
                                    </p:set>
                                  </p:childTnLst>
                                </p:cTn>
                              </p:par>
                            </p:childTnLst>
                          </p:cTn>
                        </p:par>
                        <p:par>
                          <p:cTn id="460" fill="hold">
                            <p:stCondLst>
                              <p:cond delay="139000"/>
                            </p:stCondLst>
                            <p:childTnLst>
                              <p:par>
                                <p:cTn id="461" presetID="11" presetClass="entr" presetSubtype="0" fill="hold" grpId="0" nodeType="afterEffect">
                                  <p:stCondLst>
                                    <p:cond delay="0"/>
                                  </p:stCondLst>
                                  <p:childTnLst>
                                    <p:set>
                                      <p:cBhvr>
                                        <p:cTn id="462" dur="1000">
                                          <p:stCondLst>
                                            <p:cond delay="0"/>
                                          </p:stCondLst>
                                        </p:cTn>
                                        <p:tgtEl>
                                          <p:spTgt spid="157"/>
                                        </p:tgtEl>
                                        <p:attrNameLst>
                                          <p:attrName>style.visibility</p:attrName>
                                        </p:attrNameLst>
                                      </p:cBhvr>
                                      <p:to>
                                        <p:strVal val="visible"/>
                                      </p:to>
                                    </p:set>
                                  </p:childTnLst>
                                </p:cTn>
                              </p:par>
                            </p:childTnLst>
                          </p:cTn>
                        </p:par>
                        <p:par>
                          <p:cTn id="463" fill="hold">
                            <p:stCondLst>
                              <p:cond delay="140000"/>
                            </p:stCondLst>
                            <p:childTnLst>
                              <p:par>
                                <p:cTn id="464" presetID="11" presetClass="entr" presetSubtype="0" fill="hold" grpId="0" nodeType="afterEffect">
                                  <p:stCondLst>
                                    <p:cond delay="0"/>
                                  </p:stCondLst>
                                  <p:childTnLst>
                                    <p:set>
                                      <p:cBhvr>
                                        <p:cTn id="465" dur="1000">
                                          <p:stCondLst>
                                            <p:cond delay="0"/>
                                          </p:stCondLst>
                                        </p:cTn>
                                        <p:tgtEl>
                                          <p:spTgt spid="158"/>
                                        </p:tgtEl>
                                        <p:attrNameLst>
                                          <p:attrName>style.visibility</p:attrName>
                                        </p:attrNameLst>
                                      </p:cBhvr>
                                      <p:to>
                                        <p:strVal val="visible"/>
                                      </p:to>
                                    </p:set>
                                  </p:childTnLst>
                                </p:cTn>
                              </p:par>
                            </p:childTnLst>
                          </p:cTn>
                        </p:par>
                        <p:par>
                          <p:cTn id="466" fill="hold">
                            <p:stCondLst>
                              <p:cond delay="141000"/>
                            </p:stCondLst>
                            <p:childTnLst>
                              <p:par>
                                <p:cTn id="467" presetID="11" presetClass="entr" presetSubtype="0" fill="hold" grpId="0" nodeType="afterEffect">
                                  <p:stCondLst>
                                    <p:cond delay="0"/>
                                  </p:stCondLst>
                                  <p:childTnLst>
                                    <p:set>
                                      <p:cBhvr>
                                        <p:cTn id="468" dur="1000">
                                          <p:stCondLst>
                                            <p:cond delay="0"/>
                                          </p:stCondLst>
                                        </p:cTn>
                                        <p:tgtEl>
                                          <p:spTgt spid="159"/>
                                        </p:tgtEl>
                                        <p:attrNameLst>
                                          <p:attrName>style.visibility</p:attrName>
                                        </p:attrNameLst>
                                      </p:cBhvr>
                                      <p:to>
                                        <p:strVal val="visible"/>
                                      </p:to>
                                    </p:set>
                                  </p:childTnLst>
                                </p:cTn>
                              </p:par>
                            </p:childTnLst>
                          </p:cTn>
                        </p:par>
                        <p:par>
                          <p:cTn id="469" fill="hold">
                            <p:stCondLst>
                              <p:cond delay="142000"/>
                            </p:stCondLst>
                            <p:childTnLst>
                              <p:par>
                                <p:cTn id="470" presetID="11" presetClass="entr" presetSubtype="0" fill="hold" grpId="0" nodeType="afterEffect">
                                  <p:stCondLst>
                                    <p:cond delay="0"/>
                                  </p:stCondLst>
                                  <p:childTnLst>
                                    <p:set>
                                      <p:cBhvr>
                                        <p:cTn id="471" dur="1000">
                                          <p:stCondLst>
                                            <p:cond delay="0"/>
                                          </p:stCondLst>
                                        </p:cTn>
                                        <p:tgtEl>
                                          <p:spTgt spid="160"/>
                                        </p:tgtEl>
                                        <p:attrNameLst>
                                          <p:attrName>style.visibility</p:attrName>
                                        </p:attrNameLst>
                                      </p:cBhvr>
                                      <p:to>
                                        <p:strVal val="visible"/>
                                      </p:to>
                                    </p:set>
                                  </p:childTnLst>
                                </p:cTn>
                              </p:par>
                            </p:childTnLst>
                          </p:cTn>
                        </p:par>
                        <p:par>
                          <p:cTn id="472" fill="hold">
                            <p:stCondLst>
                              <p:cond delay="143000"/>
                            </p:stCondLst>
                            <p:childTnLst>
                              <p:par>
                                <p:cTn id="473" presetID="11" presetClass="entr" presetSubtype="0" fill="hold" grpId="0" nodeType="afterEffect">
                                  <p:stCondLst>
                                    <p:cond delay="0"/>
                                  </p:stCondLst>
                                  <p:childTnLst>
                                    <p:set>
                                      <p:cBhvr>
                                        <p:cTn id="474" dur="1000">
                                          <p:stCondLst>
                                            <p:cond delay="0"/>
                                          </p:stCondLst>
                                        </p:cTn>
                                        <p:tgtEl>
                                          <p:spTgt spid="161"/>
                                        </p:tgtEl>
                                        <p:attrNameLst>
                                          <p:attrName>style.visibility</p:attrName>
                                        </p:attrNameLst>
                                      </p:cBhvr>
                                      <p:to>
                                        <p:strVal val="visible"/>
                                      </p:to>
                                    </p:set>
                                  </p:childTnLst>
                                </p:cTn>
                              </p:par>
                            </p:childTnLst>
                          </p:cTn>
                        </p:par>
                        <p:par>
                          <p:cTn id="475" fill="hold">
                            <p:stCondLst>
                              <p:cond delay="144000"/>
                            </p:stCondLst>
                            <p:childTnLst>
                              <p:par>
                                <p:cTn id="476" presetID="11" presetClass="entr" presetSubtype="0" fill="hold" grpId="0" nodeType="afterEffect">
                                  <p:stCondLst>
                                    <p:cond delay="0"/>
                                  </p:stCondLst>
                                  <p:childTnLst>
                                    <p:set>
                                      <p:cBhvr>
                                        <p:cTn id="477" dur="1000">
                                          <p:stCondLst>
                                            <p:cond delay="0"/>
                                          </p:stCondLst>
                                        </p:cTn>
                                        <p:tgtEl>
                                          <p:spTgt spid="162"/>
                                        </p:tgtEl>
                                        <p:attrNameLst>
                                          <p:attrName>style.visibility</p:attrName>
                                        </p:attrNameLst>
                                      </p:cBhvr>
                                      <p:to>
                                        <p:strVal val="visible"/>
                                      </p:to>
                                    </p:set>
                                  </p:childTnLst>
                                </p:cTn>
                              </p:par>
                            </p:childTnLst>
                          </p:cTn>
                        </p:par>
                        <p:par>
                          <p:cTn id="478" fill="hold">
                            <p:stCondLst>
                              <p:cond delay="145000"/>
                            </p:stCondLst>
                            <p:childTnLst>
                              <p:par>
                                <p:cTn id="479" presetID="11" presetClass="entr" presetSubtype="0" fill="hold" grpId="0" nodeType="afterEffect">
                                  <p:stCondLst>
                                    <p:cond delay="0"/>
                                  </p:stCondLst>
                                  <p:childTnLst>
                                    <p:set>
                                      <p:cBhvr>
                                        <p:cTn id="480" dur="1000">
                                          <p:stCondLst>
                                            <p:cond delay="0"/>
                                          </p:stCondLst>
                                        </p:cTn>
                                        <p:tgtEl>
                                          <p:spTgt spid="163"/>
                                        </p:tgtEl>
                                        <p:attrNameLst>
                                          <p:attrName>style.visibility</p:attrName>
                                        </p:attrNameLst>
                                      </p:cBhvr>
                                      <p:to>
                                        <p:strVal val="visible"/>
                                      </p:to>
                                    </p:set>
                                  </p:childTnLst>
                                </p:cTn>
                              </p:par>
                            </p:childTnLst>
                          </p:cTn>
                        </p:par>
                        <p:par>
                          <p:cTn id="481" fill="hold">
                            <p:stCondLst>
                              <p:cond delay="146000"/>
                            </p:stCondLst>
                            <p:childTnLst>
                              <p:par>
                                <p:cTn id="482" presetID="11" presetClass="entr" presetSubtype="0" fill="hold" grpId="0" nodeType="afterEffect">
                                  <p:stCondLst>
                                    <p:cond delay="0"/>
                                  </p:stCondLst>
                                  <p:childTnLst>
                                    <p:set>
                                      <p:cBhvr>
                                        <p:cTn id="483" dur="1000">
                                          <p:stCondLst>
                                            <p:cond delay="0"/>
                                          </p:stCondLst>
                                        </p:cTn>
                                        <p:tgtEl>
                                          <p:spTgt spid="164"/>
                                        </p:tgtEl>
                                        <p:attrNameLst>
                                          <p:attrName>style.visibility</p:attrName>
                                        </p:attrNameLst>
                                      </p:cBhvr>
                                      <p:to>
                                        <p:strVal val="visible"/>
                                      </p:to>
                                    </p:set>
                                  </p:childTnLst>
                                </p:cTn>
                              </p:par>
                            </p:childTnLst>
                          </p:cTn>
                        </p:par>
                        <p:par>
                          <p:cTn id="484" fill="hold">
                            <p:stCondLst>
                              <p:cond delay="147000"/>
                            </p:stCondLst>
                            <p:childTnLst>
                              <p:par>
                                <p:cTn id="485" presetID="11" presetClass="entr" presetSubtype="0" fill="hold" grpId="0" nodeType="afterEffect">
                                  <p:stCondLst>
                                    <p:cond delay="0"/>
                                  </p:stCondLst>
                                  <p:childTnLst>
                                    <p:set>
                                      <p:cBhvr>
                                        <p:cTn id="486" dur="1000">
                                          <p:stCondLst>
                                            <p:cond delay="0"/>
                                          </p:stCondLst>
                                        </p:cTn>
                                        <p:tgtEl>
                                          <p:spTgt spid="165"/>
                                        </p:tgtEl>
                                        <p:attrNameLst>
                                          <p:attrName>style.visibility</p:attrName>
                                        </p:attrNameLst>
                                      </p:cBhvr>
                                      <p:to>
                                        <p:strVal val="visible"/>
                                      </p:to>
                                    </p:set>
                                  </p:childTnLst>
                                </p:cTn>
                              </p:par>
                            </p:childTnLst>
                          </p:cTn>
                        </p:par>
                        <p:par>
                          <p:cTn id="487" fill="hold">
                            <p:stCondLst>
                              <p:cond delay="148000"/>
                            </p:stCondLst>
                            <p:childTnLst>
                              <p:par>
                                <p:cTn id="488" presetID="11" presetClass="entr" presetSubtype="0" fill="hold" grpId="0" nodeType="afterEffect">
                                  <p:stCondLst>
                                    <p:cond delay="0"/>
                                  </p:stCondLst>
                                  <p:childTnLst>
                                    <p:set>
                                      <p:cBhvr>
                                        <p:cTn id="489" dur="1000">
                                          <p:stCondLst>
                                            <p:cond delay="0"/>
                                          </p:stCondLst>
                                        </p:cTn>
                                        <p:tgtEl>
                                          <p:spTgt spid="166"/>
                                        </p:tgtEl>
                                        <p:attrNameLst>
                                          <p:attrName>style.visibility</p:attrName>
                                        </p:attrNameLst>
                                      </p:cBhvr>
                                      <p:to>
                                        <p:strVal val="visible"/>
                                      </p:to>
                                    </p:set>
                                  </p:childTnLst>
                                </p:cTn>
                              </p:par>
                            </p:childTnLst>
                          </p:cTn>
                        </p:par>
                        <p:par>
                          <p:cTn id="490" fill="hold">
                            <p:stCondLst>
                              <p:cond delay="149000"/>
                            </p:stCondLst>
                            <p:childTnLst>
                              <p:par>
                                <p:cTn id="491" presetID="11" presetClass="entr" presetSubtype="0" fill="hold" grpId="0" nodeType="afterEffect">
                                  <p:stCondLst>
                                    <p:cond delay="0"/>
                                  </p:stCondLst>
                                  <p:childTnLst>
                                    <p:set>
                                      <p:cBhvr>
                                        <p:cTn id="492" dur="1000">
                                          <p:stCondLst>
                                            <p:cond delay="0"/>
                                          </p:stCondLst>
                                        </p:cTn>
                                        <p:tgtEl>
                                          <p:spTgt spid="167"/>
                                        </p:tgtEl>
                                        <p:attrNameLst>
                                          <p:attrName>style.visibility</p:attrName>
                                        </p:attrNameLst>
                                      </p:cBhvr>
                                      <p:to>
                                        <p:strVal val="visible"/>
                                      </p:to>
                                    </p:set>
                                  </p:childTnLst>
                                </p:cTn>
                              </p:par>
                            </p:childTnLst>
                          </p:cTn>
                        </p:par>
                        <p:par>
                          <p:cTn id="493" fill="hold">
                            <p:stCondLst>
                              <p:cond delay="150000"/>
                            </p:stCondLst>
                            <p:childTnLst>
                              <p:par>
                                <p:cTn id="494" presetID="11" presetClass="entr" presetSubtype="0" fill="hold" grpId="0" nodeType="afterEffect">
                                  <p:stCondLst>
                                    <p:cond delay="0"/>
                                  </p:stCondLst>
                                  <p:childTnLst>
                                    <p:set>
                                      <p:cBhvr>
                                        <p:cTn id="495" dur="1000">
                                          <p:stCondLst>
                                            <p:cond delay="0"/>
                                          </p:stCondLst>
                                        </p:cTn>
                                        <p:tgtEl>
                                          <p:spTgt spid="168"/>
                                        </p:tgtEl>
                                        <p:attrNameLst>
                                          <p:attrName>style.visibility</p:attrName>
                                        </p:attrNameLst>
                                      </p:cBhvr>
                                      <p:to>
                                        <p:strVal val="visible"/>
                                      </p:to>
                                    </p:set>
                                  </p:childTnLst>
                                </p:cTn>
                              </p:par>
                            </p:childTnLst>
                          </p:cTn>
                        </p:par>
                        <p:par>
                          <p:cTn id="496" fill="hold">
                            <p:stCondLst>
                              <p:cond delay="151000"/>
                            </p:stCondLst>
                            <p:childTnLst>
                              <p:par>
                                <p:cTn id="497" presetID="11" presetClass="entr" presetSubtype="0" fill="hold" grpId="0" nodeType="afterEffect">
                                  <p:stCondLst>
                                    <p:cond delay="0"/>
                                  </p:stCondLst>
                                  <p:childTnLst>
                                    <p:set>
                                      <p:cBhvr>
                                        <p:cTn id="498" dur="1000">
                                          <p:stCondLst>
                                            <p:cond delay="0"/>
                                          </p:stCondLst>
                                        </p:cTn>
                                        <p:tgtEl>
                                          <p:spTgt spid="169"/>
                                        </p:tgtEl>
                                        <p:attrNameLst>
                                          <p:attrName>style.visibility</p:attrName>
                                        </p:attrNameLst>
                                      </p:cBhvr>
                                      <p:to>
                                        <p:strVal val="visible"/>
                                      </p:to>
                                    </p:set>
                                  </p:childTnLst>
                                </p:cTn>
                              </p:par>
                            </p:childTnLst>
                          </p:cTn>
                        </p:par>
                        <p:par>
                          <p:cTn id="499" fill="hold">
                            <p:stCondLst>
                              <p:cond delay="152000"/>
                            </p:stCondLst>
                            <p:childTnLst>
                              <p:par>
                                <p:cTn id="500" presetID="11" presetClass="entr" presetSubtype="0" fill="hold" grpId="0" nodeType="afterEffect">
                                  <p:stCondLst>
                                    <p:cond delay="0"/>
                                  </p:stCondLst>
                                  <p:childTnLst>
                                    <p:set>
                                      <p:cBhvr>
                                        <p:cTn id="501" dur="1000">
                                          <p:stCondLst>
                                            <p:cond delay="0"/>
                                          </p:stCondLst>
                                        </p:cTn>
                                        <p:tgtEl>
                                          <p:spTgt spid="170"/>
                                        </p:tgtEl>
                                        <p:attrNameLst>
                                          <p:attrName>style.visibility</p:attrName>
                                        </p:attrNameLst>
                                      </p:cBhvr>
                                      <p:to>
                                        <p:strVal val="visible"/>
                                      </p:to>
                                    </p:set>
                                  </p:childTnLst>
                                </p:cTn>
                              </p:par>
                            </p:childTnLst>
                          </p:cTn>
                        </p:par>
                        <p:par>
                          <p:cTn id="502" fill="hold">
                            <p:stCondLst>
                              <p:cond delay="153000"/>
                            </p:stCondLst>
                            <p:childTnLst>
                              <p:par>
                                <p:cTn id="503" presetID="11" presetClass="entr" presetSubtype="0" fill="hold" grpId="0" nodeType="afterEffect">
                                  <p:stCondLst>
                                    <p:cond delay="0"/>
                                  </p:stCondLst>
                                  <p:childTnLst>
                                    <p:set>
                                      <p:cBhvr>
                                        <p:cTn id="504" dur="1000">
                                          <p:stCondLst>
                                            <p:cond delay="0"/>
                                          </p:stCondLst>
                                        </p:cTn>
                                        <p:tgtEl>
                                          <p:spTgt spid="171"/>
                                        </p:tgtEl>
                                        <p:attrNameLst>
                                          <p:attrName>style.visibility</p:attrName>
                                        </p:attrNameLst>
                                      </p:cBhvr>
                                      <p:to>
                                        <p:strVal val="visible"/>
                                      </p:to>
                                    </p:set>
                                  </p:childTnLst>
                                </p:cTn>
                              </p:par>
                            </p:childTnLst>
                          </p:cTn>
                        </p:par>
                        <p:par>
                          <p:cTn id="505" fill="hold">
                            <p:stCondLst>
                              <p:cond delay="154000"/>
                            </p:stCondLst>
                            <p:childTnLst>
                              <p:par>
                                <p:cTn id="506" presetID="11" presetClass="entr" presetSubtype="0" fill="hold" grpId="0" nodeType="afterEffect">
                                  <p:stCondLst>
                                    <p:cond delay="0"/>
                                  </p:stCondLst>
                                  <p:childTnLst>
                                    <p:set>
                                      <p:cBhvr>
                                        <p:cTn id="507" dur="1000">
                                          <p:stCondLst>
                                            <p:cond delay="0"/>
                                          </p:stCondLst>
                                        </p:cTn>
                                        <p:tgtEl>
                                          <p:spTgt spid="172"/>
                                        </p:tgtEl>
                                        <p:attrNameLst>
                                          <p:attrName>style.visibility</p:attrName>
                                        </p:attrNameLst>
                                      </p:cBhvr>
                                      <p:to>
                                        <p:strVal val="visible"/>
                                      </p:to>
                                    </p:set>
                                  </p:childTnLst>
                                </p:cTn>
                              </p:par>
                            </p:childTnLst>
                          </p:cTn>
                        </p:par>
                        <p:par>
                          <p:cTn id="508" fill="hold">
                            <p:stCondLst>
                              <p:cond delay="155000"/>
                            </p:stCondLst>
                            <p:childTnLst>
                              <p:par>
                                <p:cTn id="509" presetID="11" presetClass="entr" presetSubtype="0" fill="hold" grpId="0" nodeType="afterEffect">
                                  <p:stCondLst>
                                    <p:cond delay="0"/>
                                  </p:stCondLst>
                                  <p:childTnLst>
                                    <p:set>
                                      <p:cBhvr>
                                        <p:cTn id="510" dur="1000">
                                          <p:stCondLst>
                                            <p:cond delay="0"/>
                                          </p:stCondLst>
                                        </p:cTn>
                                        <p:tgtEl>
                                          <p:spTgt spid="173"/>
                                        </p:tgtEl>
                                        <p:attrNameLst>
                                          <p:attrName>style.visibility</p:attrName>
                                        </p:attrNameLst>
                                      </p:cBhvr>
                                      <p:to>
                                        <p:strVal val="visible"/>
                                      </p:to>
                                    </p:set>
                                  </p:childTnLst>
                                </p:cTn>
                              </p:par>
                            </p:childTnLst>
                          </p:cTn>
                        </p:par>
                        <p:par>
                          <p:cTn id="511" fill="hold">
                            <p:stCondLst>
                              <p:cond delay="156000"/>
                            </p:stCondLst>
                            <p:childTnLst>
                              <p:par>
                                <p:cTn id="512" presetID="11" presetClass="entr" presetSubtype="0" fill="hold" grpId="0" nodeType="afterEffect">
                                  <p:stCondLst>
                                    <p:cond delay="0"/>
                                  </p:stCondLst>
                                  <p:childTnLst>
                                    <p:set>
                                      <p:cBhvr>
                                        <p:cTn id="513" dur="1000">
                                          <p:stCondLst>
                                            <p:cond delay="0"/>
                                          </p:stCondLst>
                                        </p:cTn>
                                        <p:tgtEl>
                                          <p:spTgt spid="174"/>
                                        </p:tgtEl>
                                        <p:attrNameLst>
                                          <p:attrName>style.visibility</p:attrName>
                                        </p:attrNameLst>
                                      </p:cBhvr>
                                      <p:to>
                                        <p:strVal val="visible"/>
                                      </p:to>
                                    </p:set>
                                  </p:childTnLst>
                                </p:cTn>
                              </p:par>
                            </p:childTnLst>
                          </p:cTn>
                        </p:par>
                        <p:par>
                          <p:cTn id="514" fill="hold">
                            <p:stCondLst>
                              <p:cond delay="157000"/>
                            </p:stCondLst>
                            <p:childTnLst>
                              <p:par>
                                <p:cTn id="515" presetID="11" presetClass="entr" presetSubtype="0" fill="hold" grpId="0" nodeType="afterEffect">
                                  <p:stCondLst>
                                    <p:cond delay="0"/>
                                  </p:stCondLst>
                                  <p:childTnLst>
                                    <p:set>
                                      <p:cBhvr>
                                        <p:cTn id="516" dur="1000">
                                          <p:stCondLst>
                                            <p:cond delay="0"/>
                                          </p:stCondLst>
                                        </p:cTn>
                                        <p:tgtEl>
                                          <p:spTgt spid="175"/>
                                        </p:tgtEl>
                                        <p:attrNameLst>
                                          <p:attrName>style.visibility</p:attrName>
                                        </p:attrNameLst>
                                      </p:cBhvr>
                                      <p:to>
                                        <p:strVal val="visible"/>
                                      </p:to>
                                    </p:set>
                                  </p:childTnLst>
                                </p:cTn>
                              </p:par>
                            </p:childTnLst>
                          </p:cTn>
                        </p:par>
                        <p:par>
                          <p:cTn id="517" fill="hold">
                            <p:stCondLst>
                              <p:cond delay="158000"/>
                            </p:stCondLst>
                            <p:childTnLst>
                              <p:par>
                                <p:cTn id="518" presetID="11" presetClass="entr" presetSubtype="0" fill="hold" grpId="0" nodeType="afterEffect">
                                  <p:stCondLst>
                                    <p:cond delay="0"/>
                                  </p:stCondLst>
                                  <p:childTnLst>
                                    <p:set>
                                      <p:cBhvr>
                                        <p:cTn id="519" dur="1000">
                                          <p:stCondLst>
                                            <p:cond delay="0"/>
                                          </p:stCondLst>
                                        </p:cTn>
                                        <p:tgtEl>
                                          <p:spTgt spid="176"/>
                                        </p:tgtEl>
                                        <p:attrNameLst>
                                          <p:attrName>style.visibility</p:attrName>
                                        </p:attrNameLst>
                                      </p:cBhvr>
                                      <p:to>
                                        <p:strVal val="visible"/>
                                      </p:to>
                                    </p:set>
                                  </p:childTnLst>
                                </p:cTn>
                              </p:par>
                            </p:childTnLst>
                          </p:cTn>
                        </p:par>
                        <p:par>
                          <p:cTn id="520" fill="hold">
                            <p:stCondLst>
                              <p:cond delay="159000"/>
                            </p:stCondLst>
                            <p:childTnLst>
                              <p:par>
                                <p:cTn id="521" presetID="11" presetClass="entr" presetSubtype="0" fill="hold" grpId="0" nodeType="afterEffect">
                                  <p:stCondLst>
                                    <p:cond delay="0"/>
                                  </p:stCondLst>
                                  <p:childTnLst>
                                    <p:set>
                                      <p:cBhvr>
                                        <p:cTn id="522" dur="1000">
                                          <p:stCondLst>
                                            <p:cond delay="0"/>
                                          </p:stCondLst>
                                        </p:cTn>
                                        <p:tgtEl>
                                          <p:spTgt spid="177"/>
                                        </p:tgtEl>
                                        <p:attrNameLst>
                                          <p:attrName>style.visibility</p:attrName>
                                        </p:attrNameLst>
                                      </p:cBhvr>
                                      <p:to>
                                        <p:strVal val="visible"/>
                                      </p:to>
                                    </p:set>
                                  </p:childTnLst>
                                </p:cTn>
                              </p:par>
                            </p:childTnLst>
                          </p:cTn>
                        </p:par>
                        <p:par>
                          <p:cTn id="523" fill="hold">
                            <p:stCondLst>
                              <p:cond delay="160000"/>
                            </p:stCondLst>
                            <p:childTnLst>
                              <p:par>
                                <p:cTn id="524" presetID="11" presetClass="entr" presetSubtype="0" fill="hold" grpId="0" nodeType="afterEffect">
                                  <p:stCondLst>
                                    <p:cond delay="0"/>
                                  </p:stCondLst>
                                  <p:childTnLst>
                                    <p:set>
                                      <p:cBhvr>
                                        <p:cTn id="525" dur="1000">
                                          <p:stCondLst>
                                            <p:cond delay="0"/>
                                          </p:stCondLst>
                                        </p:cTn>
                                        <p:tgtEl>
                                          <p:spTgt spid="178"/>
                                        </p:tgtEl>
                                        <p:attrNameLst>
                                          <p:attrName>style.visibility</p:attrName>
                                        </p:attrNameLst>
                                      </p:cBhvr>
                                      <p:to>
                                        <p:strVal val="visible"/>
                                      </p:to>
                                    </p:set>
                                  </p:childTnLst>
                                </p:cTn>
                              </p:par>
                            </p:childTnLst>
                          </p:cTn>
                        </p:par>
                        <p:par>
                          <p:cTn id="526" fill="hold">
                            <p:stCondLst>
                              <p:cond delay="161000"/>
                            </p:stCondLst>
                            <p:childTnLst>
                              <p:par>
                                <p:cTn id="527" presetID="11" presetClass="entr" presetSubtype="0" fill="hold" grpId="0" nodeType="afterEffect">
                                  <p:stCondLst>
                                    <p:cond delay="0"/>
                                  </p:stCondLst>
                                  <p:childTnLst>
                                    <p:set>
                                      <p:cBhvr>
                                        <p:cTn id="528" dur="1000">
                                          <p:stCondLst>
                                            <p:cond delay="0"/>
                                          </p:stCondLst>
                                        </p:cTn>
                                        <p:tgtEl>
                                          <p:spTgt spid="179"/>
                                        </p:tgtEl>
                                        <p:attrNameLst>
                                          <p:attrName>style.visibility</p:attrName>
                                        </p:attrNameLst>
                                      </p:cBhvr>
                                      <p:to>
                                        <p:strVal val="visible"/>
                                      </p:to>
                                    </p:set>
                                  </p:childTnLst>
                                </p:cTn>
                              </p:par>
                            </p:childTnLst>
                          </p:cTn>
                        </p:par>
                        <p:par>
                          <p:cTn id="529" fill="hold">
                            <p:stCondLst>
                              <p:cond delay="162000"/>
                            </p:stCondLst>
                            <p:childTnLst>
                              <p:par>
                                <p:cTn id="530" presetID="11" presetClass="entr" presetSubtype="0" fill="hold" grpId="0" nodeType="afterEffect">
                                  <p:stCondLst>
                                    <p:cond delay="0"/>
                                  </p:stCondLst>
                                  <p:childTnLst>
                                    <p:set>
                                      <p:cBhvr>
                                        <p:cTn id="531" dur="1000">
                                          <p:stCondLst>
                                            <p:cond delay="0"/>
                                          </p:stCondLst>
                                        </p:cTn>
                                        <p:tgtEl>
                                          <p:spTgt spid="180"/>
                                        </p:tgtEl>
                                        <p:attrNameLst>
                                          <p:attrName>style.visibility</p:attrName>
                                        </p:attrNameLst>
                                      </p:cBhvr>
                                      <p:to>
                                        <p:strVal val="visible"/>
                                      </p:to>
                                    </p:set>
                                  </p:childTnLst>
                                </p:cTn>
                              </p:par>
                            </p:childTnLst>
                          </p:cTn>
                        </p:par>
                        <p:par>
                          <p:cTn id="532" fill="hold">
                            <p:stCondLst>
                              <p:cond delay="163000"/>
                            </p:stCondLst>
                            <p:childTnLst>
                              <p:par>
                                <p:cTn id="533" presetID="11" presetClass="entr" presetSubtype="0" fill="hold" grpId="0" nodeType="afterEffect">
                                  <p:stCondLst>
                                    <p:cond delay="0"/>
                                  </p:stCondLst>
                                  <p:childTnLst>
                                    <p:set>
                                      <p:cBhvr>
                                        <p:cTn id="534" dur="1000">
                                          <p:stCondLst>
                                            <p:cond delay="0"/>
                                          </p:stCondLst>
                                        </p:cTn>
                                        <p:tgtEl>
                                          <p:spTgt spid="181"/>
                                        </p:tgtEl>
                                        <p:attrNameLst>
                                          <p:attrName>style.visibility</p:attrName>
                                        </p:attrNameLst>
                                      </p:cBhvr>
                                      <p:to>
                                        <p:strVal val="visible"/>
                                      </p:to>
                                    </p:set>
                                  </p:childTnLst>
                                </p:cTn>
                              </p:par>
                            </p:childTnLst>
                          </p:cTn>
                        </p:par>
                        <p:par>
                          <p:cTn id="535" fill="hold">
                            <p:stCondLst>
                              <p:cond delay="164000"/>
                            </p:stCondLst>
                            <p:childTnLst>
                              <p:par>
                                <p:cTn id="536" presetID="11" presetClass="entr" presetSubtype="0" fill="hold" grpId="0" nodeType="afterEffect">
                                  <p:stCondLst>
                                    <p:cond delay="0"/>
                                  </p:stCondLst>
                                  <p:childTnLst>
                                    <p:set>
                                      <p:cBhvr>
                                        <p:cTn id="537" dur="1000">
                                          <p:stCondLst>
                                            <p:cond delay="0"/>
                                          </p:stCondLst>
                                        </p:cTn>
                                        <p:tgtEl>
                                          <p:spTgt spid="182"/>
                                        </p:tgtEl>
                                        <p:attrNameLst>
                                          <p:attrName>style.visibility</p:attrName>
                                        </p:attrNameLst>
                                      </p:cBhvr>
                                      <p:to>
                                        <p:strVal val="visible"/>
                                      </p:to>
                                    </p:set>
                                  </p:childTnLst>
                                </p:cTn>
                              </p:par>
                            </p:childTnLst>
                          </p:cTn>
                        </p:par>
                        <p:par>
                          <p:cTn id="538" fill="hold">
                            <p:stCondLst>
                              <p:cond delay="165000"/>
                            </p:stCondLst>
                            <p:childTnLst>
                              <p:par>
                                <p:cTn id="539" presetID="11" presetClass="entr" presetSubtype="0" fill="hold" grpId="0" nodeType="afterEffect">
                                  <p:stCondLst>
                                    <p:cond delay="0"/>
                                  </p:stCondLst>
                                  <p:childTnLst>
                                    <p:set>
                                      <p:cBhvr>
                                        <p:cTn id="540" dur="1000">
                                          <p:stCondLst>
                                            <p:cond delay="0"/>
                                          </p:stCondLst>
                                        </p:cTn>
                                        <p:tgtEl>
                                          <p:spTgt spid="183"/>
                                        </p:tgtEl>
                                        <p:attrNameLst>
                                          <p:attrName>style.visibility</p:attrName>
                                        </p:attrNameLst>
                                      </p:cBhvr>
                                      <p:to>
                                        <p:strVal val="visible"/>
                                      </p:to>
                                    </p:set>
                                  </p:childTnLst>
                                </p:cTn>
                              </p:par>
                            </p:childTnLst>
                          </p:cTn>
                        </p:par>
                        <p:par>
                          <p:cTn id="541" fill="hold">
                            <p:stCondLst>
                              <p:cond delay="166000"/>
                            </p:stCondLst>
                            <p:childTnLst>
                              <p:par>
                                <p:cTn id="542" presetID="11" presetClass="entr" presetSubtype="0" fill="hold" grpId="0" nodeType="afterEffect">
                                  <p:stCondLst>
                                    <p:cond delay="0"/>
                                  </p:stCondLst>
                                  <p:childTnLst>
                                    <p:set>
                                      <p:cBhvr>
                                        <p:cTn id="543" dur="1000">
                                          <p:stCondLst>
                                            <p:cond delay="0"/>
                                          </p:stCondLst>
                                        </p:cTn>
                                        <p:tgtEl>
                                          <p:spTgt spid="184"/>
                                        </p:tgtEl>
                                        <p:attrNameLst>
                                          <p:attrName>style.visibility</p:attrName>
                                        </p:attrNameLst>
                                      </p:cBhvr>
                                      <p:to>
                                        <p:strVal val="visible"/>
                                      </p:to>
                                    </p:set>
                                  </p:childTnLst>
                                </p:cTn>
                              </p:par>
                            </p:childTnLst>
                          </p:cTn>
                        </p:par>
                        <p:par>
                          <p:cTn id="544" fill="hold">
                            <p:stCondLst>
                              <p:cond delay="167000"/>
                            </p:stCondLst>
                            <p:childTnLst>
                              <p:par>
                                <p:cTn id="545" presetID="11" presetClass="entr" presetSubtype="0" fill="hold" grpId="0" nodeType="afterEffect">
                                  <p:stCondLst>
                                    <p:cond delay="0"/>
                                  </p:stCondLst>
                                  <p:childTnLst>
                                    <p:set>
                                      <p:cBhvr>
                                        <p:cTn id="546" dur="1000">
                                          <p:stCondLst>
                                            <p:cond delay="0"/>
                                          </p:stCondLst>
                                        </p:cTn>
                                        <p:tgtEl>
                                          <p:spTgt spid="185"/>
                                        </p:tgtEl>
                                        <p:attrNameLst>
                                          <p:attrName>style.visibility</p:attrName>
                                        </p:attrNameLst>
                                      </p:cBhvr>
                                      <p:to>
                                        <p:strVal val="visible"/>
                                      </p:to>
                                    </p:set>
                                  </p:childTnLst>
                                </p:cTn>
                              </p:par>
                            </p:childTnLst>
                          </p:cTn>
                        </p:par>
                        <p:par>
                          <p:cTn id="547" fill="hold">
                            <p:stCondLst>
                              <p:cond delay="168000"/>
                            </p:stCondLst>
                            <p:childTnLst>
                              <p:par>
                                <p:cTn id="548" presetID="11" presetClass="entr" presetSubtype="0" fill="hold" grpId="0" nodeType="afterEffect">
                                  <p:stCondLst>
                                    <p:cond delay="0"/>
                                  </p:stCondLst>
                                  <p:childTnLst>
                                    <p:set>
                                      <p:cBhvr>
                                        <p:cTn id="549" dur="1000">
                                          <p:stCondLst>
                                            <p:cond delay="0"/>
                                          </p:stCondLst>
                                        </p:cTn>
                                        <p:tgtEl>
                                          <p:spTgt spid="186"/>
                                        </p:tgtEl>
                                        <p:attrNameLst>
                                          <p:attrName>style.visibility</p:attrName>
                                        </p:attrNameLst>
                                      </p:cBhvr>
                                      <p:to>
                                        <p:strVal val="visible"/>
                                      </p:to>
                                    </p:set>
                                  </p:childTnLst>
                                </p:cTn>
                              </p:par>
                            </p:childTnLst>
                          </p:cTn>
                        </p:par>
                        <p:par>
                          <p:cTn id="550" fill="hold">
                            <p:stCondLst>
                              <p:cond delay="169000"/>
                            </p:stCondLst>
                            <p:childTnLst>
                              <p:par>
                                <p:cTn id="551" presetID="11" presetClass="entr" presetSubtype="0" fill="hold" grpId="0" nodeType="afterEffect">
                                  <p:stCondLst>
                                    <p:cond delay="0"/>
                                  </p:stCondLst>
                                  <p:childTnLst>
                                    <p:set>
                                      <p:cBhvr>
                                        <p:cTn id="552" dur="1000">
                                          <p:stCondLst>
                                            <p:cond delay="0"/>
                                          </p:stCondLst>
                                        </p:cTn>
                                        <p:tgtEl>
                                          <p:spTgt spid="187"/>
                                        </p:tgtEl>
                                        <p:attrNameLst>
                                          <p:attrName>style.visibility</p:attrName>
                                        </p:attrNameLst>
                                      </p:cBhvr>
                                      <p:to>
                                        <p:strVal val="visible"/>
                                      </p:to>
                                    </p:set>
                                  </p:childTnLst>
                                </p:cTn>
                              </p:par>
                            </p:childTnLst>
                          </p:cTn>
                        </p:par>
                        <p:par>
                          <p:cTn id="553" fill="hold">
                            <p:stCondLst>
                              <p:cond delay="170000"/>
                            </p:stCondLst>
                            <p:childTnLst>
                              <p:par>
                                <p:cTn id="554" presetID="11" presetClass="entr" presetSubtype="0" fill="hold" grpId="0" nodeType="afterEffect">
                                  <p:stCondLst>
                                    <p:cond delay="0"/>
                                  </p:stCondLst>
                                  <p:childTnLst>
                                    <p:set>
                                      <p:cBhvr>
                                        <p:cTn id="555" dur="1000">
                                          <p:stCondLst>
                                            <p:cond delay="0"/>
                                          </p:stCondLst>
                                        </p:cTn>
                                        <p:tgtEl>
                                          <p:spTgt spid="188"/>
                                        </p:tgtEl>
                                        <p:attrNameLst>
                                          <p:attrName>style.visibility</p:attrName>
                                        </p:attrNameLst>
                                      </p:cBhvr>
                                      <p:to>
                                        <p:strVal val="visible"/>
                                      </p:to>
                                    </p:set>
                                  </p:childTnLst>
                                </p:cTn>
                              </p:par>
                            </p:childTnLst>
                          </p:cTn>
                        </p:par>
                        <p:par>
                          <p:cTn id="556" fill="hold">
                            <p:stCondLst>
                              <p:cond delay="171000"/>
                            </p:stCondLst>
                            <p:childTnLst>
                              <p:par>
                                <p:cTn id="557" presetID="11" presetClass="entr" presetSubtype="0" fill="hold" grpId="0" nodeType="afterEffect">
                                  <p:stCondLst>
                                    <p:cond delay="0"/>
                                  </p:stCondLst>
                                  <p:childTnLst>
                                    <p:set>
                                      <p:cBhvr>
                                        <p:cTn id="558" dur="1000">
                                          <p:stCondLst>
                                            <p:cond delay="0"/>
                                          </p:stCondLst>
                                        </p:cTn>
                                        <p:tgtEl>
                                          <p:spTgt spid="189"/>
                                        </p:tgtEl>
                                        <p:attrNameLst>
                                          <p:attrName>style.visibility</p:attrName>
                                        </p:attrNameLst>
                                      </p:cBhvr>
                                      <p:to>
                                        <p:strVal val="visible"/>
                                      </p:to>
                                    </p:set>
                                  </p:childTnLst>
                                </p:cTn>
                              </p:par>
                            </p:childTnLst>
                          </p:cTn>
                        </p:par>
                        <p:par>
                          <p:cTn id="559" fill="hold">
                            <p:stCondLst>
                              <p:cond delay="172000"/>
                            </p:stCondLst>
                            <p:childTnLst>
                              <p:par>
                                <p:cTn id="560" presetID="11" presetClass="entr" presetSubtype="0" fill="hold" grpId="0" nodeType="afterEffect">
                                  <p:stCondLst>
                                    <p:cond delay="0"/>
                                  </p:stCondLst>
                                  <p:childTnLst>
                                    <p:set>
                                      <p:cBhvr>
                                        <p:cTn id="561" dur="1000">
                                          <p:stCondLst>
                                            <p:cond delay="0"/>
                                          </p:stCondLst>
                                        </p:cTn>
                                        <p:tgtEl>
                                          <p:spTgt spid="190"/>
                                        </p:tgtEl>
                                        <p:attrNameLst>
                                          <p:attrName>style.visibility</p:attrName>
                                        </p:attrNameLst>
                                      </p:cBhvr>
                                      <p:to>
                                        <p:strVal val="visible"/>
                                      </p:to>
                                    </p:set>
                                  </p:childTnLst>
                                </p:cTn>
                              </p:par>
                            </p:childTnLst>
                          </p:cTn>
                        </p:par>
                        <p:par>
                          <p:cTn id="562" fill="hold">
                            <p:stCondLst>
                              <p:cond delay="173000"/>
                            </p:stCondLst>
                            <p:childTnLst>
                              <p:par>
                                <p:cTn id="563" presetID="11" presetClass="entr" presetSubtype="0" fill="hold" grpId="0" nodeType="afterEffect">
                                  <p:stCondLst>
                                    <p:cond delay="0"/>
                                  </p:stCondLst>
                                  <p:childTnLst>
                                    <p:set>
                                      <p:cBhvr>
                                        <p:cTn id="564" dur="1000">
                                          <p:stCondLst>
                                            <p:cond delay="0"/>
                                          </p:stCondLst>
                                        </p:cTn>
                                        <p:tgtEl>
                                          <p:spTgt spid="191"/>
                                        </p:tgtEl>
                                        <p:attrNameLst>
                                          <p:attrName>style.visibility</p:attrName>
                                        </p:attrNameLst>
                                      </p:cBhvr>
                                      <p:to>
                                        <p:strVal val="visible"/>
                                      </p:to>
                                    </p:set>
                                  </p:childTnLst>
                                </p:cTn>
                              </p:par>
                            </p:childTnLst>
                          </p:cTn>
                        </p:par>
                        <p:par>
                          <p:cTn id="565" fill="hold">
                            <p:stCondLst>
                              <p:cond delay="174000"/>
                            </p:stCondLst>
                            <p:childTnLst>
                              <p:par>
                                <p:cTn id="566" presetID="11" presetClass="entr" presetSubtype="0" fill="hold" grpId="0" nodeType="afterEffect">
                                  <p:stCondLst>
                                    <p:cond delay="0"/>
                                  </p:stCondLst>
                                  <p:childTnLst>
                                    <p:set>
                                      <p:cBhvr>
                                        <p:cTn id="567" dur="1000">
                                          <p:stCondLst>
                                            <p:cond delay="0"/>
                                          </p:stCondLst>
                                        </p:cTn>
                                        <p:tgtEl>
                                          <p:spTgt spid="192"/>
                                        </p:tgtEl>
                                        <p:attrNameLst>
                                          <p:attrName>style.visibility</p:attrName>
                                        </p:attrNameLst>
                                      </p:cBhvr>
                                      <p:to>
                                        <p:strVal val="visible"/>
                                      </p:to>
                                    </p:set>
                                  </p:childTnLst>
                                </p:cTn>
                              </p:par>
                            </p:childTnLst>
                          </p:cTn>
                        </p:par>
                        <p:par>
                          <p:cTn id="568" fill="hold">
                            <p:stCondLst>
                              <p:cond delay="175000"/>
                            </p:stCondLst>
                            <p:childTnLst>
                              <p:par>
                                <p:cTn id="569" presetID="11" presetClass="entr" presetSubtype="0" fill="hold" grpId="0" nodeType="afterEffect">
                                  <p:stCondLst>
                                    <p:cond delay="0"/>
                                  </p:stCondLst>
                                  <p:childTnLst>
                                    <p:set>
                                      <p:cBhvr>
                                        <p:cTn id="570" dur="1000">
                                          <p:stCondLst>
                                            <p:cond delay="0"/>
                                          </p:stCondLst>
                                        </p:cTn>
                                        <p:tgtEl>
                                          <p:spTgt spid="193"/>
                                        </p:tgtEl>
                                        <p:attrNameLst>
                                          <p:attrName>style.visibility</p:attrName>
                                        </p:attrNameLst>
                                      </p:cBhvr>
                                      <p:to>
                                        <p:strVal val="visible"/>
                                      </p:to>
                                    </p:set>
                                  </p:childTnLst>
                                </p:cTn>
                              </p:par>
                            </p:childTnLst>
                          </p:cTn>
                        </p:par>
                        <p:par>
                          <p:cTn id="571" fill="hold">
                            <p:stCondLst>
                              <p:cond delay="176000"/>
                            </p:stCondLst>
                            <p:childTnLst>
                              <p:par>
                                <p:cTn id="572" presetID="11" presetClass="entr" presetSubtype="0" fill="hold" grpId="0" nodeType="afterEffect">
                                  <p:stCondLst>
                                    <p:cond delay="0"/>
                                  </p:stCondLst>
                                  <p:childTnLst>
                                    <p:set>
                                      <p:cBhvr>
                                        <p:cTn id="573" dur="1000">
                                          <p:stCondLst>
                                            <p:cond delay="0"/>
                                          </p:stCondLst>
                                        </p:cTn>
                                        <p:tgtEl>
                                          <p:spTgt spid="194"/>
                                        </p:tgtEl>
                                        <p:attrNameLst>
                                          <p:attrName>style.visibility</p:attrName>
                                        </p:attrNameLst>
                                      </p:cBhvr>
                                      <p:to>
                                        <p:strVal val="visible"/>
                                      </p:to>
                                    </p:set>
                                  </p:childTnLst>
                                </p:cTn>
                              </p:par>
                            </p:childTnLst>
                          </p:cTn>
                        </p:par>
                        <p:par>
                          <p:cTn id="574" fill="hold">
                            <p:stCondLst>
                              <p:cond delay="177000"/>
                            </p:stCondLst>
                            <p:childTnLst>
                              <p:par>
                                <p:cTn id="575" presetID="11" presetClass="entr" presetSubtype="0" fill="hold" grpId="0" nodeType="afterEffect">
                                  <p:stCondLst>
                                    <p:cond delay="0"/>
                                  </p:stCondLst>
                                  <p:childTnLst>
                                    <p:set>
                                      <p:cBhvr>
                                        <p:cTn id="576" dur="1000">
                                          <p:stCondLst>
                                            <p:cond delay="0"/>
                                          </p:stCondLst>
                                        </p:cTn>
                                        <p:tgtEl>
                                          <p:spTgt spid="195"/>
                                        </p:tgtEl>
                                        <p:attrNameLst>
                                          <p:attrName>style.visibility</p:attrName>
                                        </p:attrNameLst>
                                      </p:cBhvr>
                                      <p:to>
                                        <p:strVal val="visible"/>
                                      </p:to>
                                    </p:set>
                                  </p:childTnLst>
                                </p:cTn>
                              </p:par>
                            </p:childTnLst>
                          </p:cTn>
                        </p:par>
                        <p:par>
                          <p:cTn id="577" fill="hold">
                            <p:stCondLst>
                              <p:cond delay="178000"/>
                            </p:stCondLst>
                            <p:childTnLst>
                              <p:par>
                                <p:cTn id="578" presetID="11" presetClass="entr" presetSubtype="0" fill="hold" grpId="0" nodeType="afterEffect">
                                  <p:stCondLst>
                                    <p:cond delay="0"/>
                                  </p:stCondLst>
                                  <p:childTnLst>
                                    <p:set>
                                      <p:cBhvr>
                                        <p:cTn id="579" dur="1000">
                                          <p:stCondLst>
                                            <p:cond delay="0"/>
                                          </p:stCondLst>
                                        </p:cTn>
                                        <p:tgtEl>
                                          <p:spTgt spid="196"/>
                                        </p:tgtEl>
                                        <p:attrNameLst>
                                          <p:attrName>style.visibility</p:attrName>
                                        </p:attrNameLst>
                                      </p:cBhvr>
                                      <p:to>
                                        <p:strVal val="visible"/>
                                      </p:to>
                                    </p:set>
                                  </p:childTnLst>
                                </p:cTn>
                              </p:par>
                            </p:childTnLst>
                          </p:cTn>
                        </p:par>
                        <p:par>
                          <p:cTn id="580" fill="hold">
                            <p:stCondLst>
                              <p:cond delay="179000"/>
                            </p:stCondLst>
                            <p:childTnLst>
                              <p:par>
                                <p:cTn id="581" presetID="11" presetClass="entr" presetSubtype="0" fill="hold" grpId="0" nodeType="afterEffect">
                                  <p:stCondLst>
                                    <p:cond delay="0"/>
                                  </p:stCondLst>
                                  <p:childTnLst>
                                    <p:set>
                                      <p:cBhvr>
                                        <p:cTn id="582" dur="1000">
                                          <p:stCondLst>
                                            <p:cond delay="0"/>
                                          </p:stCondLst>
                                        </p:cTn>
                                        <p:tgtEl>
                                          <p:spTgt spid="197"/>
                                        </p:tgtEl>
                                        <p:attrNameLst>
                                          <p:attrName>style.visibility</p:attrName>
                                        </p:attrNameLst>
                                      </p:cBhvr>
                                      <p:to>
                                        <p:strVal val="visible"/>
                                      </p:to>
                                    </p:set>
                                  </p:childTnLst>
                                </p:cTn>
                              </p:par>
                            </p:childTnLst>
                          </p:cTn>
                        </p:par>
                        <p:par>
                          <p:cTn id="583" fill="hold">
                            <p:stCondLst>
                              <p:cond delay="180000"/>
                            </p:stCondLst>
                            <p:childTnLst>
                              <p:par>
                                <p:cTn id="584" presetID="11" presetClass="entr" presetSubtype="0" fill="hold" grpId="0" nodeType="afterEffect">
                                  <p:stCondLst>
                                    <p:cond delay="0"/>
                                  </p:stCondLst>
                                  <p:childTnLst>
                                    <p:set>
                                      <p:cBhvr>
                                        <p:cTn id="585" dur="1000">
                                          <p:stCondLst>
                                            <p:cond delay="0"/>
                                          </p:stCondLst>
                                        </p:cTn>
                                        <p:tgtEl>
                                          <p:spTgt spid="198"/>
                                        </p:tgtEl>
                                        <p:attrNameLst>
                                          <p:attrName>style.visibility</p:attrName>
                                        </p:attrNameLst>
                                      </p:cBhvr>
                                      <p:to>
                                        <p:strVal val="visible"/>
                                      </p:to>
                                    </p:set>
                                  </p:childTnLst>
                                </p:cTn>
                              </p:par>
                            </p:childTnLst>
                          </p:cTn>
                        </p:par>
                      </p:childTnLst>
                    </p:cTn>
                  </p:par>
                </p:childTnLst>
              </p:cTn>
              <p:nextCondLst>
                <p:cond evt="onClick" delay="0">
                  <p:tgtEl>
                    <p:spTgt spid="199"/>
                  </p:tgtEl>
                </p:cond>
              </p:nextCondLst>
            </p:seq>
          </p:childTnLst>
        </p:cTn>
      </p:par>
    </p:tnLst>
    <p:bldLst>
      <p:bldP spid="4" grpId="0"/>
      <p:bldP spid="15" grpId="0"/>
      <p:bldP spid="16" grpId="0"/>
      <p:bldP spid="17" grpId="0"/>
      <p:bldP spid="13"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17"/>
          <p:cNvSpPr txBox="1">
            <a:spLocks noChangeArrowheads="1"/>
          </p:cNvSpPr>
          <p:nvPr/>
        </p:nvSpPr>
        <p:spPr bwMode="auto">
          <a:xfrm>
            <a:off x="609600" y="457200"/>
            <a:ext cx="1828800" cy="584775"/>
          </a:xfrm>
          <a:prstGeom prst="rect">
            <a:avLst/>
          </a:prstGeom>
          <a:noFill/>
          <a:ln w="9525">
            <a:noFill/>
            <a:miter lim="800000"/>
            <a:headEnd/>
            <a:tailEnd/>
          </a:ln>
        </p:spPr>
        <p:txBody>
          <a:bodyPr>
            <a:spAutoFit/>
          </a:bodyPr>
          <a:lstStyle/>
          <a:p>
            <a:pPr>
              <a:spcBef>
                <a:spcPct val="50000"/>
              </a:spcBef>
              <a:defRPr/>
            </a:pP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Nhóm</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1</a:t>
            </a:r>
          </a:p>
        </p:txBody>
      </p:sp>
      <p:sp>
        <p:nvSpPr>
          <p:cNvPr id="28" name="Text Box 125"/>
          <p:cNvSpPr txBox="1">
            <a:spLocks noChangeArrowheads="1"/>
          </p:cNvSpPr>
          <p:nvPr/>
        </p:nvSpPr>
        <p:spPr bwMode="auto">
          <a:xfrm>
            <a:off x="5715000" y="3733800"/>
            <a:ext cx="2819400" cy="523875"/>
          </a:xfrm>
          <a:prstGeom prst="rect">
            <a:avLst/>
          </a:prstGeom>
          <a:noFill/>
          <a:ln w="9525">
            <a:noFill/>
            <a:miter lim="800000"/>
            <a:headEnd/>
            <a:tailEnd/>
          </a:ln>
        </p:spPr>
        <p:txBody>
          <a:bodyPr>
            <a:spAutoFit/>
          </a:bodyPr>
          <a:lstStyle/>
          <a:p>
            <a:pPr>
              <a:spcBef>
                <a:spcPct val="50000"/>
              </a:spcBef>
            </a:pPr>
            <a:r>
              <a:rPr lang="en-US" sz="2800">
                <a:solidFill>
                  <a:srgbClr val="0000CC"/>
                </a:solidFill>
                <a:latin typeface="Times New Roman" pitchFamily="18" charset="0"/>
                <a:cs typeface="Times New Roman" pitchFamily="18" charset="0"/>
              </a:rPr>
              <a:t>AB=AE (gt)</a:t>
            </a:r>
          </a:p>
        </p:txBody>
      </p:sp>
      <p:pic>
        <p:nvPicPr>
          <p:cNvPr id="29" name="Picture 65"/>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791200" y="2667000"/>
            <a:ext cx="1858963" cy="762000"/>
          </a:xfrm>
          <a:prstGeom prst="rect">
            <a:avLst/>
          </a:prstGeom>
          <a:noFill/>
          <a:ln w="9525">
            <a:noFill/>
            <a:miter lim="800000"/>
            <a:headEnd/>
            <a:tailEnd/>
          </a:ln>
        </p:spPr>
      </p:pic>
      <p:sp>
        <p:nvSpPr>
          <p:cNvPr id="30" name="Text Box 119"/>
          <p:cNvSpPr txBox="1">
            <a:spLocks noChangeArrowheads="1"/>
          </p:cNvSpPr>
          <p:nvPr/>
        </p:nvSpPr>
        <p:spPr bwMode="auto">
          <a:xfrm>
            <a:off x="4572000" y="4495800"/>
            <a:ext cx="4572000" cy="523875"/>
          </a:xfrm>
          <a:prstGeom prst="rect">
            <a:avLst/>
          </a:prstGeom>
          <a:noFill/>
          <a:ln w="9525">
            <a:noFill/>
            <a:miter lim="800000"/>
            <a:headEnd/>
            <a:tailEnd/>
          </a:ln>
        </p:spPr>
        <p:txBody>
          <a:bodyPr>
            <a:spAutoFit/>
          </a:bodyPr>
          <a:lstStyle/>
          <a:p>
            <a:pPr>
              <a:spcBef>
                <a:spcPct val="50000"/>
              </a:spcBef>
            </a:pPr>
            <a:r>
              <a:rPr lang="en-US" sz="2800" b="1" i="1">
                <a:solidFill>
                  <a:srgbClr val="0000CC"/>
                </a:solidFill>
                <a:latin typeface="Times New Roman" pitchFamily="18" charset="0"/>
                <a:cs typeface="Times New Roman" pitchFamily="18" charset="0"/>
                <a:sym typeface="Wingdings" pitchFamily="2" charset="2"/>
              </a:rPr>
              <a:t> </a:t>
            </a:r>
            <a:r>
              <a:rPr lang="el-GR" sz="2800">
                <a:latin typeface="Times New Roman" pitchFamily="18" charset="0"/>
                <a:cs typeface="Times New Roman" pitchFamily="18" charset="0"/>
              </a:rPr>
              <a:t> </a:t>
            </a:r>
            <a:r>
              <a:rPr lang="en-US" sz="2800">
                <a:solidFill>
                  <a:srgbClr val="0000FF"/>
                </a:solidFill>
                <a:latin typeface="Times New Roman" pitchFamily="18" charset="0"/>
                <a:cs typeface="Times New Roman" pitchFamily="18" charset="0"/>
              </a:rPr>
              <a:t>Vậy </a:t>
            </a:r>
            <a:r>
              <a:rPr lang="el-GR" sz="2800">
                <a:solidFill>
                  <a:srgbClr val="0000CC"/>
                </a:solidFill>
                <a:latin typeface="Times New Roman" pitchFamily="18" charset="0"/>
                <a:cs typeface="Times New Roman" pitchFamily="18" charset="0"/>
              </a:rPr>
              <a:t>Δ</a:t>
            </a:r>
            <a:r>
              <a:rPr lang="en-US" sz="2800">
                <a:solidFill>
                  <a:srgbClr val="0000CC"/>
                </a:solidFill>
                <a:latin typeface="Times New Roman" pitchFamily="18" charset="0"/>
                <a:cs typeface="Times New Roman" pitchFamily="18" charset="0"/>
              </a:rPr>
              <a:t>ABD = </a:t>
            </a:r>
            <a:r>
              <a:rPr lang="el-GR" sz="2800">
                <a:solidFill>
                  <a:srgbClr val="0000CC"/>
                </a:solidFill>
                <a:latin typeface="Times New Roman" pitchFamily="18" charset="0"/>
                <a:cs typeface="Times New Roman" pitchFamily="18" charset="0"/>
              </a:rPr>
              <a:t>Δ</a:t>
            </a:r>
            <a:r>
              <a:rPr lang="en-US" sz="2800">
                <a:solidFill>
                  <a:srgbClr val="0000CC"/>
                </a:solidFill>
                <a:latin typeface="Times New Roman" pitchFamily="18" charset="0"/>
                <a:cs typeface="Times New Roman" pitchFamily="18" charset="0"/>
              </a:rPr>
              <a:t>AED (c.g.c) </a:t>
            </a:r>
            <a:endParaRPr lang="el-GR" sz="2800">
              <a:solidFill>
                <a:srgbClr val="0000CC"/>
              </a:solidFill>
              <a:latin typeface="Times New Roman" pitchFamily="18" charset="0"/>
              <a:cs typeface="Times New Roman" pitchFamily="18" charset="0"/>
            </a:endParaRPr>
          </a:p>
        </p:txBody>
      </p:sp>
      <p:sp>
        <p:nvSpPr>
          <p:cNvPr id="32" name="Text Box 119"/>
          <p:cNvSpPr txBox="1">
            <a:spLocks noChangeArrowheads="1"/>
          </p:cNvSpPr>
          <p:nvPr/>
        </p:nvSpPr>
        <p:spPr bwMode="auto">
          <a:xfrm>
            <a:off x="4648200" y="1143000"/>
            <a:ext cx="4267200" cy="523875"/>
          </a:xfrm>
          <a:prstGeom prst="rect">
            <a:avLst/>
          </a:prstGeom>
          <a:noFill/>
          <a:ln w="9525">
            <a:noFill/>
            <a:miter lim="800000"/>
            <a:headEnd/>
            <a:tailEnd/>
          </a:ln>
        </p:spPr>
        <p:txBody>
          <a:bodyPr>
            <a:spAutoFit/>
          </a:bodyPr>
          <a:lstStyle/>
          <a:p>
            <a:pPr>
              <a:spcBef>
                <a:spcPct val="50000"/>
              </a:spcBef>
            </a:pPr>
            <a:r>
              <a:rPr lang="el-GR" sz="2800">
                <a:latin typeface="Times New Roman" pitchFamily="18" charset="0"/>
                <a:cs typeface="Times New Roman" pitchFamily="18" charset="0"/>
              </a:rPr>
              <a:t> </a:t>
            </a:r>
            <a:r>
              <a:rPr lang="en-US" sz="2800">
                <a:solidFill>
                  <a:srgbClr val="0000FF"/>
                </a:solidFill>
                <a:latin typeface="Times New Roman" pitchFamily="18" charset="0"/>
                <a:cs typeface="Times New Roman" pitchFamily="18" charset="0"/>
              </a:rPr>
              <a:t>Xét </a:t>
            </a:r>
            <a:r>
              <a:rPr lang="el-GR" sz="2800">
                <a:solidFill>
                  <a:srgbClr val="0000CC"/>
                </a:solidFill>
                <a:latin typeface="Times New Roman" pitchFamily="18" charset="0"/>
                <a:cs typeface="Times New Roman" pitchFamily="18" charset="0"/>
              </a:rPr>
              <a:t>Δ</a:t>
            </a:r>
            <a:r>
              <a:rPr lang="en-US" sz="2800">
                <a:solidFill>
                  <a:srgbClr val="0000CC"/>
                </a:solidFill>
                <a:latin typeface="Times New Roman" pitchFamily="18" charset="0"/>
                <a:cs typeface="Times New Roman" pitchFamily="18" charset="0"/>
              </a:rPr>
              <a:t>ABD và </a:t>
            </a:r>
            <a:r>
              <a:rPr lang="el-GR" sz="2800">
                <a:solidFill>
                  <a:srgbClr val="0000CC"/>
                </a:solidFill>
                <a:latin typeface="Times New Roman" pitchFamily="18" charset="0"/>
                <a:cs typeface="Times New Roman" pitchFamily="18" charset="0"/>
              </a:rPr>
              <a:t>Δ</a:t>
            </a:r>
            <a:r>
              <a:rPr lang="en-US" sz="2800">
                <a:solidFill>
                  <a:srgbClr val="0000CC"/>
                </a:solidFill>
                <a:latin typeface="Times New Roman" pitchFamily="18" charset="0"/>
                <a:cs typeface="Times New Roman" pitchFamily="18" charset="0"/>
              </a:rPr>
              <a:t>AED có: </a:t>
            </a:r>
            <a:endParaRPr lang="el-GR" sz="2800">
              <a:solidFill>
                <a:srgbClr val="0000CC"/>
              </a:solidFill>
              <a:latin typeface="Times New Roman" pitchFamily="18" charset="0"/>
              <a:cs typeface="Times New Roman" pitchFamily="18" charset="0"/>
            </a:endParaRPr>
          </a:p>
        </p:txBody>
      </p:sp>
      <p:sp>
        <p:nvSpPr>
          <p:cNvPr id="33" name="Text Box 124"/>
          <p:cNvSpPr txBox="1">
            <a:spLocks noChangeArrowheads="1"/>
          </p:cNvSpPr>
          <p:nvPr/>
        </p:nvSpPr>
        <p:spPr bwMode="auto">
          <a:xfrm>
            <a:off x="5638800" y="1905000"/>
            <a:ext cx="3352800" cy="523875"/>
          </a:xfrm>
          <a:prstGeom prst="rect">
            <a:avLst/>
          </a:prstGeom>
          <a:noFill/>
          <a:ln w="9525">
            <a:noFill/>
            <a:miter lim="800000"/>
            <a:headEnd/>
            <a:tailEnd/>
          </a:ln>
        </p:spPr>
        <p:txBody>
          <a:bodyPr>
            <a:spAutoFit/>
          </a:bodyPr>
          <a:lstStyle/>
          <a:p>
            <a:pPr>
              <a:spcBef>
                <a:spcPct val="50000"/>
              </a:spcBef>
            </a:pPr>
            <a:r>
              <a:rPr lang="en-US" sz="2800">
                <a:solidFill>
                  <a:srgbClr val="0000CC"/>
                </a:solidFill>
                <a:latin typeface="Times New Roman" pitchFamily="18" charset="0"/>
                <a:cs typeface="Times New Roman" pitchFamily="18" charset="0"/>
              </a:rPr>
              <a:t>AD là cạnh chung.</a:t>
            </a:r>
          </a:p>
        </p:txBody>
      </p:sp>
      <p:pic>
        <p:nvPicPr>
          <p:cNvPr id="21" name="Picture 20"/>
          <p:cNvPicPr>
            <a:picLocks noChangeAspect="1"/>
          </p:cNvPicPr>
          <p:nvPr/>
        </p:nvPicPr>
        <p:blipFill>
          <a:blip r:embed="rId4"/>
          <a:stretch>
            <a:fillRect/>
          </a:stretch>
        </p:blipFill>
        <p:spPr>
          <a:xfrm>
            <a:off x="285256" y="1039813"/>
            <a:ext cx="4063055" cy="2535028"/>
          </a:xfrm>
          <a:prstGeom prst="rect">
            <a:avLst/>
          </a:prstGeom>
        </p:spPr>
      </p:pic>
    </p:spTree>
  </p:cSld>
  <p:clrMapOvr>
    <a:masterClrMapping/>
  </p:clrMapOvr>
  <p:transition>
    <p:circle/>
    <p:sndAc>
      <p:stSnd>
        <p:snd r:embed="rId2" name="hammer.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repeatCount="3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500"/>
                                        <p:tgtEl>
                                          <p:spTgt spid="4"/>
                                        </p:tgtEl>
                                      </p:cBhvr>
                                    </p:animEffect>
                                  </p:childTnLst>
                                </p:cTn>
                              </p:par>
                            </p:childTnLst>
                          </p:cTn>
                        </p:par>
                        <p:par>
                          <p:cTn id="8" fill="hold">
                            <p:stCondLst>
                              <p:cond delay="1500"/>
                            </p:stCondLst>
                            <p:childTnLst>
                              <p:par>
                                <p:cTn id="9" presetID="42"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1000"/>
                                        <p:tgtEl>
                                          <p:spTgt spid="21"/>
                                        </p:tgtEl>
                                      </p:cBhvr>
                                    </p:animEffect>
                                    <p:anim calcmode="lin" valueType="num">
                                      <p:cBhvr>
                                        <p:cTn id="12" dur="1000" fill="hold"/>
                                        <p:tgtEl>
                                          <p:spTgt spid="21"/>
                                        </p:tgtEl>
                                        <p:attrNameLst>
                                          <p:attrName>ppt_x</p:attrName>
                                        </p:attrNameLst>
                                      </p:cBhvr>
                                      <p:tavLst>
                                        <p:tav tm="0">
                                          <p:val>
                                            <p:strVal val="#ppt_x"/>
                                          </p:val>
                                        </p:tav>
                                        <p:tav tm="100000">
                                          <p:val>
                                            <p:strVal val="#ppt_x"/>
                                          </p:val>
                                        </p:tav>
                                      </p:tavLst>
                                    </p:anim>
                                    <p:anim calcmode="lin" valueType="num">
                                      <p:cBhvr>
                                        <p:cTn id="1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iterate type="lt">
                                    <p:tmAbs val="75"/>
                                  </p:iterate>
                                  <p:childTnLst>
                                    <p:set>
                                      <p:cBhvr>
                                        <p:cTn id="17" dur="1" fill="hold">
                                          <p:stCondLst>
                                            <p:cond delay="74"/>
                                          </p:stCondLst>
                                        </p:cTn>
                                        <p:tgtEl>
                                          <p:spTgt spid="32"/>
                                        </p:tgtEl>
                                        <p:attrNameLst>
                                          <p:attrName>style.visibility</p:attrName>
                                        </p:attrNameLst>
                                      </p:cBhvr>
                                      <p:to>
                                        <p:strVal val="visible"/>
                                      </p:to>
                                    </p:set>
                                  </p:childTnLst>
                                </p:cTn>
                              </p:par>
                            </p:childTnLst>
                          </p:cTn>
                        </p:par>
                        <p:par>
                          <p:cTn id="18" fill="hold">
                            <p:stCondLst>
                              <p:cond delay="1200"/>
                            </p:stCondLst>
                            <p:childTnLst>
                              <p:par>
                                <p:cTn id="19" presetID="1" presetClass="entr" presetSubtype="0" fill="hold" grpId="0" nodeType="afterEffect">
                                  <p:stCondLst>
                                    <p:cond delay="0"/>
                                  </p:stCondLst>
                                  <p:iterate type="lt">
                                    <p:tmAbs val="75"/>
                                  </p:iterate>
                                  <p:childTnLst>
                                    <p:set>
                                      <p:cBhvr>
                                        <p:cTn id="20" dur="1" fill="hold">
                                          <p:stCondLst>
                                            <p:cond delay="74"/>
                                          </p:stCondLst>
                                        </p:cTn>
                                        <p:tgtEl>
                                          <p:spTgt spid="33"/>
                                        </p:tgtEl>
                                        <p:attrNameLst>
                                          <p:attrName>style.visibility</p:attrName>
                                        </p:attrNameLst>
                                      </p:cBhvr>
                                      <p:to>
                                        <p:strVal val="visible"/>
                                      </p:to>
                                    </p:se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strips(downRight)">
                                      <p:cBhvr>
                                        <p:cTn id="24" dur="500"/>
                                        <p:tgtEl>
                                          <p:spTgt spid="29"/>
                                        </p:tgtEl>
                                      </p:cBhvr>
                                    </p:animEffect>
                                  </p:childTnLst>
                                </p:cTn>
                              </p:par>
                            </p:childTnLst>
                          </p:cTn>
                        </p:par>
                        <p:par>
                          <p:cTn id="25" fill="hold">
                            <p:stCondLst>
                              <p:cond delay="2750"/>
                            </p:stCondLst>
                            <p:childTnLst>
                              <p:par>
                                <p:cTn id="26" presetID="1" presetClass="entr" presetSubtype="0" fill="hold" grpId="0" nodeType="afterEffect">
                                  <p:stCondLst>
                                    <p:cond delay="0"/>
                                  </p:stCondLst>
                                  <p:iterate type="lt">
                                    <p:tmAbs val="75"/>
                                  </p:iterate>
                                  <p:childTnLst>
                                    <p:set>
                                      <p:cBhvr>
                                        <p:cTn id="27" dur="1" fill="hold">
                                          <p:stCondLst>
                                            <p:cond delay="74"/>
                                          </p:stCondLst>
                                        </p:cTn>
                                        <p:tgtEl>
                                          <p:spTgt spid="28"/>
                                        </p:tgtEl>
                                        <p:attrNameLst>
                                          <p:attrName>style.visibility</p:attrName>
                                        </p:attrNameLst>
                                      </p:cBhvr>
                                      <p:to>
                                        <p:strVal val="visible"/>
                                      </p:to>
                                    </p:set>
                                  </p:childTnLst>
                                </p:cTn>
                              </p:par>
                            </p:childTnLst>
                          </p:cTn>
                        </p:par>
                        <p:par>
                          <p:cTn id="28" fill="hold">
                            <p:stCondLst>
                              <p:cond delay="3425"/>
                            </p:stCondLst>
                            <p:childTnLst>
                              <p:par>
                                <p:cTn id="29" presetID="1" presetClass="entr" presetSubtype="0" fill="hold" grpId="0" nodeType="afterEffect">
                                  <p:stCondLst>
                                    <p:cond delay="0"/>
                                  </p:stCondLst>
                                  <p:iterate type="lt">
                                    <p:tmAbs val="75"/>
                                  </p:iterate>
                                  <p:childTnLst>
                                    <p:set>
                                      <p:cBhvr>
                                        <p:cTn id="30" dur="1" fill="hold">
                                          <p:stCondLst>
                                            <p:cond delay="74"/>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8" grpId="0" autoUpdateAnimBg="0"/>
      <p:bldP spid="30" grpId="0" autoUpdateAnimBg="0"/>
      <p:bldP spid="32" grpId="0" autoUpdateAnimBg="0"/>
      <p:bldP spid="33"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6"/>
          <p:cNvGrpSpPr>
            <a:grpSpLocks noChangeAspect="1"/>
          </p:cNvGrpSpPr>
          <p:nvPr/>
        </p:nvGrpSpPr>
        <p:grpSpPr bwMode="auto">
          <a:xfrm>
            <a:off x="457200" y="2057400"/>
            <a:ext cx="4748213" cy="2971800"/>
            <a:chOff x="4150" y="1344"/>
            <a:chExt cx="1572" cy="984"/>
          </a:xfrm>
        </p:grpSpPr>
        <p:sp>
          <p:nvSpPr>
            <p:cNvPr id="25611" name="AutoShape 97"/>
            <p:cNvSpPr>
              <a:spLocks noChangeAspect="1" noChangeArrowheads="1" noTextEdit="1"/>
            </p:cNvSpPr>
            <p:nvPr/>
          </p:nvSpPr>
          <p:spPr bwMode="auto">
            <a:xfrm>
              <a:off x="4150" y="1344"/>
              <a:ext cx="1572" cy="984"/>
            </a:xfrm>
            <a:prstGeom prst="rect">
              <a:avLst/>
            </a:prstGeom>
            <a:noFill/>
            <a:ln w="9525">
              <a:noFill/>
              <a:miter lim="800000"/>
              <a:headEnd/>
              <a:tailEnd/>
            </a:ln>
          </p:spPr>
          <p:txBody>
            <a:bodyPr/>
            <a:lstStyle/>
            <a:p>
              <a:endParaRPr lang="vi-VN"/>
            </a:p>
          </p:txBody>
        </p:sp>
        <p:sp>
          <p:nvSpPr>
            <p:cNvPr id="25612" name="Arc 98"/>
            <p:cNvSpPr>
              <a:spLocks/>
            </p:cNvSpPr>
            <p:nvPr/>
          </p:nvSpPr>
          <p:spPr bwMode="auto">
            <a:xfrm>
              <a:off x="4612" y="1548"/>
              <a:ext cx="60" cy="89"/>
            </a:xfrm>
            <a:custGeom>
              <a:avLst/>
              <a:gdLst>
                <a:gd name="T0" fmla="*/ 0 w 21600"/>
                <a:gd name="T1" fmla="*/ 0 h 33844"/>
                <a:gd name="T2" fmla="*/ 0 w 21600"/>
                <a:gd name="T3" fmla="*/ 0 h 33844"/>
                <a:gd name="T4" fmla="*/ 0 w 21600"/>
                <a:gd name="T5" fmla="*/ 0 h 33844"/>
                <a:gd name="T6" fmla="*/ 0 60000 65536"/>
                <a:gd name="T7" fmla="*/ 0 60000 65536"/>
                <a:gd name="T8" fmla="*/ 0 60000 65536"/>
                <a:gd name="T9" fmla="*/ 0 w 21600"/>
                <a:gd name="T10" fmla="*/ 0 h 33844"/>
                <a:gd name="T11" fmla="*/ 21600 w 21600"/>
                <a:gd name="T12" fmla="*/ 33844 h 33844"/>
              </a:gdLst>
              <a:ahLst/>
              <a:cxnLst>
                <a:cxn ang="T6">
                  <a:pos x="T0" y="T1"/>
                </a:cxn>
                <a:cxn ang="T7">
                  <a:pos x="T2" y="T3"/>
                </a:cxn>
                <a:cxn ang="T8">
                  <a:pos x="T4" y="T5"/>
                </a:cxn>
              </a:cxnLst>
              <a:rect l="T9" t="T10" r="T11" b="T12"/>
              <a:pathLst>
                <a:path w="21600" h="33844" fill="none" extrusionOk="0">
                  <a:moveTo>
                    <a:pt x="17498" y="0"/>
                  </a:moveTo>
                  <a:cubicBezTo>
                    <a:pt x="20164" y="3684"/>
                    <a:pt x="21600" y="8115"/>
                    <a:pt x="21600" y="12663"/>
                  </a:cubicBezTo>
                  <a:cubicBezTo>
                    <a:pt x="21600" y="22959"/>
                    <a:pt x="14332" y="31824"/>
                    <a:pt x="4235" y="33843"/>
                  </a:cubicBezTo>
                </a:path>
                <a:path w="21600" h="33844" stroke="0" extrusionOk="0">
                  <a:moveTo>
                    <a:pt x="17498" y="0"/>
                  </a:moveTo>
                  <a:cubicBezTo>
                    <a:pt x="20164" y="3684"/>
                    <a:pt x="21600" y="8115"/>
                    <a:pt x="21600" y="12663"/>
                  </a:cubicBezTo>
                  <a:cubicBezTo>
                    <a:pt x="21600" y="22959"/>
                    <a:pt x="14332" y="31824"/>
                    <a:pt x="4235" y="33843"/>
                  </a:cubicBezTo>
                  <a:lnTo>
                    <a:pt x="0" y="12663"/>
                  </a:lnTo>
                  <a:close/>
                </a:path>
              </a:pathLst>
            </a:custGeom>
            <a:noFill/>
            <a:ln w="28575">
              <a:solidFill>
                <a:srgbClr val="008000"/>
              </a:solidFill>
              <a:round/>
              <a:headEnd/>
              <a:tailEnd/>
            </a:ln>
          </p:spPr>
          <p:txBody>
            <a:bodyPr/>
            <a:lstStyle/>
            <a:p>
              <a:endParaRPr lang="vi-VN"/>
            </a:p>
          </p:txBody>
        </p:sp>
        <p:sp>
          <p:nvSpPr>
            <p:cNvPr id="25613" name="Arc 99"/>
            <p:cNvSpPr>
              <a:spLocks/>
            </p:cNvSpPr>
            <p:nvPr/>
          </p:nvSpPr>
          <p:spPr bwMode="auto">
            <a:xfrm>
              <a:off x="5182" y="2023"/>
              <a:ext cx="60" cy="101"/>
            </a:xfrm>
            <a:custGeom>
              <a:avLst/>
              <a:gdLst>
                <a:gd name="T0" fmla="*/ 0 w 21600"/>
                <a:gd name="T1" fmla="*/ 0 h 36455"/>
                <a:gd name="T2" fmla="*/ 0 w 21600"/>
                <a:gd name="T3" fmla="*/ 0 h 36455"/>
                <a:gd name="T4" fmla="*/ 0 w 21600"/>
                <a:gd name="T5" fmla="*/ 0 h 36455"/>
                <a:gd name="T6" fmla="*/ 0 60000 65536"/>
                <a:gd name="T7" fmla="*/ 0 60000 65536"/>
                <a:gd name="T8" fmla="*/ 0 60000 65536"/>
                <a:gd name="T9" fmla="*/ 0 w 21600"/>
                <a:gd name="T10" fmla="*/ 0 h 36455"/>
                <a:gd name="T11" fmla="*/ 21600 w 21600"/>
                <a:gd name="T12" fmla="*/ 36455 h 36455"/>
              </a:gdLst>
              <a:ahLst/>
              <a:cxnLst>
                <a:cxn ang="T6">
                  <a:pos x="T0" y="T1"/>
                </a:cxn>
                <a:cxn ang="T7">
                  <a:pos x="T2" y="T3"/>
                </a:cxn>
                <a:cxn ang="T8">
                  <a:pos x="T4" y="T5"/>
                </a:cxn>
              </a:cxnLst>
              <a:rect l="T9" t="T10" r="T11" b="T12"/>
              <a:pathLst>
                <a:path w="21600" h="36455" fill="none" extrusionOk="0">
                  <a:moveTo>
                    <a:pt x="6326" y="36454"/>
                  </a:moveTo>
                  <a:cubicBezTo>
                    <a:pt x="2275" y="32403"/>
                    <a:pt x="0" y="26909"/>
                    <a:pt x="0" y="21181"/>
                  </a:cubicBezTo>
                  <a:cubicBezTo>
                    <a:pt x="-1" y="10884"/>
                    <a:pt x="7267" y="2019"/>
                    <a:pt x="17364" y="0"/>
                  </a:cubicBezTo>
                </a:path>
                <a:path w="21600" h="36455" stroke="0" extrusionOk="0">
                  <a:moveTo>
                    <a:pt x="6326" y="36454"/>
                  </a:moveTo>
                  <a:cubicBezTo>
                    <a:pt x="2275" y="32403"/>
                    <a:pt x="0" y="26909"/>
                    <a:pt x="0" y="21181"/>
                  </a:cubicBezTo>
                  <a:cubicBezTo>
                    <a:pt x="-1" y="10884"/>
                    <a:pt x="7267" y="2019"/>
                    <a:pt x="17364" y="0"/>
                  </a:cubicBezTo>
                  <a:lnTo>
                    <a:pt x="21600" y="21181"/>
                  </a:lnTo>
                  <a:close/>
                </a:path>
              </a:pathLst>
            </a:custGeom>
            <a:noFill/>
            <a:ln w="28575">
              <a:solidFill>
                <a:srgbClr val="008000"/>
              </a:solidFill>
              <a:round/>
              <a:headEnd/>
              <a:tailEnd/>
            </a:ln>
          </p:spPr>
          <p:txBody>
            <a:bodyPr/>
            <a:lstStyle/>
            <a:p>
              <a:endParaRPr lang="vi-VN"/>
            </a:p>
          </p:txBody>
        </p:sp>
        <p:sp>
          <p:nvSpPr>
            <p:cNvPr id="25614" name="Line 100"/>
            <p:cNvSpPr>
              <a:spLocks noChangeShapeType="1"/>
            </p:cNvSpPr>
            <p:nvPr/>
          </p:nvSpPr>
          <p:spPr bwMode="auto">
            <a:xfrm>
              <a:off x="4228" y="2124"/>
              <a:ext cx="1158" cy="1"/>
            </a:xfrm>
            <a:prstGeom prst="line">
              <a:avLst/>
            </a:prstGeom>
            <a:noFill/>
            <a:ln w="28575">
              <a:solidFill>
                <a:srgbClr val="0000FF"/>
              </a:solidFill>
              <a:round/>
              <a:headEnd/>
              <a:tailEnd/>
            </a:ln>
          </p:spPr>
          <p:txBody>
            <a:bodyPr/>
            <a:lstStyle/>
            <a:p>
              <a:endParaRPr lang="vi-VN"/>
            </a:p>
          </p:txBody>
        </p:sp>
        <p:sp>
          <p:nvSpPr>
            <p:cNvPr id="25615" name="Line 101"/>
            <p:cNvSpPr>
              <a:spLocks noChangeShapeType="1"/>
            </p:cNvSpPr>
            <p:nvPr/>
          </p:nvSpPr>
          <p:spPr bwMode="auto">
            <a:xfrm>
              <a:off x="4480" y="1548"/>
              <a:ext cx="906" cy="576"/>
            </a:xfrm>
            <a:prstGeom prst="line">
              <a:avLst/>
            </a:prstGeom>
            <a:noFill/>
            <a:ln w="28575">
              <a:solidFill>
                <a:srgbClr val="800080"/>
              </a:solidFill>
              <a:round/>
              <a:headEnd/>
              <a:tailEnd/>
            </a:ln>
          </p:spPr>
          <p:txBody>
            <a:bodyPr/>
            <a:lstStyle/>
            <a:p>
              <a:endParaRPr lang="vi-VN"/>
            </a:p>
          </p:txBody>
        </p:sp>
        <p:sp>
          <p:nvSpPr>
            <p:cNvPr id="25616" name="Line 102"/>
            <p:cNvSpPr>
              <a:spLocks noChangeShapeType="1"/>
            </p:cNvSpPr>
            <p:nvPr/>
          </p:nvSpPr>
          <p:spPr bwMode="auto">
            <a:xfrm flipH="1">
              <a:off x="4228" y="1548"/>
              <a:ext cx="252" cy="576"/>
            </a:xfrm>
            <a:prstGeom prst="line">
              <a:avLst/>
            </a:prstGeom>
            <a:noFill/>
            <a:ln w="28575">
              <a:solidFill>
                <a:srgbClr val="0000FF"/>
              </a:solidFill>
              <a:round/>
              <a:headEnd/>
              <a:tailEnd/>
            </a:ln>
          </p:spPr>
          <p:txBody>
            <a:bodyPr/>
            <a:lstStyle/>
            <a:p>
              <a:endParaRPr lang="vi-VN"/>
            </a:p>
          </p:txBody>
        </p:sp>
        <p:sp>
          <p:nvSpPr>
            <p:cNvPr id="25617" name="Line 103"/>
            <p:cNvSpPr>
              <a:spLocks noChangeShapeType="1"/>
            </p:cNvSpPr>
            <p:nvPr/>
          </p:nvSpPr>
          <p:spPr bwMode="auto">
            <a:xfrm flipH="1">
              <a:off x="5386" y="1548"/>
              <a:ext cx="252" cy="576"/>
            </a:xfrm>
            <a:prstGeom prst="line">
              <a:avLst/>
            </a:prstGeom>
            <a:noFill/>
            <a:ln w="28575">
              <a:solidFill>
                <a:srgbClr val="FF0000"/>
              </a:solidFill>
              <a:round/>
              <a:headEnd/>
              <a:tailEnd/>
            </a:ln>
          </p:spPr>
          <p:txBody>
            <a:bodyPr/>
            <a:lstStyle/>
            <a:p>
              <a:endParaRPr lang="vi-VN"/>
            </a:p>
          </p:txBody>
        </p:sp>
        <p:sp>
          <p:nvSpPr>
            <p:cNvPr id="25618" name="Line 104"/>
            <p:cNvSpPr>
              <a:spLocks noChangeShapeType="1"/>
            </p:cNvSpPr>
            <p:nvPr/>
          </p:nvSpPr>
          <p:spPr bwMode="auto">
            <a:xfrm>
              <a:off x="4480" y="1548"/>
              <a:ext cx="1158" cy="1"/>
            </a:xfrm>
            <a:prstGeom prst="line">
              <a:avLst/>
            </a:prstGeom>
            <a:noFill/>
            <a:ln w="28575">
              <a:solidFill>
                <a:srgbClr val="FF0000"/>
              </a:solidFill>
              <a:round/>
              <a:headEnd/>
              <a:tailEnd/>
            </a:ln>
          </p:spPr>
          <p:txBody>
            <a:bodyPr/>
            <a:lstStyle/>
            <a:p>
              <a:endParaRPr lang="vi-VN"/>
            </a:p>
          </p:txBody>
        </p:sp>
        <p:sp>
          <p:nvSpPr>
            <p:cNvPr id="25619" name="Line 105"/>
            <p:cNvSpPr>
              <a:spLocks noChangeShapeType="1"/>
            </p:cNvSpPr>
            <p:nvPr/>
          </p:nvSpPr>
          <p:spPr bwMode="auto">
            <a:xfrm flipH="1">
              <a:off x="4744" y="2088"/>
              <a:ext cx="30" cy="72"/>
            </a:xfrm>
            <a:prstGeom prst="line">
              <a:avLst/>
            </a:prstGeom>
            <a:noFill/>
            <a:ln w="9525">
              <a:solidFill>
                <a:srgbClr val="0000FF"/>
              </a:solidFill>
              <a:round/>
              <a:headEnd/>
              <a:tailEnd/>
            </a:ln>
          </p:spPr>
          <p:txBody>
            <a:bodyPr/>
            <a:lstStyle/>
            <a:p>
              <a:endParaRPr lang="vi-VN"/>
            </a:p>
          </p:txBody>
        </p:sp>
        <p:sp>
          <p:nvSpPr>
            <p:cNvPr id="25620" name="Line 106"/>
            <p:cNvSpPr>
              <a:spLocks noChangeShapeType="1"/>
            </p:cNvSpPr>
            <p:nvPr/>
          </p:nvSpPr>
          <p:spPr bwMode="auto">
            <a:xfrm flipH="1">
              <a:off x="5014" y="1512"/>
              <a:ext cx="30" cy="66"/>
            </a:xfrm>
            <a:prstGeom prst="line">
              <a:avLst/>
            </a:prstGeom>
            <a:noFill/>
            <a:ln w="9525">
              <a:solidFill>
                <a:srgbClr val="0000FF"/>
              </a:solidFill>
              <a:round/>
              <a:headEnd/>
              <a:tailEnd/>
            </a:ln>
          </p:spPr>
          <p:txBody>
            <a:bodyPr/>
            <a:lstStyle/>
            <a:p>
              <a:endParaRPr lang="vi-VN"/>
            </a:p>
          </p:txBody>
        </p:sp>
        <p:sp>
          <p:nvSpPr>
            <p:cNvPr id="25621" name="Oval 107"/>
            <p:cNvSpPr>
              <a:spLocks noChangeArrowheads="1"/>
            </p:cNvSpPr>
            <p:nvPr/>
          </p:nvSpPr>
          <p:spPr bwMode="auto">
            <a:xfrm>
              <a:off x="5626" y="1536"/>
              <a:ext cx="30" cy="30"/>
            </a:xfrm>
            <a:prstGeom prst="ellipse">
              <a:avLst/>
            </a:prstGeom>
            <a:solidFill>
              <a:srgbClr val="FF0000"/>
            </a:solidFill>
            <a:ln w="0">
              <a:solidFill>
                <a:srgbClr val="000000"/>
              </a:solidFill>
              <a:round/>
              <a:headEnd/>
              <a:tailEnd/>
            </a:ln>
          </p:spPr>
          <p:txBody>
            <a:bodyPr/>
            <a:lstStyle/>
            <a:p>
              <a:endParaRPr lang="vi-VN"/>
            </a:p>
          </p:txBody>
        </p:sp>
        <p:sp>
          <p:nvSpPr>
            <p:cNvPr id="25622" name="Rectangle 108"/>
            <p:cNvSpPr>
              <a:spLocks noChangeArrowheads="1"/>
            </p:cNvSpPr>
            <p:nvPr/>
          </p:nvSpPr>
          <p:spPr bwMode="auto">
            <a:xfrm>
              <a:off x="5602" y="1394"/>
              <a:ext cx="86" cy="143"/>
            </a:xfrm>
            <a:prstGeom prst="rect">
              <a:avLst/>
            </a:prstGeom>
            <a:noFill/>
            <a:ln w="9525">
              <a:noFill/>
              <a:miter lim="800000"/>
              <a:headEnd/>
              <a:tailEnd/>
            </a:ln>
          </p:spPr>
          <p:txBody>
            <a:bodyPr wrap="none" lIns="0" tIns="0" rIns="0" bIns="0">
              <a:spAutoFit/>
            </a:bodyPr>
            <a:lstStyle/>
            <a:p>
              <a:r>
                <a:rPr lang="en-US" sz="2800" b="1">
                  <a:solidFill>
                    <a:srgbClr val="0000FF"/>
                  </a:solidFill>
                </a:rPr>
                <a:t>H</a:t>
              </a:r>
              <a:endParaRPr lang="en-US" sz="2800"/>
            </a:p>
          </p:txBody>
        </p:sp>
        <p:sp>
          <p:nvSpPr>
            <p:cNvPr id="25623" name="Oval 109"/>
            <p:cNvSpPr>
              <a:spLocks noChangeArrowheads="1"/>
            </p:cNvSpPr>
            <p:nvPr/>
          </p:nvSpPr>
          <p:spPr bwMode="auto">
            <a:xfrm>
              <a:off x="4216" y="2112"/>
              <a:ext cx="30" cy="30"/>
            </a:xfrm>
            <a:prstGeom prst="ellipse">
              <a:avLst/>
            </a:prstGeom>
            <a:solidFill>
              <a:srgbClr val="FF0000"/>
            </a:solidFill>
            <a:ln w="0">
              <a:solidFill>
                <a:srgbClr val="000000"/>
              </a:solidFill>
              <a:round/>
              <a:headEnd/>
              <a:tailEnd/>
            </a:ln>
          </p:spPr>
          <p:txBody>
            <a:bodyPr/>
            <a:lstStyle/>
            <a:p>
              <a:endParaRPr lang="vi-VN"/>
            </a:p>
          </p:txBody>
        </p:sp>
        <p:sp>
          <p:nvSpPr>
            <p:cNvPr id="25624" name="Rectangle 110"/>
            <p:cNvSpPr>
              <a:spLocks noChangeArrowheads="1"/>
            </p:cNvSpPr>
            <p:nvPr/>
          </p:nvSpPr>
          <p:spPr bwMode="auto">
            <a:xfrm>
              <a:off x="4189" y="2151"/>
              <a:ext cx="33" cy="143"/>
            </a:xfrm>
            <a:prstGeom prst="rect">
              <a:avLst/>
            </a:prstGeom>
            <a:noFill/>
            <a:ln w="9525">
              <a:noFill/>
              <a:miter lim="800000"/>
              <a:headEnd/>
              <a:tailEnd/>
            </a:ln>
          </p:spPr>
          <p:txBody>
            <a:bodyPr wrap="none" lIns="0" tIns="0" rIns="0" bIns="0">
              <a:spAutoFit/>
            </a:bodyPr>
            <a:lstStyle/>
            <a:p>
              <a:r>
                <a:rPr lang="en-US" sz="2800" b="1">
                  <a:solidFill>
                    <a:srgbClr val="0000FF"/>
                  </a:solidFill>
                </a:rPr>
                <a:t>I</a:t>
              </a:r>
              <a:endParaRPr lang="en-US" sz="2800"/>
            </a:p>
          </p:txBody>
        </p:sp>
        <p:sp>
          <p:nvSpPr>
            <p:cNvPr id="25625" name="Oval 111"/>
            <p:cNvSpPr>
              <a:spLocks noChangeArrowheads="1"/>
            </p:cNvSpPr>
            <p:nvPr/>
          </p:nvSpPr>
          <p:spPr bwMode="auto">
            <a:xfrm>
              <a:off x="5374" y="2112"/>
              <a:ext cx="30" cy="30"/>
            </a:xfrm>
            <a:prstGeom prst="ellipse">
              <a:avLst/>
            </a:prstGeom>
            <a:solidFill>
              <a:srgbClr val="FF0000"/>
            </a:solidFill>
            <a:ln w="0">
              <a:solidFill>
                <a:srgbClr val="000000"/>
              </a:solidFill>
              <a:round/>
              <a:headEnd/>
              <a:tailEnd/>
            </a:ln>
          </p:spPr>
          <p:txBody>
            <a:bodyPr/>
            <a:lstStyle/>
            <a:p>
              <a:endParaRPr lang="vi-VN"/>
            </a:p>
          </p:txBody>
        </p:sp>
        <p:sp>
          <p:nvSpPr>
            <p:cNvPr id="25626" name="Rectangle 112"/>
            <p:cNvSpPr>
              <a:spLocks noChangeArrowheads="1"/>
            </p:cNvSpPr>
            <p:nvPr/>
          </p:nvSpPr>
          <p:spPr bwMode="auto">
            <a:xfrm>
              <a:off x="5451" y="2101"/>
              <a:ext cx="86" cy="143"/>
            </a:xfrm>
            <a:prstGeom prst="rect">
              <a:avLst/>
            </a:prstGeom>
            <a:noFill/>
            <a:ln w="9525">
              <a:noFill/>
              <a:miter lim="800000"/>
              <a:headEnd/>
              <a:tailEnd/>
            </a:ln>
          </p:spPr>
          <p:txBody>
            <a:bodyPr wrap="none" lIns="0" tIns="0" rIns="0" bIns="0">
              <a:spAutoFit/>
            </a:bodyPr>
            <a:lstStyle/>
            <a:p>
              <a:r>
                <a:rPr lang="en-US" sz="2800" b="1">
                  <a:solidFill>
                    <a:srgbClr val="0000FF"/>
                  </a:solidFill>
                </a:rPr>
                <a:t>K</a:t>
              </a:r>
              <a:endParaRPr lang="en-US" sz="2800"/>
            </a:p>
          </p:txBody>
        </p:sp>
        <p:sp>
          <p:nvSpPr>
            <p:cNvPr id="25627" name="Oval 113"/>
            <p:cNvSpPr>
              <a:spLocks noChangeArrowheads="1"/>
            </p:cNvSpPr>
            <p:nvPr/>
          </p:nvSpPr>
          <p:spPr bwMode="auto">
            <a:xfrm>
              <a:off x="4468" y="1536"/>
              <a:ext cx="30" cy="30"/>
            </a:xfrm>
            <a:prstGeom prst="ellipse">
              <a:avLst/>
            </a:prstGeom>
            <a:solidFill>
              <a:srgbClr val="FF0000"/>
            </a:solidFill>
            <a:ln w="0">
              <a:solidFill>
                <a:srgbClr val="000000"/>
              </a:solidFill>
              <a:round/>
              <a:headEnd/>
              <a:tailEnd/>
            </a:ln>
          </p:spPr>
          <p:txBody>
            <a:bodyPr/>
            <a:lstStyle/>
            <a:p>
              <a:endParaRPr lang="vi-VN"/>
            </a:p>
          </p:txBody>
        </p:sp>
        <p:sp>
          <p:nvSpPr>
            <p:cNvPr id="25628" name="Rectangle 114"/>
            <p:cNvSpPr>
              <a:spLocks noChangeArrowheads="1"/>
            </p:cNvSpPr>
            <p:nvPr/>
          </p:nvSpPr>
          <p:spPr bwMode="auto">
            <a:xfrm>
              <a:off x="4366" y="1394"/>
              <a:ext cx="92" cy="143"/>
            </a:xfrm>
            <a:prstGeom prst="rect">
              <a:avLst/>
            </a:prstGeom>
            <a:noFill/>
            <a:ln w="9525">
              <a:noFill/>
              <a:miter lim="800000"/>
              <a:headEnd/>
              <a:tailEnd/>
            </a:ln>
          </p:spPr>
          <p:txBody>
            <a:bodyPr wrap="none" lIns="0" tIns="0" rIns="0" bIns="0">
              <a:spAutoFit/>
            </a:bodyPr>
            <a:lstStyle/>
            <a:p>
              <a:r>
                <a:rPr lang="en-US" sz="2800" b="1">
                  <a:solidFill>
                    <a:srgbClr val="0000FF"/>
                  </a:solidFill>
                </a:rPr>
                <a:t>G</a:t>
              </a:r>
              <a:endParaRPr lang="en-US" sz="2800"/>
            </a:p>
          </p:txBody>
        </p:sp>
      </p:grpSp>
      <p:sp>
        <p:nvSpPr>
          <p:cNvPr id="26" name="Text Box 117"/>
          <p:cNvSpPr txBox="1">
            <a:spLocks noChangeArrowheads="1"/>
          </p:cNvSpPr>
          <p:nvPr/>
        </p:nvSpPr>
        <p:spPr bwMode="auto">
          <a:xfrm>
            <a:off x="381000" y="381000"/>
            <a:ext cx="1828800" cy="584775"/>
          </a:xfrm>
          <a:prstGeom prst="rect">
            <a:avLst/>
          </a:prstGeom>
          <a:noFill/>
          <a:ln w="9525">
            <a:noFill/>
            <a:miter lim="800000"/>
            <a:headEnd/>
            <a:tailEnd/>
          </a:ln>
        </p:spPr>
        <p:txBody>
          <a:bodyPr>
            <a:spAutoFit/>
          </a:bodyPr>
          <a:lstStyle/>
          <a:p>
            <a:pPr>
              <a:spcBef>
                <a:spcPct val="50000"/>
              </a:spcBef>
              <a:defRPr/>
            </a:pP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Nhóm</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2</a:t>
            </a:r>
          </a:p>
        </p:txBody>
      </p:sp>
      <p:sp>
        <p:nvSpPr>
          <p:cNvPr id="27" name="Text Box 129"/>
          <p:cNvSpPr txBox="1">
            <a:spLocks noChangeArrowheads="1"/>
          </p:cNvSpPr>
          <p:nvPr/>
        </p:nvSpPr>
        <p:spPr bwMode="auto">
          <a:xfrm>
            <a:off x="5486400" y="1381125"/>
            <a:ext cx="3657600" cy="523875"/>
          </a:xfrm>
          <a:prstGeom prst="rect">
            <a:avLst/>
          </a:prstGeom>
          <a:noFill/>
          <a:ln w="9525">
            <a:noFill/>
            <a:miter lim="800000"/>
            <a:headEnd/>
            <a:tailEnd/>
          </a:ln>
        </p:spPr>
        <p:txBody>
          <a:bodyPr>
            <a:spAutoFit/>
          </a:bodyPr>
          <a:lstStyle/>
          <a:p>
            <a:pPr>
              <a:spcBef>
                <a:spcPct val="50000"/>
              </a:spcBef>
            </a:pPr>
            <a:r>
              <a:rPr lang="el-GR" sz="2800">
                <a:latin typeface="Times New Roman" pitchFamily="18" charset="0"/>
                <a:cs typeface="Times New Roman" pitchFamily="18" charset="0"/>
              </a:rPr>
              <a:t> </a:t>
            </a:r>
            <a:r>
              <a:rPr lang="en-US" sz="2800">
                <a:solidFill>
                  <a:srgbClr val="0000FF"/>
                </a:solidFill>
                <a:latin typeface="Times New Roman" pitchFamily="18" charset="0"/>
                <a:cs typeface="Times New Roman" pitchFamily="18" charset="0"/>
              </a:rPr>
              <a:t>Xét</a:t>
            </a:r>
            <a:r>
              <a:rPr lang="en-US" sz="2800">
                <a:latin typeface="Times New Roman" pitchFamily="18" charset="0"/>
                <a:cs typeface="Times New Roman" pitchFamily="18" charset="0"/>
              </a:rPr>
              <a:t> </a:t>
            </a:r>
            <a:r>
              <a:rPr lang="el-GR" sz="2800">
                <a:solidFill>
                  <a:srgbClr val="0000CC"/>
                </a:solidFill>
                <a:latin typeface="Times New Roman" pitchFamily="18" charset="0"/>
                <a:cs typeface="Times New Roman" pitchFamily="18" charset="0"/>
              </a:rPr>
              <a:t>Δ</a:t>
            </a:r>
            <a:r>
              <a:rPr lang="en-US" sz="2800">
                <a:solidFill>
                  <a:srgbClr val="0000CC"/>
                </a:solidFill>
                <a:latin typeface="Times New Roman" pitchFamily="18" charset="0"/>
                <a:cs typeface="Times New Roman" pitchFamily="18" charset="0"/>
              </a:rPr>
              <a:t>GHK và </a:t>
            </a:r>
            <a:r>
              <a:rPr lang="el-GR" sz="2800">
                <a:solidFill>
                  <a:srgbClr val="0000CC"/>
                </a:solidFill>
                <a:latin typeface="Times New Roman" pitchFamily="18" charset="0"/>
                <a:cs typeface="Times New Roman" pitchFamily="18" charset="0"/>
              </a:rPr>
              <a:t>Δ</a:t>
            </a:r>
            <a:r>
              <a:rPr lang="en-US" sz="2800">
                <a:solidFill>
                  <a:srgbClr val="0000CC"/>
                </a:solidFill>
                <a:latin typeface="Times New Roman" pitchFamily="18" charset="0"/>
                <a:cs typeface="Times New Roman" pitchFamily="18" charset="0"/>
              </a:rPr>
              <a:t>KIG</a:t>
            </a:r>
            <a:endParaRPr lang="el-GR" sz="2800">
              <a:solidFill>
                <a:srgbClr val="0000CC"/>
              </a:solidFill>
              <a:latin typeface="Times New Roman" pitchFamily="18" charset="0"/>
              <a:cs typeface="Times New Roman" pitchFamily="18" charset="0"/>
            </a:endParaRPr>
          </a:p>
        </p:txBody>
      </p:sp>
      <p:sp>
        <p:nvSpPr>
          <p:cNvPr id="28" name="Text Box 130"/>
          <p:cNvSpPr txBox="1">
            <a:spLocks noChangeArrowheads="1"/>
          </p:cNvSpPr>
          <p:nvPr/>
        </p:nvSpPr>
        <p:spPr bwMode="auto">
          <a:xfrm>
            <a:off x="5853113" y="2219325"/>
            <a:ext cx="3138487" cy="523875"/>
          </a:xfrm>
          <a:prstGeom prst="rect">
            <a:avLst/>
          </a:prstGeom>
          <a:noFill/>
          <a:ln w="9525">
            <a:noFill/>
            <a:miter lim="800000"/>
            <a:headEnd/>
            <a:tailEnd/>
          </a:ln>
        </p:spPr>
        <p:txBody>
          <a:bodyPr>
            <a:spAutoFit/>
          </a:bodyPr>
          <a:lstStyle/>
          <a:p>
            <a:pPr>
              <a:spcBef>
                <a:spcPct val="50000"/>
              </a:spcBef>
            </a:pPr>
            <a:r>
              <a:rPr lang="en-US" sz="2800">
                <a:solidFill>
                  <a:srgbClr val="0000CC"/>
                </a:solidFill>
                <a:latin typeface="Times New Roman" pitchFamily="18" charset="0"/>
                <a:cs typeface="Times New Roman" pitchFamily="18" charset="0"/>
              </a:rPr>
              <a:t>GK là cạnh chung.</a:t>
            </a:r>
          </a:p>
        </p:txBody>
      </p:sp>
      <p:sp>
        <p:nvSpPr>
          <p:cNvPr id="29" name="Text Box 131"/>
          <p:cNvSpPr txBox="1">
            <a:spLocks noChangeArrowheads="1"/>
          </p:cNvSpPr>
          <p:nvPr/>
        </p:nvSpPr>
        <p:spPr bwMode="auto">
          <a:xfrm>
            <a:off x="5867400" y="3886200"/>
            <a:ext cx="2971800" cy="523875"/>
          </a:xfrm>
          <a:prstGeom prst="rect">
            <a:avLst/>
          </a:prstGeom>
          <a:noFill/>
          <a:ln w="9525">
            <a:noFill/>
            <a:miter lim="800000"/>
            <a:headEnd/>
            <a:tailEnd/>
          </a:ln>
        </p:spPr>
        <p:txBody>
          <a:bodyPr>
            <a:spAutoFit/>
          </a:bodyPr>
          <a:lstStyle/>
          <a:p>
            <a:pPr>
              <a:spcBef>
                <a:spcPct val="50000"/>
              </a:spcBef>
            </a:pPr>
            <a:r>
              <a:rPr lang="en-US" sz="2800">
                <a:solidFill>
                  <a:srgbClr val="0000CC"/>
                </a:solidFill>
                <a:latin typeface="Times New Roman" pitchFamily="18" charset="0"/>
                <a:cs typeface="Times New Roman" pitchFamily="18" charset="0"/>
              </a:rPr>
              <a:t>GH=IK (gt)</a:t>
            </a:r>
          </a:p>
        </p:txBody>
      </p:sp>
      <p:sp>
        <p:nvSpPr>
          <p:cNvPr id="30" name="Rectangle 29"/>
          <p:cNvSpPr>
            <a:spLocks noChangeArrowheads="1"/>
          </p:cNvSpPr>
          <p:nvPr/>
        </p:nvSpPr>
        <p:spPr bwMode="auto">
          <a:xfrm>
            <a:off x="5035550" y="4648200"/>
            <a:ext cx="4108450" cy="523875"/>
          </a:xfrm>
          <a:prstGeom prst="rect">
            <a:avLst/>
          </a:prstGeom>
          <a:noFill/>
          <a:ln w="9525">
            <a:noFill/>
            <a:miter lim="800000"/>
            <a:headEnd/>
            <a:tailEnd/>
          </a:ln>
        </p:spPr>
        <p:txBody>
          <a:bodyPr wrap="none">
            <a:spAutoFit/>
          </a:bodyPr>
          <a:lstStyle/>
          <a:p>
            <a:r>
              <a:rPr lang="en-US" sz="2800">
                <a:solidFill>
                  <a:srgbClr val="0000CC"/>
                </a:solidFill>
                <a:latin typeface="Times New Roman" pitchFamily="18" charset="0"/>
                <a:cs typeface="Times New Roman" pitchFamily="18" charset="0"/>
              </a:rPr>
              <a:t>Vậy </a:t>
            </a:r>
            <a:r>
              <a:rPr lang="el-GR" sz="2800">
                <a:solidFill>
                  <a:srgbClr val="0000CC"/>
                </a:solidFill>
                <a:latin typeface="Times New Roman" pitchFamily="18" charset="0"/>
                <a:cs typeface="Times New Roman" pitchFamily="18" charset="0"/>
              </a:rPr>
              <a:t>Δ</a:t>
            </a:r>
            <a:r>
              <a:rPr lang="en-US" sz="2800">
                <a:solidFill>
                  <a:srgbClr val="0000CC"/>
                </a:solidFill>
                <a:latin typeface="Times New Roman" pitchFamily="18" charset="0"/>
                <a:cs typeface="Times New Roman" pitchFamily="18" charset="0"/>
              </a:rPr>
              <a:t>GHK=</a:t>
            </a:r>
            <a:r>
              <a:rPr lang="el-GR" sz="2800">
                <a:solidFill>
                  <a:srgbClr val="0000CC"/>
                </a:solidFill>
                <a:latin typeface="Times New Roman" pitchFamily="18" charset="0"/>
                <a:cs typeface="Times New Roman" pitchFamily="18" charset="0"/>
              </a:rPr>
              <a:t>Δ</a:t>
            </a:r>
            <a:r>
              <a:rPr lang="en-US" sz="2800">
                <a:solidFill>
                  <a:srgbClr val="0000CC"/>
                </a:solidFill>
                <a:latin typeface="Times New Roman" pitchFamily="18" charset="0"/>
                <a:cs typeface="Times New Roman" pitchFamily="18" charset="0"/>
              </a:rPr>
              <a:t>KIG (c-g-c)</a:t>
            </a:r>
            <a:endParaRPr lang="en-US" sz="2800">
              <a:latin typeface="Times New Roman" pitchFamily="18" charset="0"/>
              <a:cs typeface="Times New Roman" pitchFamily="18" charset="0"/>
            </a:endParaRPr>
          </a:p>
        </p:txBody>
      </p:sp>
      <p:pic>
        <p:nvPicPr>
          <p:cNvPr id="31" name="Picture 68"/>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943600" y="3048000"/>
            <a:ext cx="1998663" cy="552450"/>
          </a:xfrm>
          <a:prstGeom prst="rect">
            <a:avLst/>
          </a:prstGeom>
          <a:noFill/>
          <a:ln w="9525">
            <a:noFill/>
            <a:miter lim="800000"/>
            <a:headEnd/>
            <a:tailEnd/>
          </a:ln>
        </p:spPr>
      </p:pic>
      <p:sp>
        <p:nvSpPr>
          <p:cNvPr id="32" name="Rectangle 31"/>
          <p:cNvSpPr>
            <a:spLocks noChangeArrowheads="1"/>
          </p:cNvSpPr>
          <p:nvPr/>
        </p:nvSpPr>
        <p:spPr bwMode="auto">
          <a:xfrm>
            <a:off x="8077200" y="3124200"/>
            <a:ext cx="530225" cy="369888"/>
          </a:xfrm>
          <a:prstGeom prst="rect">
            <a:avLst/>
          </a:prstGeom>
          <a:noFill/>
          <a:ln w="9525">
            <a:noFill/>
            <a:miter lim="800000"/>
            <a:headEnd/>
            <a:tailEnd/>
          </a:ln>
        </p:spPr>
        <p:txBody>
          <a:bodyPr wrap="none">
            <a:spAutoFit/>
          </a:bodyPr>
          <a:lstStyle/>
          <a:p>
            <a:pPr>
              <a:spcBef>
                <a:spcPct val="50000"/>
              </a:spcBef>
            </a:pPr>
            <a:r>
              <a:rPr lang="en-US">
                <a:solidFill>
                  <a:srgbClr val="0000CC"/>
                </a:solidFill>
              </a:rPr>
              <a:t>(gt)</a:t>
            </a:r>
          </a:p>
        </p:txBody>
      </p:sp>
    </p:spTree>
  </p:cSld>
  <p:clrMapOvr>
    <a:masterClrMapping/>
  </p:clrMapOvr>
  <p:transition>
    <p:zoom dir="in"/>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repeatCount="300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strips(downRight)">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downRight)">
                                      <p:cBhvr>
                                        <p:cTn id="12" dur="500"/>
                                        <p:tgtEl>
                                          <p:spTgt spid="2"/>
                                        </p:tgtEl>
                                      </p:cBhvr>
                                    </p:animEffect>
                                  </p:childTnLst>
                                </p:cTn>
                              </p:par>
                            </p:childTnLst>
                          </p:cTn>
                        </p:par>
                        <p:par>
                          <p:cTn id="13" fill="hold">
                            <p:stCondLst>
                              <p:cond delay="500"/>
                            </p:stCondLst>
                            <p:childTnLst>
                              <p:par>
                                <p:cTn id="14" presetID="1" presetClass="entr" presetSubtype="0" fill="hold" grpId="0" nodeType="afterEffect">
                                  <p:stCondLst>
                                    <p:cond delay="0"/>
                                  </p:stCondLst>
                                  <p:iterate type="lt">
                                    <p:tmAbs val="75"/>
                                  </p:iterate>
                                  <p:childTnLst>
                                    <p:set>
                                      <p:cBhvr>
                                        <p:cTn id="15" dur="1" fill="hold">
                                          <p:stCondLst>
                                            <p:cond delay="74"/>
                                          </p:stCondLst>
                                        </p:cTn>
                                        <p:tgtEl>
                                          <p:spTgt spid="27"/>
                                        </p:tgtEl>
                                        <p:attrNameLst>
                                          <p:attrName>style.visibility</p:attrName>
                                        </p:attrNameLst>
                                      </p:cBhvr>
                                      <p:to>
                                        <p:strVal val="visible"/>
                                      </p:to>
                                    </p:set>
                                  </p:childTnLst>
                                </p:cTn>
                              </p:par>
                            </p:childTnLst>
                          </p:cTn>
                        </p:par>
                        <p:par>
                          <p:cTn id="16" fill="hold">
                            <p:stCondLst>
                              <p:cond delay="1475"/>
                            </p:stCondLst>
                            <p:childTnLst>
                              <p:par>
                                <p:cTn id="17" presetID="1" presetClass="entr" presetSubtype="0" fill="hold" grpId="0" nodeType="afterEffect">
                                  <p:stCondLst>
                                    <p:cond delay="0"/>
                                  </p:stCondLst>
                                  <p:iterate type="lt">
                                    <p:tmAbs val="75"/>
                                  </p:iterate>
                                  <p:childTnLst>
                                    <p:set>
                                      <p:cBhvr>
                                        <p:cTn id="18" dur="1" fill="hold">
                                          <p:stCondLst>
                                            <p:cond delay="74"/>
                                          </p:stCondLst>
                                        </p:cTn>
                                        <p:tgtEl>
                                          <p:spTgt spid="28"/>
                                        </p:tgtEl>
                                        <p:attrNameLst>
                                          <p:attrName>style.visibility</p:attrName>
                                        </p:attrNameLst>
                                      </p:cBhvr>
                                      <p:to>
                                        <p:strVal val="visible"/>
                                      </p:to>
                                    </p:set>
                                  </p:childTnLst>
                                </p:cTn>
                              </p:par>
                            </p:childTnLst>
                          </p:cTn>
                        </p:par>
                        <p:par>
                          <p:cTn id="19" fill="hold">
                            <p:stCondLst>
                              <p:cond delay="2525"/>
                            </p:stCondLst>
                            <p:childTnLst>
                              <p:par>
                                <p:cTn id="20" presetID="18" presetClass="entr" presetSubtype="6"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strips(downRight)">
                                      <p:cBhvr>
                                        <p:cTn id="22" dur="500"/>
                                        <p:tgtEl>
                                          <p:spTgt spid="31"/>
                                        </p:tgtEl>
                                      </p:cBhvr>
                                    </p:animEffect>
                                  </p:childTnLst>
                                </p:cTn>
                              </p:par>
                            </p:childTnLst>
                          </p:cTn>
                        </p:par>
                        <p:par>
                          <p:cTn id="23" fill="hold">
                            <p:stCondLst>
                              <p:cond delay="3025"/>
                            </p:stCondLst>
                            <p:childTnLst>
                              <p:par>
                                <p:cTn id="24" presetID="5" presetClass="entr" presetSubtype="10" fill="hold" grpId="0" nodeType="after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checkerboard(across)">
                                      <p:cBhvr>
                                        <p:cTn id="26" dur="500"/>
                                        <p:tgtEl>
                                          <p:spTgt spid="32"/>
                                        </p:tgtEl>
                                      </p:cBhvr>
                                    </p:animEffect>
                                  </p:childTnLst>
                                </p:cTn>
                              </p:par>
                            </p:childTnLst>
                          </p:cTn>
                        </p:par>
                        <p:par>
                          <p:cTn id="27" fill="hold">
                            <p:stCondLst>
                              <p:cond delay="3525"/>
                            </p:stCondLst>
                            <p:childTnLst>
                              <p:par>
                                <p:cTn id="28" presetID="1" presetClass="entr" presetSubtype="0" fill="hold" grpId="0" nodeType="afterEffect">
                                  <p:stCondLst>
                                    <p:cond delay="0"/>
                                  </p:stCondLst>
                                  <p:iterate type="lt">
                                    <p:tmAbs val="75"/>
                                  </p:iterate>
                                  <p:childTnLst>
                                    <p:set>
                                      <p:cBhvr>
                                        <p:cTn id="29" dur="1" fill="hold">
                                          <p:stCondLst>
                                            <p:cond delay="74"/>
                                          </p:stCondLst>
                                        </p:cTn>
                                        <p:tgtEl>
                                          <p:spTgt spid="29"/>
                                        </p:tgtEl>
                                        <p:attrNameLst>
                                          <p:attrName>style.visibility</p:attrName>
                                        </p:attrNameLst>
                                      </p:cBhvr>
                                      <p:to>
                                        <p:strVal val="visible"/>
                                      </p:to>
                                    </p:set>
                                  </p:childTnLst>
                                </p:cTn>
                              </p:par>
                            </p:childTnLst>
                          </p:cTn>
                        </p:par>
                        <p:par>
                          <p:cTn id="30" fill="hold">
                            <p:stCondLst>
                              <p:cond delay="4200"/>
                            </p:stCondLst>
                            <p:childTnLst>
                              <p:par>
                                <p:cTn id="31" presetID="18" presetClass="entr" presetSubtype="6" fill="hold" grpId="0" nodeType="after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strips(downRight)">
                                      <p:cBhvr>
                                        <p:cTn id="3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autoUpdateAnimBg="0"/>
      <p:bldP spid="28" grpId="0" autoUpdateAnimBg="0"/>
      <p:bldP spid="29" grpId="0" autoUpdateAnimBg="0"/>
      <p:bldP spid="30" grpId="0"/>
      <p:bldP spid="3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p:cNvPicPr>
            <a:picLocks noChangeAspect="1" noChangeArrowheads="1"/>
          </p:cNvPicPr>
          <p:nvPr/>
        </p:nvPicPr>
        <p:blipFill>
          <a:blip r:embed="rId3"/>
          <a:srcRect/>
          <a:stretch>
            <a:fillRect/>
          </a:stretch>
        </p:blipFill>
        <p:spPr bwMode="auto">
          <a:xfrm>
            <a:off x="76200" y="1066800"/>
            <a:ext cx="5815013" cy="3810000"/>
          </a:xfrm>
          <a:prstGeom prst="rect">
            <a:avLst/>
          </a:prstGeom>
          <a:noFill/>
          <a:ln w="9525">
            <a:noFill/>
            <a:miter lim="800000"/>
            <a:headEnd/>
            <a:tailEnd/>
          </a:ln>
        </p:spPr>
      </p:pic>
      <p:sp>
        <p:nvSpPr>
          <p:cNvPr id="3" name="Text Box 117"/>
          <p:cNvSpPr txBox="1">
            <a:spLocks noChangeArrowheads="1"/>
          </p:cNvSpPr>
          <p:nvPr/>
        </p:nvSpPr>
        <p:spPr bwMode="auto">
          <a:xfrm>
            <a:off x="381000" y="381000"/>
            <a:ext cx="1828800" cy="584775"/>
          </a:xfrm>
          <a:prstGeom prst="rect">
            <a:avLst/>
          </a:prstGeom>
          <a:noFill/>
          <a:ln w="9525">
            <a:noFill/>
            <a:miter lim="800000"/>
            <a:headEnd/>
            <a:tailEnd/>
          </a:ln>
        </p:spPr>
        <p:txBody>
          <a:bodyPr>
            <a:spAutoFit/>
          </a:bodyPr>
          <a:lstStyle/>
          <a:p>
            <a:pPr>
              <a:spcBef>
                <a:spcPct val="50000"/>
              </a:spcBef>
              <a:defRPr/>
            </a:pP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Nhóm</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p:txBody>
      </p:sp>
      <p:sp>
        <p:nvSpPr>
          <p:cNvPr id="5" name="Text Box 129"/>
          <p:cNvSpPr txBox="1">
            <a:spLocks noChangeArrowheads="1"/>
          </p:cNvSpPr>
          <p:nvPr/>
        </p:nvSpPr>
        <p:spPr bwMode="auto">
          <a:xfrm>
            <a:off x="5486400" y="1066800"/>
            <a:ext cx="3962400" cy="523875"/>
          </a:xfrm>
          <a:prstGeom prst="rect">
            <a:avLst/>
          </a:prstGeom>
          <a:noFill/>
          <a:ln w="9525">
            <a:noFill/>
            <a:miter lim="800000"/>
            <a:headEnd/>
            <a:tailEnd/>
          </a:ln>
        </p:spPr>
        <p:txBody>
          <a:bodyPr>
            <a:spAutoFit/>
          </a:bodyPr>
          <a:lstStyle/>
          <a:p>
            <a:pPr>
              <a:spcBef>
                <a:spcPct val="50000"/>
              </a:spcBef>
            </a:pPr>
            <a:r>
              <a:rPr lang="el-GR" sz="2800">
                <a:latin typeface="Times New Roman" pitchFamily="18" charset="0"/>
                <a:cs typeface="Times New Roman" pitchFamily="18" charset="0"/>
              </a:rPr>
              <a:t> </a:t>
            </a:r>
            <a:r>
              <a:rPr lang="en-US" sz="2800">
                <a:solidFill>
                  <a:srgbClr val="0000FF"/>
                </a:solidFill>
                <a:latin typeface="Times New Roman" pitchFamily="18" charset="0"/>
                <a:cs typeface="Times New Roman" pitchFamily="18" charset="0"/>
              </a:rPr>
              <a:t>Xét</a:t>
            </a:r>
            <a:r>
              <a:rPr lang="en-US" sz="2800">
                <a:latin typeface="Times New Roman" pitchFamily="18" charset="0"/>
                <a:cs typeface="Times New Roman" pitchFamily="18" charset="0"/>
              </a:rPr>
              <a:t> </a:t>
            </a:r>
            <a:r>
              <a:rPr lang="el-GR" sz="2800">
                <a:solidFill>
                  <a:srgbClr val="0000CC"/>
                </a:solidFill>
                <a:latin typeface="Times New Roman" pitchFamily="18" charset="0"/>
                <a:cs typeface="Times New Roman" pitchFamily="18" charset="0"/>
              </a:rPr>
              <a:t>Δ</a:t>
            </a:r>
            <a:r>
              <a:rPr lang="en-US" sz="2800">
                <a:solidFill>
                  <a:srgbClr val="0000CC"/>
                </a:solidFill>
                <a:latin typeface="Times New Roman" pitchFamily="18" charset="0"/>
                <a:cs typeface="Times New Roman" pitchFamily="18" charset="0"/>
              </a:rPr>
              <a:t>OAB và </a:t>
            </a:r>
            <a:r>
              <a:rPr lang="el-GR" sz="2800">
                <a:solidFill>
                  <a:srgbClr val="0000CC"/>
                </a:solidFill>
                <a:latin typeface="Times New Roman" pitchFamily="18" charset="0"/>
                <a:cs typeface="Times New Roman" pitchFamily="18" charset="0"/>
              </a:rPr>
              <a:t>Δ</a:t>
            </a:r>
            <a:r>
              <a:rPr lang="en-US" sz="2800">
                <a:solidFill>
                  <a:srgbClr val="0000CC"/>
                </a:solidFill>
                <a:latin typeface="Times New Roman" pitchFamily="18" charset="0"/>
                <a:cs typeface="Times New Roman" pitchFamily="18" charset="0"/>
              </a:rPr>
              <a:t>ODC</a:t>
            </a:r>
            <a:endParaRPr lang="el-GR" sz="2800">
              <a:solidFill>
                <a:srgbClr val="0000CC"/>
              </a:solidFill>
              <a:latin typeface="Times New Roman" pitchFamily="18" charset="0"/>
              <a:cs typeface="Times New Roman" pitchFamily="18" charset="0"/>
            </a:endParaRPr>
          </a:p>
        </p:txBody>
      </p:sp>
      <p:sp>
        <p:nvSpPr>
          <p:cNvPr id="6" name="Text Box 125"/>
          <p:cNvSpPr txBox="1">
            <a:spLocks noChangeArrowheads="1"/>
          </p:cNvSpPr>
          <p:nvPr/>
        </p:nvSpPr>
        <p:spPr bwMode="auto">
          <a:xfrm>
            <a:off x="6172200" y="1905000"/>
            <a:ext cx="2438400" cy="523875"/>
          </a:xfrm>
          <a:prstGeom prst="rect">
            <a:avLst/>
          </a:prstGeom>
          <a:noFill/>
          <a:ln w="9525">
            <a:noFill/>
            <a:miter lim="800000"/>
            <a:headEnd/>
            <a:tailEnd/>
          </a:ln>
        </p:spPr>
        <p:txBody>
          <a:bodyPr>
            <a:spAutoFit/>
          </a:bodyPr>
          <a:lstStyle/>
          <a:p>
            <a:pPr>
              <a:spcBef>
                <a:spcPct val="50000"/>
              </a:spcBef>
            </a:pPr>
            <a:r>
              <a:rPr lang="en-US" sz="2800">
                <a:solidFill>
                  <a:srgbClr val="0000CC"/>
                </a:solidFill>
                <a:latin typeface="Times New Roman" pitchFamily="18" charset="0"/>
                <a:cs typeface="Times New Roman" pitchFamily="18" charset="0"/>
              </a:rPr>
              <a:t>OA=OD (gt)</a:t>
            </a:r>
          </a:p>
        </p:txBody>
      </p:sp>
      <p:sp>
        <p:nvSpPr>
          <p:cNvPr id="7" name="Text Box 125"/>
          <p:cNvSpPr txBox="1">
            <a:spLocks noChangeArrowheads="1"/>
          </p:cNvSpPr>
          <p:nvPr/>
        </p:nvSpPr>
        <p:spPr bwMode="auto">
          <a:xfrm>
            <a:off x="6172200" y="3276600"/>
            <a:ext cx="2438400" cy="523875"/>
          </a:xfrm>
          <a:prstGeom prst="rect">
            <a:avLst/>
          </a:prstGeom>
          <a:noFill/>
          <a:ln w="9525">
            <a:noFill/>
            <a:miter lim="800000"/>
            <a:headEnd/>
            <a:tailEnd/>
          </a:ln>
        </p:spPr>
        <p:txBody>
          <a:bodyPr>
            <a:spAutoFit/>
          </a:bodyPr>
          <a:lstStyle/>
          <a:p>
            <a:pPr>
              <a:spcBef>
                <a:spcPct val="50000"/>
              </a:spcBef>
            </a:pPr>
            <a:r>
              <a:rPr lang="en-US" sz="2800">
                <a:solidFill>
                  <a:srgbClr val="0000CC"/>
                </a:solidFill>
                <a:latin typeface="Times New Roman" pitchFamily="18" charset="0"/>
                <a:cs typeface="Times New Roman" pitchFamily="18" charset="0"/>
              </a:rPr>
              <a:t>OB=OC (gt)</a:t>
            </a:r>
          </a:p>
        </p:txBody>
      </p:sp>
      <p:pic>
        <p:nvPicPr>
          <p:cNvPr id="8" name="Picture 7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6248400" y="2590800"/>
            <a:ext cx="1981200" cy="530225"/>
          </a:xfrm>
          <a:prstGeom prst="rect">
            <a:avLst/>
          </a:prstGeom>
          <a:noFill/>
          <a:ln w="9525">
            <a:noFill/>
            <a:miter lim="800000"/>
            <a:headEnd/>
            <a:tailEnd/>
          </a:ln>
        </p:spPr>
      </p:pic>
      <p:sp>
        <p:nvSpPr>
          <p:cNvPr id="9" name="Text Box 129"/>
          <p:cNvSpPr txBox="1">
            <a:spLocks noChangeArrowheads="1"/>
          </p:cNvSpPr>
          <p:nvPr/>
        </p:nvSpPr>
        <p:spPr bwMode="auto">
          <a:xfrm>
            <a:off x="4800600" y="4038600"/>
            <a:ext cx="4419600" cy="523875"/>
          </a:xfrm>
          <a:prstGeom prst="rect">
            <a:avLst/>
          </a:prstGeom>
          <a:noFill/>
          <a:ln w="9525">
            <a:noFill/>
            <a:miter lim="800000"/>
            <a:headEnd/>
            <a:tailEnd/>
          </a:ln>
        </p:spPr>
        <p:txBody>
          <a:bodyPr>
            <a:spAutoFit/>
          </a:bodyPr>
          <a:lstStyle/>
          <a:p>
            <a:pPr>
              <a:spcBef>
                <a:spcPct val="50000"/>
              </a:spcBef>
            </a:pPr>
            <a:r>
              <a:rPr lang="en-US" sz="2800">
                <a:solidFill>
                  <a:srgbClr val="0000FF"/>
                </a:solidFill>
                <a:latin typeface="Times New Roman" pitchFamily="18" charset="0"/>
                <a:cs typeface="Times New Roman" pitchFamily="18" charset="0"/>
              </a:rPr>
              <a:t>Vậy</a:t>
            </a:r>
            <a:r>
              <a:rPr lang="en-US" sz="2800">
                <a:latin typeface="Times New Roman" pitchFamily="18" charset="0"/>
                <a:cs typeface="Times New Roman" pitchFamily="18" charset="0"/>
              </a:rPr>
              <a:t> </a:t>
            </a:r>
            <a:r>
              <a:rPr lang="el-GR" sz="2800">
                <a:solidFill>
                  <a:srgbClr val="0000CC"/>
                </a:solidFill>
                <a:latin typeface="Times New Roman" pitchFamily="18" charset="0"/>
                <a:cs typeface="Times New Roman" pitchFamily="18" charset="0"/>
              </a:rPr>
              <a:t>Δ</a:t>
            </a:r>
            <a:r>
              <a:rPr lang="en-US" sz="2800">
                <a:solidFill>
                  <a:srgbClr val="0000CC"/>
                </a:solidFill>
                <a:latin typeface="Times New Roman" pitchFamily="18" charset="0"/>
                <a:cs typeface="Times New Roman" pitchFamily="18" charset="0"/>
              </a:rPr>
              <a:t>OAB = </a:t>
            </a:r>
            <a:r>
              <a:rPr lang="el-GR" sz="2800">
                <a:solidFill>
                  <a:srgbClr val="0000CC"/>
                </a:solidFill>
                <a:latin typeface="Times New Roman" pitchFamily="18" charset="0"/>
                <a:cs typeface="Times New Roman" pitchFamily="18" charset="0"/>
              </a:rPr>
              <a:t>Δ</a:t>
            </a:r>
            <a:r>
              <a:rPr lang="en-US" sz="2800">
                <a:solidFill>
                  <a:srgbClr val="0000CC"/>
                </a:solidFill>
                <a:latin typeface="Times New Roman" pitchFamily="18" charset="0"/>
                <a:cs typeface="Times New Roman" pitchFamily="18" charset="0"/>
              </a:rPr>
              <a:t>ODC (c.g.c)</a:t>
            </a:r>
            <a:endParaRPr lang="el-GR" sz="2800">
              <a:solidFill>
                <a:srgbClr val="0000CC"/>
              </a:solidFill>
              <a:latin typeface="Times New Roman" pitchFamily="18" charset="0"/>
              <a:cs typeface="Times New Roman" pitchFamily="18" charset="0"/>
            </a:endParaRPr>
          </a:p>
        </p:txBody>
      </p:sp>
      <p:sp>
        <p:nvSpPr>
          <p:cNvPr id="10" name="Rectangle 9"/>
          <p:cNvSpPr>
            <a:spLocks noChangeArrowheads="1"/>
          </p:cNvSpPr>
          <p:nvPr/>
        </p:nvSpPr>
        <p:spPr bwMode="auto">
          <a:xfrm>
            <a:off x="8229600" y="2590800"/>
            <a:ext cx="762000" cy="461963"/>
          </a:xfrm>
          <a:prstGeom prst="rect">
            <a:avLst/>
          </a:prstGeom>
          <a:noFill/>
          <a:ln w="9525">
            <a:noFill/>
            <a:miter lim="800000"/>
            <a:headEnd/>
            <a:tailEnd/>
          </a:ln>
        </p:spPr>
        <p:txBody>
          <a:bodyPr>
            <a:spAutoFit/>
          </a:bodyPr>
          <a:lstStyle/>
          <a:p>
            <a:pPr>
              <a:spcBef>
                <a:spcPct val="50000"/>
              </a:spcBef>
            </a:pPr>
            <a:r>
              <a:rPr lang="en-US" sz="2400">
                <a:solidFill>
                  <a:srgbClr val="0000CC"/>
                </a:solidFill>
              </a:rPr>
              <a:t>(đđ)</a:t>
            </a:r>
          </a:p>
        </p:txBody>
      </p:sp>
    </p:spTree>
  </p:cSld>
  <p:clrMapOvr>
    <a:masterClrMapping/>
  </p:clrMapOvr>
  <p:transition>
    <p:comb dir="vert"/>
    <p:sndAc>
      <p:stSnd>
        <p:snd r:embed="rId2" name="voltag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repeatCount="3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par>
                          <p:cTn id="8" fill="hold">
                            <p:stCondLst>
                              <p:cond delay="1500"/>
                            </p:stCondLst>
                            <p:childTnLst>
                              <p:par>
                                <p:cTn id="9" presetID="18" presetClass="entr" presetSubtype="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trips(downRigh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6"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strips(downRight)">
                                      <p:cBhvr>
                                        <p:cTn id="16" dur="500"/>
                                        <p:tgtEl>
                                          <p:spTgt spid="5"/>
                                        </p:tgtEl>
                                      </p:cBhvr>
                                    </p:animEffect>
                                  </p:childTnLst>
                                </p:cTn>
                              </p:par>
                            </p:childTnLst>
                          </p:cTn>
                        </p:par>
                        <p:par>
                          <p:cTn id="17" fill="hold">
                            <p:stCondLst>
                              <p:cond delay="500"/>
                            </p:stCondLst>
                            <p:childTnLst>
                              <p:par>
                                <p:cTn id="18" presetID="1" presetClass="entr" presetSubtype="0" fill="hold" grpId="0" nodeType="afterEffect">
                                  <p:stCondLst>
                                    <p:cond delay="0"/>
                                  </p:stCondLst>
                                  <p:iterate type="lt">
                                    <p:tmAbs val="75"/>
                                  </p:iterate>
                                  <p:childTnLst>
                                    <p:set>
                                      <p:cBhvr>
                                        <p:cTn id="19" dur="1" fill="hold">
                                          <p:stCondLst>
                                            <p:cond delay="74"/>
                                          </p:stCondLst>
                                        </p:cTn>
                                        <p:tgtEl>
                                          <p:spTgt spid="6"/>
                                        </p:tgtEl>
                                        <p:attrNameLst>
                                          <p:attrName>style.visibility</p:attrName>
                                        </p:attrNameLst>
                                      </p:cBhvr>
                                      <p:to>
                                        <p:strVal val="visible"/>
                                      </p:to>
                                    </p:set>
                                  </p:childTnLst>
                                </p:cTn>
                              </p:par>
                            </p:childTnLst>
                          </p:cTn>
                        </p:par>
                        <p:par>
                          <p:cTn id="20" fill="hold">
                            <p:stCondLst>
                              <p:cond delay="1175"/>
                            </p:stCondLst>
                            <p:childTnLst>
                              <p:par>
                                <p:cTn id="21" presetID="18" presetClass="entr" presetSubtype="6"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linds(horizontal)">
                                      <p:cBhvr>
                                        <p:cTn id="26" dur="500"/>
                                        <p:tgtEl>
                                          <p:spTgt spid="10"/>
                                        </p:tgtEl>
                                      </p:cBhvr>
                                    </p:animEffect>
                                  </p:childTnLst>
                                </p:cTn>
                              </p:par>
                            </p:childTnLst>
                          </p:cTn>
                        </p:par>
                        <p:par>
                          <p:cTn id="27" fill="hold">
                            <p:stCondLst>
                              <p:cond delay="1675"/>
                            </p:stCondLst>
                            <p:childTnLst>
                              <p:par>
                                <p:cTn id="28" presetID="1" presetClass="entr" presetSubtype="0" fill="hold" grpId="0" nodeType="afterEffect">
                                  <p:stCondLst>
                                    <p:cond delay="0"/>
                                  </p:stCondLst>
                                  <p:iterate type="lt">
                                    <p:tmAbs val="75"/>
                                  </p:iterate>
                                  <p:childTnLst>
                                    <p:set>
                                      <p:cBhvr>
                                        <p:cTn id="29" dur="1" fill="hold">
                                          <p:stCondLst>
                                            <p:cond delay="74"/>
                                          </p:stCondLst>
                                        </p:cTn>
                                        <p:tgtEl>
                                          <p:spTgt spid="7"/>
                                        </p:tgtEl>
                                        <p:attrNameLst>
                                          <p:attrName>style.visibility</p:attrName>
                                        </p:attrNameLst>
                                      </p:cBhvr>
                                      <p:to>
                                        <p:strVal val="visible"/>
                                      </p:to>
                                    </p:set>
                                  </p:childTnLst>
                                </p:cTn>
                              </p:par>
                            </p:childTnLst>
                          </p:cTn>
                        </p:par>
                        <p:par>
                          <p:cTn id="30" fill="hold">
                            <p:stCondLst>
                              <p:cond delay="2350"/>
                            </p:stCondLst>
                            <p:childTnLst>
                              <p:par>
                                <p:cTn id="31" presetID="18" presetClass="entr" presetSubtype="6"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strips(downRight)">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autoUpdateAnimBg="0"/>
      <p:bldP spid="7" grpId="0" autoUpdateAnimBg="0"/>
      <p:bldP spid="9"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1601" y="1288618"/>
            <a:ext cx="8895644" cy="769441"/>
          </a:xfrm>
          <a:prstGeom prst="rect">
            <a:avLst/>
          </a:prstGeom>
          <a:noFill/>
        </p:spPr>
        <p:txBody>
          <a:bodyPr wrap="square" rtlCol="0">
            <a:spAutoFit/>
          </a:bodyPr>
          <a:lstStyle/>
          <a:p>
            <a:endParaRPr lang="en-US" sz="2200" b="1" dirty="0">
              <a:latin typeface="Times New Roman" panose="02020603050405020304" pitchFamily="18" charset="0"/>
              <a:cs typeface="Times New Roman" panose="02020603050405020304" pitchFamily="18" charset="0"/>
            </a:endParaRPr>
          </a:p>
          <a:p>
            <a:endParaRPr lang="en-US" sz="2200" b="1" dirty="0">
              <a:latin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44121058"/>
              </p:ext>
            </p:extLst>
          </p:nvPr>
        </p:nvGraphicFramePr>
        <p:xfrm>
          <a:off x="417688" y="1631339"/>
          <a:ext cx="4357512" cy="883920"/>
        </p:xfrm>
        <a:graphic>
          <a:graphicData uri="http://schemas.openxmlformats.org/drawingml/2006/table">
            <a:tbl>
              <a:tblPr firstRow="1" bandRow="1">
                <a:tableStyleId>{5940675A-B579-460E-94D1-54222C63F5DA}</a:tableStyleId>
              </a:tblPr>
              <a:tblGrid>
                <a:gridCol w="688688">
                  <a:extLst>
                    <a:ext uri="{9D8B030D-6E8A-4147-A177-3AD203B41FA5}">
                      <a16:colId xmlns:a16="http://schemas.microsoft.com/office/drawing/2014/main" val="20000"/>
                    </a:ext>
                  </a:extLst>
                </a:gridCol>
                <a:gridCol w="3668824">
                  <a:extLst>
                    <a:ext uri="{9D8B030D-6E8A-4147-A177-3AD203B41FA5}">
                      <a16:colId xmlns:a16="http://schemas.microsoft.com/office/drawing/2014/main" val="20001"/>
                    </a:ext>
                  </a:extLst>
                </a:gridCol>
              </a:tblGrid>
              <a:tr h="426720">
                <a:tc>
                  <a:txBody>
                    <a:bodyPr/>
                    <a:lstStyle/>
                    <a:p>
                      <a:r>
                        <a:rPr lang="en-US" sz="2200" dirty="0">
                          <a:latin typeface="Times New Roman" panose="02020603050405020304" pitchFamily="18" charset="0"/>
                          <a:cs typeface="Times New Roman" panose="02020603050405020304" pitchFamily="18" charset="0"/>
                        </a:rPr>
                        <a:t>GT</a:t>
                      </a: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3"/>
                      <a:stretch>
                        <a:fillRect l="-18740" t="-8451" r="-166" b="-126761"/>
                      </a:stretch>
                    </a:blipFill>
                  </a:tcPr>
                </a:tc>
                <a:extLst>
                  <a:ext uri="{0D108BD9-81ED-4DB2-BD59-A6C34878D82A}">
                    <a16:rowId xmlns:a16="http://schemas.microsoft.com/office/drawing/2014/main" val="10000"/>
                  </a:ext>
                </a:extLst>
              </a:tr>
              <a:tr h="426720">
                <a:tc>
                  <a:txBody>
                    <a:bodyPr/>
                    <a:lstStyle/>
                    <a:p>
                      <a:r>
                        <a:rPr lang="en-US" sz="2200" dirty="0">
                          <a:latin typeface="Times New Roman" panose="02020603050405020304" pitchFamily="18" charset="0"/>
                          <a:cs typeface="Times New Roman" panose="02020603050405020304" pitchFamily="18" charset="0"/>
                        </a:rPr>
                        <a:t>KL</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blipFill rotWithShape="0">
                      <a:blip r:embed="rId3"/>
                      <a:stretch>
                        <a:fillRect l="-18740" t="-110000" r="-166" b="-28571"/>
                      </a:stretch>
                    </a:blipFill>
                  </a:tcPr>
                </a:tc>
                <a:extLst>
                  <a:ext uri="{0D108BD9-81ED-4DB2-BD59-A6C34878D82A}">
                    <a16:rowId xmlns:a16="http://schemas.microsoft.com/office/drawing/2014/main" val="10001"/>
                  </a:ext>
                </a:extLst>
              </a:tr>
            </a:tbl>
          </a:graphicData>
        </a:graphic>
      </p:graphicFrame>
      <p:sp>
        <p:nvSpPr>
          <p:cNvPr id="8" name="TextBox 7"/>
          <p:cNvSpPr txBox="1"/>
          <p:nvPr/>
        </p:nvSpPr>
        <p:spPr>
          <a:xfrm>
            <a:off x="197669" y="2602954"/>
            <a:ext cx="5548710" cy="830997"/>
          </a:xfrm>
          <a:prstGeom prst="rect">
            <a:avLst/>
          </a:prstGeom>
          <a:noFill/>
        </p:spPr>
        <p:txBody>
          <a:bodyPr wrap="square" rtlCol="0">
            <a:spAutoFit/>
          </a:bodyPr>
          <a:lstStyle/>
          <a:p>
            <a:r>
              <a:rPr lang="en-US" sz="2400" i="1" dirty="0" err="1">
                <a:solidFill>
                  <a:schemeClr val="accent5">
                    <a:lumMod val="75000"/>
                  </a:schemeClr>
                </a:solidFill>
                <a:latin typeface="Times New Roman" panose="02020603050405020304" pitchFamily="18" charset="0"/>
                <a:cs typeface="Times New Roman" panose="02020603050405020304" pitchFamily="18" charset="0"/>
              </a:rPr>
              <a:t>Sắp</a:t>
            </a:r>
            <a:r>
              <a:rPr lang="en-US" sz="2400" i="1" dirty="0">
                <a:solidFill>
                  <a:schemeClr val="accent5">
                    <a:lumMod val="75000"/>
                  </a:schemeClr>
                </a:solidFill>
                <a:latin typeface="Times New Roman" panose="02020603050405020304" pitchFamily="18" charset="0"/>
                <a:cs typeface="Times New Roman" panose="02020603050405020304" pitchFamily="18" charset="0"/>
              </a:rPr>
              <a:t> </a:t>
            </a:r>
            <a:r>
              <a:rPr lang="en-US" sz="2400" i="1" dirty="0" err="1">
                <a:solidFill>
                  <a:schemeClr val="accent5">
                    <a:lumMod val="75000"/>
                  </a:schemeClr>
                </a:solidFill>
                <a:latin typeface="Times New Roman" panose="02020603050405020304" pitchFamily="18" charset="0"/>
                <a:cs typeface="Times New Roman" panose="02020603050405020304" pitchFamily="18" charset="0"/>
              </a:rPr>
              <a:t>xếp</a:t>
            </a:r>
            <a:r>
              <a:rPr lang="en-US" sz="2400" i="1" dirty="0">
                <a:solidFill>
                  <a:schemeClr val="accent5">
                    <a:lumMod val="75000"/>
                  </a:schemeClr>
                </a:solidFill>
                <a:latin typeface="Times New Roman" panose="02020603050405020304" pitchFamily="18" charset="0"/>
                <a:cs typeface="Times New Roman" panose="02020603050405020304" pitchFamily="18" charset="0"/>
              </a:rPr>
              <a:t> </a:t>
            </a:r>
            <a:r>
              <a:rPr lang="en-US" sz="2400" i="1" dirty="0" err="1">
                <a:solidFill>
                  <a:schemeClr val="accent5">
                    <a:lumMod val="75000"/>
                  </a:schemeClr>
                </a:solidFill>
                <a:latin typeface="Times New Roman" panose="02020603050405020304" pitchFamily="18" charset="0"/>
                <a:cs typeface="Times New Roman" panose="02020603050405020304" pitchFamily="18" charset="0"/>
              </a:rPr>
              <a:t>lại</a:t>
            </a:r>
            <a:r>
              <a:rPr lang="en-US" sz="2400" i="1" dirty="0">
                <a:solidFill>
                  <a:schemeClr val="accent5">
                    <a:lumMod val="75000"/>
                  </a:schemeClr>
                </a:solidFill>
                <a:latin typeface="Times New Roman" panose="02020603050405020304" pitchFamily="18" charset="0"/>
                <a:cs typeface="Times New Roman" panose="02020603050405020304" pitchFamily="18" charset="0"/>
              </a:rPr>
              <a:t> 5 </a:t>
            </a:r>
            <a:r>
              <a:rPr lang="en-US" sz="2400" i="1" dirty="0" err="1">
                <a:solidFill>
                  <a:schemeClr val="accent5">
                    <a:lumMod val="75000"/>
                  </a:schemeClr>
                </a:solidFill>
                <a:latin typeface="Times New Roman" panose="02020603050405020304" pitchFamily="18" charset="0"/>
                <a:cs typeface="Times New Roman" panose="02020603050405020304" pitchFamily="18" charset="0"/>
              </a:rPr>
              <a:t>câu</a:t>
            </a:r>
            <a:r>
              <a:rPr lang="en-US" sz="2400" i="1" dirty="0">
                <a:solidFill>
                  <a:schemeClr val="accent5">
                    <a:lumMod val="75000"/>
                  </a:schemeClr>
                </a:solidFill>
                <a:latin typeface="Times New Roman" panose="02020603050405020304" pitchFamily="18" charset="0"/>
                <a:cs typeface="Times New Roman" panose="02020603050405020304" pitchFamily="18" charset="0"/>
              </a:rPr>
              <a:t> </a:t>
            </a:r>
            <a:r>
              <a:rPr lang="en-US" sz="2400" i="1" dirty="0" err="1">
                <a:solidFill>
                  <a:schemeClr val="accent5">
                    <a:lumMod val="75000"/>
                  </a:schemeClr>
                </a:solidFill>
                <a:latin typeface="Times New Roman" panose="02020603050405020304" pitchFamily="18" charset="0"/>
                <a:cs typeface="Times New Roman" panose="02020603050405020304" pitchFamily="18" charset="0"/>
              </a:rPr>
              <a:t>sau</a:t>
            </a:r>
            <a:r>
              <a:rPr lang="en-US" sz="2400" i="1" dirty="0">
                <a:solidFill>
                  <a:schemeClr val="accent5">
                    <a:lumMod val="75000"/>
                  </a:schemeClr>
                </a:solidFill>
                <a:latin typeface="Times New Roman" panose="02020603050405020304" pitchFamily="18" charset="0"/>
                <a:cs typeface="Times New Roman" panose="02020603050405020304" pitchFamily="18" charset="0"/>
              </a:rPr>
              <a:t> </a:t>
            </a:r>
            <a:r>
              <a:rPr lang="en-US" sz="2400" i="1" dirty="0" err="1">
                <a:solidFill>
                  <a:schemeClr val="accent5">
                    <a:lumMod val="75000"/>
                  </a:schemeClr>
                </a:solidFill>
                <a:latin typeface="Times New Roman" panose="02020603050405020304" pitchFamily="18" charset="0"/>
                <a:cs typeface="Times New Roman" panose="02020603050405020304" pitchFamily="18" charset="0"/>
              </a:rPr>
              <a:t>một</a:t>
            </a:r>
            <a:r>
              <a:rPr lang="en-US" sz="2400" i="1" dirty="0">
                <a:solidFill>
                  <a:schemeClr val="accent5">
                    <a:lumMod val="75000"/>
                  </a:schemeClr>
                </a:solidFill>
                <a:latin typeface="Times New Roman" panose="02020603050405020304" pitchFamily="18" charset="0"/>
                <a:cs typeface="Times New Roman" panose="02020603050405020304" pitchFamily="18" charset="0"/>
              </a:rPr>
              <a:t> </a:t>
            </a:r>
            <a:r>
              <a:rPr lang="en-US" sz="2400" i="1" dirty="0" err="1">
                <a:solidFill>
                  <a:schemeClr val="accent5">
                    <a:lumMod val="75000"/>
                  </a:schemeClr>
                </a:solidFill>
                <a:latin typeface="Times New Roman" panose="02020603050405020304" pitchFamily="18" charset="0"/>
                <a:cs typeface="Times New Roman" panose="02020603050405020304" pitchFamily="18" charset="0"/>
              </a:rPr>
              <a:t>cách</a:t>
            </a:r>
            <a:r>
              <a:rPr lang="en-US" sz="2400" i="1" dirty="0">
                <a:solidFill>
                  <a:schemeClr val="accent5">
                    <a:lumMod val="75000"/>
                  </a:schemeClr>
                </a:solidFill>
                <a:latin typeface="Times New Roman" panose="02020603050405020304" pitchFamily="18" charset="0"/>
                <a:cs typeface="Times New Roman" panose="02020603050405020304" pitchFamily="18" charset="0"/>
              </a:rPr>
              <a:t> </a:t>
            </a:r>
            <a:r>
              <a:rPr lang="en-US" sz="2400" i="1" dirty="0" err="1">
                <a:solidFill>
                  <a:schemeClr val="accent5">
                    <a:lumMod val="75000"/>
                  </a:schemeClr>
                </a:solidFill>
                <a:latin typeface="Times New Roman" panose="02020603050405020304" pitchFamily="18" charset="0"/>
                <a:cs typeface="Times New Roman" panose="02020603050405020304" pitchFamily="18" charset="0"/>
              </a:rPr>
              <a:t>hợp</a:t>
            </a:r>
            <a:r>
              <a:rPr lang="en-US" sz="2400" i="1" dirty="0">
                <a:solidFill>
                  <a:schemeClr val="accent5">
                    <a:lumMod val="75000"/>
                  </a:schemeClr>
                </a:solidFill>
                <a:latin typeface="Times New Roman" panose="02020603050405020304" pitchFamily="18" charset="0"/>
                <a:cs typeface="Times New Roman" panose="02020603050405020304" pitchFamily="18" charset="0"/>
              </a:rPr>
              <a:t> </a:t>
            </a:r>
            <a:r>
              <a:rPr lang="en-US" sz="2400" i="1" dirty="0" err="1">
                <a:solidFill>
                  <a:schemeClr val="accent5">
                    <a:lumMod val="75000"/>
                  </a:schemeClr>
                </a:solidFill>
                <a:latin typeface="Times New Roman" panose="02020603050405020304" pitchFamily="18" charset="0"/>
                <a:cs typeface="Times New Roman" panose="02020603050405020304" pitchFamily="18" charset="0"/>
              </a:rPr>
              <a:t>lý</a:t>
            </a:r>
            <a:r>
              <a:rPr lang="en-US" sz="2400" i="1" dirty="0">
                <a:solidFill>
                  <a:schemeClr val="accent5">
                    <a:lumMod val="75000"/>
                  </a:schemeClr>
                </a:solidFill>
                <a:latin typeface="Times New Roman" panose="02020603050405020304" pitchFamily="18" charset="0"/>
                <a:cs typeface="Times New Roman" panose="02020603050405020304" pitchFamily="18" charset="0"/>
              </a:rPr>
              <a:t> </a:t>
            </a:r>
            <a:r>
              <a:rPr lang="en-US" sz="2400" i="1" dirty="0" err="1">
                <a:solidFill>
                  <a:schemeClr val="accent5">
                    <a:lumMod val="75000"/>
                  </a:schemeClr>
                </a:solidFill>
                <a:latin typeface="Times New Roman" panose="02020603050405020304" pitchFamily="18" charset="0"/>
                <a:cs typeface="Times New Roman" panose="02020603050405020304" pitchFamily="18" charset="0"/>
              </a:rPr>
              <a:t>để</a:t>
            </a:r>
            <a:r>
              <a:rPr lang="en-US" sz="2400" i="1" dirty="0">
                <a:solidFill>
                  <a:schemeClr val="accent5">
                    <a:lumMod val="75000"/>
                  </a:schemeClr>
                </a:solidFill>
                <a:latin typeface="Times New Roman" panose="02020603050405020304" pitchFamily="18" charset="0"/>
                <a:cs typeface="Times New Roman" panose="02020603050405020304" pitchFamily="18" charset="0"/>
              </a:rPr>
              <a:t> </a:t>
            </a:r>
            <a:r>
              <a:rPr lang="en-US" sz="2400" i="1" dirty="0" err="1">
                <a:solidFill>
                  <a:schemeClr val="accent5">
                    <a:lumMod val="75000"/>
                  </a:schemeClr>
                </a:solidFill>
                <a:latin typeface="Times New Roman" panose="02020603050405020304" pitchFamily="18" charset="0"/>
                <a:cs typeface="Times New Roman" panose="02020603050405020304" pitchFamily="18" charset="0"/>
              </a:rPr>
              <a:t>thành</a:t>
            </a:r>
            <a:r>
              <a:rPr lang="en-US" sz="2400" i="1" dirty="0">
                <a:solidFill>
                  <a:schemeClr val="accent5">
                    <a:lumMod val="75000"/>
                  </a:schemeClr>
                </a:solidFill>
                <a:latin typeface="Times New Roman" panose="02020603050405020304" pitchFamily="18" charset="0"/>
                <a:cs typeface="Times New Roman" panose="02020603050405020304" pitchFamily="18" charset="0"/>
              </a:rPr>
              <a:t> </a:t>
            </a:r>
            <a:r>
              <a:rPr lang="en-US" sz="2400" i="1" dirty="0" err="1">
                <a:solidFill>
                  <a:schemeClr val="accent5">
                    <a:lumMod val="75000"/>
                  </a:schemeClr>
                </a:solidFill>
                <a:latin typeface="Times New Roman" panose="02020603050405020304" pitchFamily="18" charset="0"/>
                <a:cs typeface="Times New Roman" panose="02020603050405020304" pitchFamily="18" charset="0"/>
              </a:rPr>
              <a:t>lời</a:t>
            </a:r>
            <a:r>
              <a:rPr lang="en-US" sz="2400" i="1" dirty="0">
                <a:solidFill>
                  <a:schemeClr val="accent5">
                    <a:lumMod val="75000"/>
                  </a:schemeClr>
                </a:solidFill>
                <a:latin typeface="Times New Roman" panose="02020603050405020304" pitchFamily="18" charset="0"/>
                <a:cs typeface="Times New Roman" panose="02020603050405020304" pitchFamily="18" charset="0"/>
              </a:rPr>
              <a:t> </a:t>
            </a:r>
            <a:r>
              <a:rPr lang="en-US" sz="2400" i="1" dirty="0" err="1">
                <a:solidFill>
                  <a:schemeClr val="accent5">
                    <a:lumMod val="75000"/>
                  </a:schemeClr>
                </a:solidFill>
                <a:latin typeface="Times New Roman" panose="02020603050405020304" pitchFamily="18" charset="0"/>
                <a:cs typeface="Times New Roman" panose="02020603050405020304" pitchFamily="18" charset="0"/>
              </a:rPr>
              <a:t>giải</a:t>
            </a:r>
            <a:r>
              <a:rPr lang="en-US" sz="2400" i="1" dirty="0">
                <a:solidFill>
                  <a:schemeClr val="accent5">
                    <a:lumMod val="75000"/>
                  </a:schemeClr>
                </a:solidFill>
                <a:latin typeface="Times New Roman" panose="02020603050405020304" pitchFamily="18" charset="0"/>
                <a:cs typeface="Times New Roman" panose="02020603050405020304" pitchFamily="18" charset="0"/>
              </a:rPr>
              <a:t> </a:t>
            </a:r>
            <a:r>
              <a:rPr lang="en-US" sz="2400" i="1" dirty="0" err="1">
                <a:solidFill>
                  <a:schemeClr val="accent5">
                    <a:lumMod val="75000"/>
                  </a:schemeClr>
                </a:solidFill>
                <a:latin typeface="Times New Roman" panose="02020603050405020304" pitchFamily="18" charset="0"/>
                <a:cs typeface="Times New Roman" panose="02020603050405020304" pitchFamily="18" charset="0"/>
              </a:rPr>
              <a:t>bài</a:t>
            </a:r>
            <a:r>
              <a:rPr lang="en-US" sz="2400" i="1" dirty="0">
                <a:solidFill>
                  <a:schemeClr val="accent5">
                    <a:lumMod val="75000"/>
                  </a:schemeClr>
                </a:solidFill>
                <a:latin typeface="Times New Roman" panose="02020603050405020304" pitchFamily="18" charset="0"/>
                <a:cs typeface="Times New Roman" panose="02020603050405020304" pitchFamily="18" charset="0"/>
              </a:rPr>
              <a:t> </a:t>
            </a:r>
            <a:r>
              <a:rPr lang="en-US" sz="2400" i="1" dirty="0" err="1">
                <a:solidFill>
                  <a:schemeClr val="accent5">
                    <a:lumMod val="75000"/>
                  </a:schemeClr>
                </a:solidFill>
                <a:latin typeface="Times New Roman" panose="02020603050405020304" pitchFamily="18" charset="0"/>
                <a:cs typeface="Times New Roman" panose="02020603050405020304" pitchFamily="18" charset="0"/>
              </a:rPr>
              <a:t>toán</a:t>
            </a:r>
            <a:endParaRPr lang="en-US" sz="2400" i="1"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9" name="TextBox 8"/>
          <p:cNvSpPr txBox="1">
            <a:spLocks noRot="1" noChangeAspect="1" noMove="1" noResize="1" noEditPoints="1" noAdjustHandles="1" noChangeArrowheads="1" noChangeShapeType="1" noTextEdit="1"/>
          </p:cNvSpPr>
          <p:nvPr/>
        </p:nvSpPr>
        <p:spPr>
          <a:xfrm>
            <a:off x="248356" y="3557393"/>
            <a:ext cx="5430177" cy="1119409"/>
          </a:xfrm>
          <a:prstGeom prst="rect">
            <a:avLst/>
          </a:prstGeom>
          <a:blipFill rotWithShape="0">
            <a:blip r:embed="rId4"/>
            <a:stretch>
              <a:fillRect l="-1459" t="-3825" b="-10383"/>
            </a:stretch>
          </a:blipFill>
        </p:spPr>
        <p:txBody>
          <a:bodyPr/>
          <a:lstStyle/>
          <a:p>
            <a:r>
              <a:rPr lang="en-US" sz="2400">
                <a:noFill/>
                <a:latin typeface="Times New Roman" pitchFamily="18" charset="0"/>
                <a:cs typeface="Times New Roman" pitchFamily="18" charset="0"/>
              </a:rPr>
              <a:t> </a:t>
            </a:r>
          </a:p>
        </p:txBody>
      </p:sp>
      <p:graphicFrame>
        <p:nvGraphicFramePr>
          <p:cNvPr id="10" name="Object 9"/>
          <p:cNvGraphicFramePr>
            <a:graphicFrameLocks noChangeAspect="1"/>
          </p:cNvGraphicFramePr>
          <p:nvPr>
            <p:extLst>
              <p:ext uri="{D42A27DB-BD31-4B8C-83A1-F6EECF244321}">
                <p14:modId xmlns:p14="http://schemas.microsoft.com/office/powerpoint/2010/main" val="890882013"/>
              </p:ext>
            </p:extLst>
          </p:nvPr>
        </p:nvGraphicFramePr>
        <p:xfrm>
          <a:off x="5524500" y="2797175"/>
          <a:ext cx="127000" cy="190500"/>
        </p:xfrm>
        <a:graphic>
          <a:graphicData uri="http://schemas.openxmlformats.org/presentationml/2006/ole">
            <mc:AlternateContent xmlns:mc="http://schemas.openxmlformats.org/markup-compatibility/2006">
              <mc:Choice xmlns:v="urn:schemas-microsoft-com:vml" Requires="v">
                <p:oleObj spid="_x0000_s47106" name="Equation" r:id="rId5" imgW="126720" imgH="190440" progId="Equation.DSMT4">
                  <p:embed/>
                </p:oleObj>
              </mc:Choice>
              <mc:Fallback>
                <p:oleObj name="Equation" r:id="rId5" imgW="126720" imgH="190440" progId="Equation.DSMT4">
                  <p:embed/>
                  <p:pic>
                    <p:nvPicPr>
                      <p:cNvPr id="1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24500" y="2797175"/>
                        <a:ext cx="1270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Box 11"/>
          <p:cNvSpPr txBox="1">
            <a:spLocks noRot="1" noChangeAspect="1" noMove="1" noResize="1" noEditPoints="1" noAdjustHandles="1" noChangeArrowheads="1" noChangeShapeType="1" noTextEdit="1"/>
          </p:cNvSpPr>
          <p:nvPr/>
        </p:nvSpPr>
        <p:spPr>
          <a:xfrm>
            <a:off x="248356" y="4698972"/>
            <a:ext cx="5430177" cy="430887"/>
          </a:xfrm>
          <a:prstGeom prst="rect">
            <a:avLst/>
          </a:prstGeom>
          <a:blipFill rotWithShape="0">
            <a:blip r:embed="rId7"/>
            <a:stretch>
              <a:fillRect l="-1459" t="-9859" b="-26761"/>
            </a:stretch>
          </a:blipFill>
        </p:spPr>
        <p:txBody>
          <a:bodyPr/>
          <a:lstStyle/>
          <a:p>
            <a:r>
              <a:rPr lang="en-US" sz="2400">
                <a:noFill/>
                <a:latin typeface="Times New Roman" pitchFamily="18" charset="0"/>
                <a:cs typeface="Times New Roman" pitchFamily="18" charset="0"/>
              </a:rPr>
              <a:t> </a:t>
            </a:r>
          </a:p>
        </p:txBody>
      </p:sp>
      <p:sp>
        <p:nvSpPr>
          <p:cNvPr id="14" name="TextBox 13"/>
          <p:cNvSpPr txBox="1">
            <a:spLocks noRot="1" noChangeAspect="1" noMove="1" noResize="1" noEditPoints="1" noAdjustHandles="1" noChangeArrowheads="1" noChangeShapeType="1" noTextEdit="1"/>
          </p:cNvSpPr>
          <p:nvPr/>
        </p:nvSpPr>
        <p:spPr>
          <a:xfrm>
            <a:off x="248355" y="5162072"/>
            <a:ext cx="9064978" cy="442301"/>
          </a:xfrm>
          <a:prstGeom prst="rect">
            <a:avLst/>
          </a:prstGeom>
          <a:blipFill rotWithShape="0">
            <a:blip r:embed="rId8"/>
            <a:stretch>
              <a:fillRect l="-874" t="-6944" b="-27778"/>
            </a:stretch>
          </a:blipFill>
        </p:spPr>
        <p:txBody>
          <a:bodyPr/>
          <a:lstStyle/>
          <a:p>
            <a:r>
              <a:rPr lang="en-US" sz="2400">
                <a:noFill/>
                <a:latin typeface="Times New Roman" pitchFamily="18" charset="0"/>
                <a:cs typeface="Times New Roman" pitchFamily="18" charset="0"/>
              </a:rPr>
              <a:t> </a:t>
            </a:r>
          </a:p>
        </p:txBody>
      </p:sp>
      <p:sp>
        <p:nvSpPr>
          <p:cNvPr id="15" name="TextBox 14"/>
          <p:cNvSpPr txBox="1">
            <a:spLocks noRot="1" noChangeAspect="1" noMove="1" noResize="1" noEditPoints="1" noAdjustHandles="1" noChangeArrowheads="1" noChangeShapeType="1" noTextEdit="1"/>
          </p:cNvSpPr>
          <p:nvPr/>
        </p:nvSpPr>
        <p:spPr>
          <a:xfrm>
            <a:off x="248356" y="5625172"/>
            <a:ext cx="7665156" cy="442301"/>
          </a:xfrm>
          <a:prstGeom prst="rect">
            <a:avLst/>
          </a:prstGeom>
          <a:blipFill rotWithShape="0">
            <a:blip r:embed="rId9"/>
            <a:stretch>
              <a:fillRect l="-1034" t="-6944" b="-27778"/>
            </a:stretch>
          </a:blipFill>
        </p:spPr>
        <p:txBody>
          <a:bodyPr/>
          <a:lstStyle/>
          <a:p>
            <a:r>
              <a:rPr lang="en-US" sz="2400">
                <a:noFill/>
                <a:latin typeface="Times New Roman" pitchFamily="18" charset="0"/>
                <a:cs typeface="Times New Roman" pitchFamily="18" charset="0"/>
              </a:rPr>
              <a:t> </a:t>
            </a:r>
          </a:p>
        </p:txBody>
      </p:sp>
      <p:sp>
        <p:nvSpPr>
          <p:cNvPr id="16" name="TextBox 15"/>
          <p:cNvSpPr txBox="1">
            <a:spLocks noRot="1" noChangeAspect="1" noMove="1" noResize="1" noEditPoints="1" noAdjustHandles="1" noChangeArrowheads="1" noChangeShapeType="1" noTextEdit="1"/>
          </p:cNvSpPr>
          <p:nvPr/>
        </p:nvSpPr>
        <p:spPr>
          <a:xfrm>
            <a:off x="248356" y="6119957"/>
            <a:ext cx="7665156" cy="430887"/>
          </a:xfrm>
          <a:prstGeom prst="rect">
            <a:avLst/>
          </a:prstGeom>
          <a:blipFill rotWithShape="0">
            <a:blip r:embed="rId10"/>
            <a:stretch>
              <a:fillRect l="-1034" t="-9859" b="-26761"/>
            </a:stretch>
          </a:blipFill>
        </p:spPr>
        <p:txBody>
          <a:bodyPr/>
          <a:lstStyle/>
          <a:p>
            <a:r>
              <a:rPr lang="en-US" sz="2400">
                <a:noFill/>
                <a:latin typeface="Times New Roman" pitchFamily="18" charset="0"/>
                <a:cs typeface="Times New Roman" pitchFamily="18" charset="0"/>
              </a:rPr>
              <a:t> </a:t>
            </a:r>
          </a:p>
        </p:txBody>
      </p:sp>
      <p:pic>
        <p:nvPicPr>
          <p:cNvPr id="17" name="Picture 16"/>
          <p:cNvPicPr>
            <a:picLocks noChangeAspect="1"/>
          </p:cNvPicPr>
          <p:nvPr/>
        </p:nvPicPr>
        <p:blipFill>
          <a:blip r:embed="rId11"/>
          <a:stretch>
            <a:fillRect/>
          </a:stretch>
        </p:blipFill>
        <p:spPr>
          <a:xfrm>
            <a:off x="5746379" y="1466251"/>
            <a:ext cx="3115289" cy="3045168"/>
          </a:xfrm>
          <a:prstGeom prst="rect">
            <a:avLst/>
          </a:prstGeom>
        </p:spPr>
      </p:pic>
      <p:sp>
        <p:nvSpPr>
          <p:cNvPr id="13" name="Date Placeholder 12"/>
          <p:cNvSpPr>
            <a:spLocks noGrp="1"/>
          </p:cNvSpPr>
          <p:nvPr>
            <p:ph type="dt" sz="half" idx="10"/>
          </p:nvPr>
        </p:nvSpPr>
        <p:spPr/>
        <p:txBody>
          <a:bodyPr/>
          <a:lstStyle/>
          <a:p>
            <a:fld id="{78DD1A4A-7F10-4A7A-8723-9D246C81D020}" type="datetime1">
              <a:rPr lang="vi-VN" smtClean="0"/>
              <a:pPr/>
              <a:t>18/11/2021</a:t>
            </a:fld>
            <a:endParaRPr lang="en-US"/>
          </a:p>
        </p:txBody>
      </p:sp>
      <p:sp>
        <p:nvSpPr>
          <p:cNvPr id="19" name="Footer Placeholder 18"/>
          <p:cNvSpPr>
            <a:spLocks noGrp="1"/>
          </p:cNvSpPr>
          <p:nvPr>
            <p:ph type="ftr" sz="quarter" idx="11"/>
          </p:nvPr>
        </p:nvSpPr>
        <p:spPr/>
        <p:txBody>
          <a:bodyPr/>
          <a:lstStyle/>
          <a:p>
            <a:endParaRPr lang="en-US"/>
          </a:p>
        </p:txBody>
      </p:sp>
      <p:sp>
        <p:nvSpPr>
          <p:cNvPr id="18" name="Slide Number Placeholder 17"/>
          <p:cNvSpPr>
            <a:spLocks noGrp="1"/>
          </p:cNvSpPr>
          <p:nvPr>
            <p:ph type="sldNum" sz="quarter" idx="12"/>
          </p:nvPr>
        </p:nvSpPr>
        <p:spPr/>
        <p:txBody>
          <a:bodyPr/>
          <a:lstStyle/>
          <a:p>
            <a:fld id="{AF6EB7BE-53F9-4A66-904B-0C744F12899E}" type="slidenum">
              <a:rPr lang="en-US" smtClean="0"/>
              <a:pPr/>
              <a:t>26</a:t>
            </a:fld>
            <a:endParaRPr lang="en-US"/>
          </a:p>
        </p:txBody>
      </p:sp>
      <p:pic>
        <p:nvPicPr>
          <p:cNvPr id="20" name="Picture 19">
            <a:extLst>
              <a:ext uri="{FF2B5EF4-FFF2-40B4-BE49-F238E27FC236}">
                <a16:creationId xmlns:a16="http://schemas.microsoft.com/office/drawing/2014/main" id="{453B174F-EE32-44C0-AEBD-2414C6D6BB2E}"/>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b="8819"/>
          <a:stretch/>
        </p:blipFill>
        <p:spPr>
          <a:xfrm>
            <a:off x="7800975" y="857250"/>
            <a:ext cx="1841898" cy="1428750"/>
          </a:xfrm>
          <a:prstGeom prst="rect">
            <a:avLst/>
          </a:prstGeom>
        </p:spPr>
      </p:pic>
      <p:sp>
        <p:nvSpPr>
          <p:cNvPr id="21" name="Rectangle 20"/>
          <p:cNvSpPr/>
          <p:nvPr/>
        </p:nvSpPr>
        <p:spPr>
          <a:xfrm>
            <a:off x="0" y="0"/>
            <a:ext cx="9144000" cy="1384995"/>
          </a:xfrm>
          <a:prstGeom prst="rect">
            <a:avLst/>
          </a:prstGeom>
        </p:spPr>
        <p:txBody>
          <a:bodyPr wrap="square">
            <a:spAutoFit/>
          </a:bodyPr>
          <a:lstStyle/>
          <a:p>
            <a:r>
              <a:rPr lang="en-US" sz="2800" b="1" u="sng" dirty="0" err="1">
                <a:solidFill>
                  <a:srgbClr val="FF0000"/>
                </a:solidFill>
                <a:latin typeface="Times New Roman" pitchFamily="18" charset="0"/>
                <a:cs typeface="Times New Roman" pitchFamily="18" charset="0"/>
              </a:rPr>
              <a:t>Bài</a:t>
            </a:r>
            <a:r>
              <a:rPr lang="en-US" sz="2800" b="1" u="sng" dirty="0">
                <a:solidFill>
                  <a:srgbClr val="FF0000"/>
                </a:solidFill>
                <a:latin typeface="Times New Roman" pitchFamily="18" charset="0"/>
                <a:cs typeface="Times New Roman" pitchFamily="18" charset="0"/>
              </a:rPr>
              <a:t> 26-SGK:</a:t>
            </a:r>
            <a:r>
              <a:rPr lang="en-US" sz="2800" b="1" dirty="0">
                <a:solidFill>
                  <a:srgbClr val="FF0000"/>
                </a:solidFill>
                <a:latin typeface="Times New Roman" pitchFamily="18" charset="0"/>
                <a:cs typeface="Times New Roman" pitchFamily="18" charset="0"/>
              </a:rPr>
              <a:t> </a:t>
            </a:r>
            <a:r>
              <a:rPr lang="en-US" sz="2800" dirty="0">
                <a:solidFill>
                  <a:srgbClr val="FF0000"/>
                </a:solidFill>
                <a:latin typeface="Times New Roman" pitchFamily="18" charset="0"/>
                <a:cs typeface="Times New Roman" pitchFamily="18" charset="0"/>
              </a:rPr>
              <a:t>“ Cho tam </a:t>
            </a:r>
            <a:r>
              <a:rPr lang="en-US" sz="2800" dirty="0" err="1">
                <a:solidFill>
                  <a:srgbClr val="FF0000"/>
                </a:solidFill>
                <a:latin typeface="Times New Roman" pitchFamily="18" charset="0"/>
                <a:cs typeface="Times New Roman" pitchFamily="18" charset="0"/>
              </a:rPr>
              <a:t>giác</a:t>
            </a:r>
            <a:r>
              <a:rPr lang="en-US" sz="2800" dirty="0">
                <a:solidFill>
                  <a:srgbClr val="FF0000"/>
                </a:solidFill>
                <a:latin typeface="Times New Roman" pitchFamily="18" charset="0"/>
                <a:cs typeface="Times New Roman" pitchFamily="18" charset="0"/>
              </a:rPr>
              <a:t> ABC, M </a:t>
            </a:r>
            <a:r>
              <a:rPr lang="en-US" sz="2800" dirty="0" err="1">
                <a:solidFill>
                  <a:srgbClr val="FF0000"/>
                </a:solidFill>
                <a:latin typeface="Times New Roman" pitchFamily="18" charset="0"/>
                <a:cs typeface="Times New Roman" pitchFamily="18" charset="0"/>
              </a:rPr>
              <a:t>là</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trung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điểm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của</a:t>
            </a:r>
            <a:r>
              <a:rPr lang="en-US" sz="2800" dirty="0">
                <a:solidFill>
                  <a:srgbClr val="FF0000"/>
                </a:solidFill>
                <a:latin typeface="Times New Roman" pitchFamily="18" charset="0"/>
                <a:cs typeface="Times New Roman" pitchFamily="18" charset="0"/>
              </a:rPr>
              <a:t>  BC. </a:t>
            </a:r>
            <a:r>
              <a:rPr lang="en-US" sz="2800" dirty="0" err="1">
                <a:solidFill>
                  <a:srgbClr val="FF0000"/>
                </a:solidFill>
                <a:latin typeface="Times New Roman" pitchFamily="18" charset="0"/>
                <a:cs typeface="Times New Roman" pitchFamily="18" charset="0"/>
              </a:rPr>
              <a:t>Trên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tia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đối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của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tia</a:t>
            </a:r>
            <a:r>
              <a:rPr lang="en-US" sz="2800" dirty="0">
                <a:solidFill>
                  <a:srgbClr val="FF0000"/>
                </a:solidFill>
                <a:latin typeface="Times New Roman" pitchFamily="18" charset="0"/>
                <a:cs typeface="Times New Roman" pitchFamily="18" charset="0"/>
              </a:rPr>
              <a:t>  MA  </a:t>
            </a:r>
            <a:r>
              <a:rPr lang="en-US" sz="2800" dirty="0" err="1">
                <a:solidFill>
                  <a:srgbClr val="FF0000"/>
                </a:solidFill>
                <a:latin typeface="Times New Roman" pitchFamily="18" charset="0"/>
                <a:cs typeface="Times New Roman" pitchFamily="18" charset="0"/>
              </a:rPr>
              <a:t>lấy</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điểm</a:t>
            </a:r>
            <a:r>
              <a:rPr lang="en-US" sz="2800" dirty="0">
                <a:solidFill>
                  <a:srgbClr val="FF0000"/>
                </a:solidFill>
                <a:latin typeface="Times New Roman" pitchFamily="18" charset="0"/>
                <a:cs typeface="Times New Roman" pitchFamily="18" charset="0"/>
              </a:rPr>
              <a:t> E </a:t>
            </a:r>
            <a:r>
              <a:rPr lang="en-US" sz="2800" dirty="0" err="1">
                <a:solidFill>
                  <a:srgbClr val="FF0000"/>
                </a:solidFill>
                <a:latin typeface="Times New Roman" pitchFamily="18" charset="0"/>
                <a:cs typeface="Times New Roman" pitchFamily="18" charset="0"/>
              </a:rPr>
              <a:t>sao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cho</a:t>
            </a:r>
            <a:r>
              <a:rPr lang="en-US" sz="2800" dirty="0">
                <a:solidFill>
                  <a:srgbClr val="FF0000"/>
                </a:solidFill>
                <a:latin typeface="Times New Roman" pitchFamily="18" charset="0"/>
                <a:cs typeface="Times New Roman" pitchFamily="18" charset="0"/>
              </a:rPr>
              <a:t> ME = MA. </a:t>
            </a:r>
            <a:r>
              <a:rPr lang="en-US" sz="2800" dirty="0" err="1">
                <a:solidFill>
                  <a:srgbClr val="FF0000"/>
                </a:solidFill>
                <a:latin typeface="Times New Roman" pitchFamily="18" charset="0"/>
                <a:cs typeface="Times New Roman" pitchFamily="18" charset="0"/>
              </a:rPr>
              <a:t>Chứng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minh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rằng</a:t>
            </a:r>
            <a:r>
              <a:rPr lang="en-US" sz="2800" dirty="0">
                <a:solidFill>
                  <a:srgbClr val="FF0000"/>
                </a:solidFill>
                <a:latin typeface="Times New Roman" pitchFamily="18" charset="0"/>
                <a:cs typeface="Times New Roman" pitchFamily="18" charset="0"/>
              </a:rPr>
              <a:t> AB// CE.</a:t>
            </a:r>
            <a:endParaRPr lang="vi-VN"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787859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2" grpId="0" animBg="1"/>
      <p:bldP spid="14" grpId="0" animBg="1"/>
      <p:bldP spid="15" grpId="0" animBg="1"/>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1601" y="1288618"/>
            <a:ext cx="8895644" cy="769441"/>
          </a:xfrm>
          <a:prstGeom prst="rect">
            <a:avLst/>
          </a:prstGeom>
          <a:noFill/>
        </p:spPr>
        <p:txBody>
          <a:bodyPr wrap="square" rtlCol="0">
            <a:spAutoFit/>
          </a:bodyPr>
          <a:lstStyle/>
          <a:p>
            <a:endParaRPr lang="en-US" sz="2200" b="1" dirty="0">
              <a:latin typeface="Times New Roman" panose="02020603050405020304" pitchFamily="18" charset="0"/>
              <a:cs typeface="Times New Roman" panose="02020603050405020304" pitchFamily="18" charset="0"/>
            </a:endParaRPr>
          </a:p>
          <a:p>
            <a:endParaRPr lang="en-US" sz="2200" b="1" dirty="0">
              <a:latin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nvGraphicFramePr>
        <p:xfrm>
          <a:off x="417688" y="1631339"/>
          <a:ext cx="4357512" cy="914400"/>
        </p:xfrm>
        <a:graphic>
          <a:graphicData uri="http://schemas.openxmlformats.org/drawingml/2006/table">
            <a:tbl>
              <a:tblPr firstRow="1" bandRow="1">
                <a:tableStyleId>{5940675A-B579-460E-94D1-54222C63F5DA}</a:tableStyleId>
              </a:tblPr>
              <a:tblGrid>
                <a:gridCol w="688688">
                  <a:extLst>
                    <a:ext uri="{9D8B030D-6E8A-4147-A177-3AD203B41FA5}">
                      <a16:colId xmlns:a16="http://schemas.microsoft.com/office/drawing/2014/main" val="20000"/>
                    </a:ext>
                  </a:extLst>
                </a:gridCol>
                <a:gridCol w="3668824">
                  <a:extLst>
                    <a:ext uri="{9D8B030D-6E8A-4147-A177-3AD203B41FA5}">
                      <a16:colId xmlns:a16="http://schemas.microsoft.com/office/drawing/2014/main" val="20001"/>
                    </a:ext>
                  </a:extLst>
                </a:gridCol>
              </a:tblGrid>
              <a:tr h="426720">
                <a:tc>
                  <a:txBody>
                    <a:bodyPr/>
                    <a:lstStyle/>
                    <a:p>
                      <a:r>
                        <a:rPr lang="en-US" sz="2400" dirty="0">
                          <a:latin typeface="Times New Roman" pitchFamily="18" charset="0"/>
                          <a:cs typeface="Times New Roman" pitchFamily="18" charset="0"/>
                        </a:rPr>
                        <a:t>GT</a:t>
                      </a: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3"/>
                      <a:stretch>
                        <a:fillRect l="-18740" t="-8451" r="-166" b="-126761"/>
                      </a:stretch>
                    </a:blipFill>
                  </a:tcPr>
                </a:tc>
                <a:extLst>
                  <a:ext uri="{0D108BD9-81ED-4DB2-BD59-A6C34878D82A}">
                    <a16:rowId xmlns:a16="http://schemas.microsoft.com/office/drawing/2014/main" val="10000"/>
                  </a:ext>
                </a:extLst>
              </a:tr>
              <a:tr h="426720">
                <a:tc>
                  <a:txBody>
                    <a:bodyPr/>
                    <a:lstStyle/>
                    <a:p>
                      <a:r>
                        <a:rPr lang="en-US" sz="2400" dirty="0">
                          <a:latin typeface="Times New Roman" pitchFamily="18" charset="0"/>
                          <a:cs typeface="Times New Roman" pitchFamily="18" charset="0"/>
                        </a:rPr>
                        <a:t>KL</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US" sz="240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blipFill rotWithShape="0">
                      <a:blip r:embed="rId3"/>
                      <a:stretch>
                        <a:fillRect l="-18740" t="-110000" r="-166" b="-28571"/>
                      </a:stretch>
                    </a:blipFill>
                  </a:tcPr>
                </a:tc>
                <a:extLst>
                  <a:ext uri="{0D108BD9-81ED-4DB2-BD59-A6C34878D82A}">
                    <a16:rowId xmlns:a16="http://schemas.microsoft.com/office/drawing/2014/main" val="10001"/>
                  </a:ext>
                </a:extLst>
              </a:tr>
            </a:tbl>
          </a:graphicData>
        </a:graphic>
      </p:graphicFrame>
      <p:sp>
        <p:nvSpPr>
          <p:cNvPr id="8" name="TextBox 7"/>
          <p:cNvSpPr txBox="1"/>
          <p:nvPr/>
        </p:nvSpPr>
        <p:spPr>
          <a:xfrm>
            <a:off x="197669" y="2602954"/>
            <a:ext cx="1868198" cy="461665"/>
          </a:xfrm>
          <a:prstGeom prst="rect">
            <a:avLst/>
          </a:prstGeom>
          <a:noFill/>
        </p:spPr>
        <p:txBody>
          <a:bodyPr wrap="square" rtlCol="0">
            <a:spAutoFit/>
          </a:bodyPr>
          <a:lstStyle/>
          <a:p>
            <a:pPr algn="ctr"/>
            <a:r>
              <a:rPr lang="en-US" sz="2400" i="1" dirty="0" err="1">
                <a:latin typeface="Times New Roman" panose="02020603050405020304" pitchFamily="18" charset="0"/>
                <a:cs typeface="Times New Roman" panose="02020603050405020304" pitchFamily="18" charset="0"/>
              </a:rPr>
              <a:t>Giải</a:t>
            </a:r>
            <a:endParaRPr lang="en-US" sz="2400" i="1" dirty="0">
              <a:latin typeface="Times New Roman" panose="02020603050405020304" pitchFamily="18" charset="0"/>
              <a:cs typeface="Times New Roman" panose="02020603050405020304" pitchFamily="18" charset="0"/>
            </a:endParaRPr>
          </a:p>
        </p:txBody>
      </p:sp>
      <p:sp>
        <p:nvSpPr>
          <p:cNvPr id="9" name="TextBox 8"/>
          <p:cNvSpPr txBox="1">
            <a:spLocks noRot="1" noChangeAspect="1" noMove="1" noResize="1" noEditPoints="1" noAdjustHandles="1" noChangeArrowheads="1" noChangeShapeType="1" noTextEdit="1"/>
          </p:cNvSpPr>
          <p:nvPr/>
        </p:nvSpPr>
        <p:spPr>
          <a:xfrm>
            <a:off x="248355" y="3624518"/>
            <a:ext cx="5430177" cy="1119409"/>
          </a:xfrm>
          <a:prstGeom prst="rect">
            <a:avLst/>
          </a:prstGeom>
          <a:blipFill rotWithShape="0">
            <a:blip r:embed="rId4"/>
            <a:stretch>
              <a:fillRect l="-1459" t="-3825" b="-10383"/>
            </a:stretch>
          </a:blipFill>
        </p:spPr>
        <p:txBody>
          <a:bodyPr/>
          <a:lstStyle/>
          <a:p>
            <a:r>
              <a:rPr lang="en-US" sz="2400">
                <a:latin typeface="Times New Roman" pitchFamily="18" charset="0"/>
                <a:cs typeface="Times New Roman" pitchFamily="18" charset="0"/>
              </a:rPr>
              <a:t> </a:t>
            </a:r>
          </a:p>
        </p:txBody>
      </p:sp>
      <p:graphicFrame>
        <p:nvGraphicFramePr>
          <p:cNvPr id="10" name="Object 9"/>
          <p:cNvGraphicFramePr>
            <a:graphicFrameLocks noChangeAspect="1"/>
          </p:cNvGraphicFramePr>
          <p:nvPr/>
        </p:nvGraphicFramePr>
        <p:xfrm>
          <a:off x="5524500" y="2797175"/>
          <a:ext cx="127000" cy="190500"/>
        </p:xfrm>
        <a:graphic>
          <a:graphicData uri="http://schemas.openxmlformats.org/presentationml/2006/ole">
            <mc:AlternateContent xmlns:mc="http://schemas.openxmlformats.org/markup-compatibility/2006">
              <mc:Choice xmlns:v="urn:schemas-microsoft-com:vml" Requires="v">
                <p:oleObj spid="_x0000_s48131" name="Equation" r:id="rId5" imgW="126720" imgH="190440" progId="Equation.DSMT4">
                  <p:embed/>
                </p:oleObj>
              </mc:Choice>
              <mc:Fallback>
                <p:oleObj name="Equation" r:id="rId5" imgW="126720" imgH="190440" progId="Equation.DSMT4">
                  <p:embed/>
                  <p:pic>
                    <p:nvPicPr>
                      <p:cNvPr id="1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24500" y="2797175"/>
                        <a:ext cx="1270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Box 11"/>
          <p:cNvSpPr txBox="1">
            <a:spLocks noRot="1" noChangeAspect="1" noMove="1" noResize="1" noEditPoints="1" noAdjustHandles="1" noChangeArrowheads="1" noChangeShapeType="1" noTextEdit="1"/>
          </p:cNvSpPr>
          <p:nvPr/>
        </p:nvSpPr>
        <p:spPr>
          <a:xfrm>
            <a:off x="248355" y="4829620"/>
            <a:ext cx="5430177" cy="430887"/>
          </a:xfrm>
          <a:prstGeom prst="rect">
            <a:avLst/>
          </a:prstGeom>
          <a:blipFill rotWithShape="0">
            <a:blip r:embed="rId7"/>
            <a:stretch>
              <a:fillRect l="-1459" t="-8451" b="-28169"/>
            </a:stretch>
          </a:blipFill>
        </p:spPr>
        <p:txBody>
          <a:bodyPr/>
          <a:lstStyle/>
          <a:p>
            <a:r>
              <a:rPr lang="en-US" sz="2400">
                <a:latin typeface="Times New Roman" pitchFamily="18" charset="0"/>
                <a:cs typeface="Times New Roman" pitchFamily="18" charset="0"/>
              </a:rPr>
              <a:t> </a:t>
            </a:r>
          </a:p>
        </p:txBody>
      </p:sp>
      <p:sp>
        <p:nvSpPr>
          <p:cNvPr id="15" name="TextBox 14"/>
          <p:cNvSpPr txBox="1">
            <a:spLocks noRot="1" noChangeAspect="1" noMove="1" noResize="1" noEditPoints="1" noAdjustHandles="1" noChangeArrowheads="1" noChangeShapeType="1" noTextEdit="1"/>
          </p:cNvSpPr>
          <p:nvPr/>
        </p:nvSpPr>
        <p:spPr>
          <a:xfrm>
            <a:off x="248356" y="5464234"/>
            <a:ext cx="7665156" cy="442301"/>
          </a:xfrm>
          <a:prstGeom prst="rect">
            <a:avLst/>
          </a:prstGeom>
          <a:blipFill rotWithShape="0">
            <a:blip r:embed="rId8"/>
            <a:stretch>
              <a:fillRect l="-1034" t="-5479" b="-27397"/>
            </a:stretch>
          </a:blipFill>
        </p:spPr>
        <p:txBody>
          <a:bodyPr/>
          <a:lstStyle/>
          <a:p>
            <a:r>
              <a:rPr lang="en-US" sz="2400">
                <a:latin typeface="Times New Roman" pitchFamily="18" charset="0"/>
                <a:cs typeface="Times New Roman" pitchFamily="18" charset="0"/>
              </a:rPr>
              <a:t> </a:t>
            </a:r>
          </a:p>
        </p:txBody>
      </p:sp>
      <p:sp>
        <p:nvSpPr>
          <p:cNvPr id="16" name="TextBox 15"/>
          <p:cNvSpPr txBox="1">
            <a:spLocks noRot="1" noChangeAspect="1" noMove="1" noResize="1" noEditPoints="1" noAdjustHandles="1" noChangeArrowheads="1" noChangeShapeType="1" noTextEdit="1"/>
          </p:cNvSpPr>
          <p:nvPr/>
        </p:nvSpPr>
        <p:spPr>
          <a:xfrm>
            <a:off x="248356" y="3104336"/>
            <a:ext cx="7665156" cy="430887"/>
          </a:xfrm>
          <a:prstGeom prst="rect">
            <a:avLst/>
          </a:prstGeom>
          <a:blipFill rotWithShape="0">
            <a:blip r:embed="rId9"/>
            <a:stretch>
              <a:fillRect l="-1034" t="-9859" b="-28169"/>
            </a:stretch>
          </a:blipFill>
        </p:spPr>
        <p:txBody>
          <a:bodyPr/>
          <a:lstStyle/>
          <a:p>
            <a:r>
              <a:rPr lang="en-US" sz="2400">
                <a:latin typeface="Times New Roman" pitchFamily="18" charset="0"/>
                <a:cs typeface="Times New Roman" pitchFamily="18" charset="0"/>
              </a:rPr>
              <a:t> </a:t>
            </a:r>
          </a:p>
        </p:txBody>
      </p:sp>
      <p:pic>
        <p:nvPicPr>
          <p:cNvPr id="2" name="Picture 1"/>
          <p:cNvPicPr>
            <a:picLocks noChangeAspect="1"/>
          </p:cNvPicPr>
          <p:nvPr/>
        </p:nvPicPr>
        <p:blipFill>
          <a:blip r:embed="rId10"/>
          <a:stretch>
            <a:fillRect/>
          </a:stretch>
        </p:blipFill>
        <p:spPr>
          <a:xfrm>
            <a:off x="5746379" y="1466251"/>
            <a:ext cx="3115289" cy="3045168"/>
          </a:xfrm>
          <a:prstGeom prst="rect">
            <a:avLst/>
          </a:prstGeom>
        </p:spPr>
      </p:pic>
      <p:sp>
        <p:nvSpPr>
          <p:cNvPr id="3" name="TextBox 2"/>
          <p:cNvSpPr txBox="1">
            <a:spLocks noRot="1" noChangeAspect="1" noMove="1" noResize="1" noEditPoints="1" noAdjustHandles="1" noChangeArrowheads="1" noChangeShapeType="1" noTextEdit="1"/>
          </p:cNvSpPr>
          <p:nvPr/>
        </p:nvSpPr>
        <p:spPr>
          <a:xfrm>
            <a:off x="1936321" y="2625620"/>
            <a:ext cx="2517423" cy="369332"/>
          </a:xfrm>
          <a:prstGeom prst="rect">
            <a:avLst/>
          </a:prstGeom>
          <a:blipFill rotWithShape="0">
            <a:blip r:embed="rId11"/>
            <a:stretch>
              <a:fillRect l="-2179" t="-10000" b="-26667"/>
            </a:stretch>
          </a:blipFill>
        </p:spPr>
        <p:txBody>
          <a:bodyPr/>
          <a:lstStyle/>
          <a:p>
            <a:r>
              <a:rPr lang="en-US" sz="2400">
                <a:latin typeface="Times New Roman" pitchFamily="18" charset="0"/>
                <a:cs typeface="Times New Roman" pitchFamily="18" charset="0"/>
              </a:rPr>
              <a:t> </a:t>
            </a:r>
          </a:p>
        </p:txBody>
      </p:sp>
      <p:sp>
        <p:nvSpPr>
          <p:cNvPr id="17" name="Date Placeholder 16"/>
          <p:cNvSpPr>
            <a:spLocks noGrp="1"/>
          </p:cNvSpPr>
          <p:nvPr>
            <p:ph type="dt" sz="half" idx="10"/>
          </p:nvPr>
        </p:nvSpPr>
        <p:spPr/>
        <p:txBody>
          <a:bodyPr/>
          <a:lstStyle/>
          <a:p>
            <a:r>
              <a:rPr lang="vi-VN">
                <a:solidFill>
                  <a:schemeClr val="tx1"/>
                </a:solidFill>
              </a:rPr>
              <a:t>3</a:t>
            </a:r>
            <a:fld id="{967946AF-D459-42B6-83E1-CA86C8D8BBD7}" type="datetime1">
              <a:rPr lang="vi-VN" smtClean="0">
                <a:solidFill>
                  <a:schemeClr val="tx1"/>
                </a:solidFill>
              </a:rPr>
              <a:pPr/>
              <a:t>18/11/2021</a:t>
            </a:fld>
            <a:endParaRPr lang="en-US">
              <a:solidFill>
                <a:schemeClr val="tx1"/>
              </a:solidFill>
            </a:endParaRPr>
          </a:p>
        </p:txBody>
      </p:sp>
      <p:sp>
        <p:nvSpPr>
          <p:cNvPr id="19" name="Footer Placeholder 18"/>
          <p:cNvSpPr>
            <a:spLocks noGrp="1"/>
          </p:cNvSpPr>
          <p:nvPr>
            <p:ph type="ftr" sz="quarter" idx="11"/>
          </p:nvPr>
        </p:nvSpPr>
        <p:spPr/>
        <p:txBody>
          <a:bodyPr/>
          <a:lstStyle/>
          <a:p>
            <a:endParaRPr lang="en-US">
              <a:solidFill>
                <a:schemeClr val="tx1"/>
              </a:solidFill>
            </a:endParaRPr>
          </a:p>
        </p:txBody>
      </p:sp>
      <p:sp>
        <p:nvSpPr>
          <p:cNvPr id="18" name="Slide Number Placeholder 17"/>
          <p:cNvSpPr>
            <a:spLocks noGrp="1"/>
          </p:cNvSpPr>
          <p:nvPr>
            <p:ph type="sldNum" sz="quarter" idx="12"/>
          </p:nvPr>
        </p:nvSpPr>
        <p:spPr/>
        <p:txBody>
          <a:bodyPr/>
          <a:lstStyle/>
          <a:p>
            <a:fld id="{AF6EB7BE-53F9-4A66-904B-0C744F12899E}" type="slidenum">
              <a:rPr lang="en-US" smtClean="0">
                <a:solidFill>
                  <a:schemeClr val="tx1"/>
                </a:solidFill>
              </a:rPr>
              <a:pPr/>
              <a:t>27</a:t>
            </a:fld>
            <a:endParaRPr lang="en-US">
              <a:solidFill>
                <a:schemeClr val="tx1"/>
              </a:solidFill>
            </a:endParaRPr>
          </a:p>
        </p:txBody>
      </p:sp>
      <p:pic>
        <p:nvPicPr>
          <p:cNvPr id="20" name="Picture 19">
            <a:extLst>
              <a:ext uri="{FF2B5EF4-FFF2-40B4-BE49-F238E27FC236}">
                <a16:creationId xmlns:a16="http://schemas.microsoft.com/office/drawing/2014/main" id="{453B174F-EE32-44C0-AEBD-2414C6D6BB2E}"/>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b="8819"/>
          <a:stretch/>
        </p:blipFill>
        <p:spPr>
          <a:xfrm>
            <a:off x="8029575" y="1085849"/>
            <a:ext cx="1114425" cy="1371601"/>
          </a:xfrm>
          <a:prstGeom prst="rect">
            <a:avLst/>
          </a:prstGeom>
        </p:spPr>
      </p:pic>
      <p:sp>
        <p:nvSpPr>
          <p:cNvPr id="21" name="Rectangle 20"/>
          <p:cNvSpPr/>
          <p:nvPr/>
        </p:nvSpPr>
        <p:spPr>
          <a:xfrm>
            <a:off x="0" y="0"/>
            <a:ext cx="9144000" cy="1384995"/>
          </a:xfrm>
          <a:prstGeom prst="rect">
            <a:avLst/>
          </a:prstGeom>
        </p:spPr>
        <p:txBody>
          <a:bodyPr wrap="square">
            <a:spAutoFit/>
          </a:bodyPr>
          <a:lstStyle/>
          <a:p>
            <a:r>
              <a:rPr lang="en-US" sz="2800">
                <a:solidFill>
                  <a:srgbClr val="FF0000"/>
                </a:solidFill>
                <a:latin typeface="Times New Roman" pitchFamily="18" charset="0"/>
                <a:cs typeface="Times New Roman" pitchFamily="18" charset="0"/>
              </a:rPr>
              <a:t>Bài 26 SGK: “ Cho tam giác ABC, M là trung điểm của  BC. Trên tia đối của tia  MA  lấy điểm E sao cho ME = MA. Chứng minh rằng AB// CE.</a:t>
            </a:r>
            <a:endParaRPr lang="vi-VN" sz="2800">
              <a:solidFill>
                <a:srgbClr val="FF0000"/>
              </a:solidFill>
              <a:latin typeface="Times New Roman" pitchFamily="18" charset="0"/>
              <a:cs typeface="Times New Roman" pitchFamily="18" charset="0"/>
            </a:endParaRPr>
          </a:p>
        </p:txBody>
      </p:sp>
      <p:graphicFrame>
        <p:nvGraphicFramePr>
          <p:cNvPr id="22" name="Object 21"/>
          <p:cNvGraphicFramePr>
            <a:graphicFrameLocks noChangeAspect="1"/>
          </p:cNvGraphicFramePr>
          <p:nvPr/>
        </p:nvGraphicFramePr>
        <p:xfrm>
          <a:off x="4419600" y="3327400"/>
          <a:ext cx="304800" cy="203200"/>
        </p:xfrm>
        <a:graphic>
          <a:graphicData uri="http://schemas.openxmlformats.org/presentationml/2006/ole">
            <mc:AlternateContent xmlns:mc="http://schemas.openxmlformats.org/markup-compatibility/2006">
              <mc:Choice xmlns:v="urn:schemas-microsoft-com:vml" Requires="v">
                <p:oleObj spid="_x0000_s48132" name="Equation" r:id="rId13" imgW="304560" imgH="203040" progId="Equation.3">
                  <p:embed/>
                </p:oleObj>
              </mc:Choice>
              <mc:Fallback>
                <p:oleObj name="Equation" r:id="rId13" imgW="304560" imgH="203040" progId="Equation.3">
                  <p:embed/>
                  <p:pic>
                    <p:nvPicPr>
                      <p:cNvPr id="22" name="Object 2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19600" y="3327400"/>
                        <a:ext cx="304800" cy="20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mc:Choice xmlns:a14="http://schemas.microsoft.com/office/drawing/2010/main" Requires="a14">
          <p:sp>
            <p:nvSpPr>
              <p:cNvPr id="24" name="Text Box 71" descr="Parchment"/>
              <p:cNvSpPr txBox="1">
                <a:spLocks noChangeArrowheads="1"/>
              </p:cNvSpPr>
              <p:nvPr/>
            </p:nvSpPr>
            <p:spPr bwMode="auto">
              <a:xfrm>
                <a:off x="148973" y="6002880"/>
                <a:ext cx="8800899" cy="397673"/>
              </a:xfrm>
              <a:prstGeom prst="rect">
                <a:avLst/>
              </a:prstGeom>
              <a:noFill/>
              <a:ln w="9525">
                <a:noFill/>
                <a:miter lim="800000"/>
                <a:headEnd/>
                <a:tailEnd/>
              </a:ln>
            </p:spPr>
            <p:txBody>
              <a:bodyPr wrap="square">
                <a:spAutoFit/>
              </a:bodyPr>
              <a:lstStyle/>
              <a:p>
                <a:pPr eaLnBrk="1" hangingPunct="1">
                  <a:lnSpc>
                    <a:spcPct val="80000"/>
                  </a:lnSpc>
                  <a:spcBef>
                    <a:spcPct val="50000"/>
                  </a:spcBef>
                </a:pPr>
                <a:r>
                  <a:rPr lang="en-US" sz="2400" dirty="0">
                    <a:solidFill>
                      <a:srgbClr val="FF0000"/>
                    </a:solidFill>
                    <a:latin typeface="Times New Roman" pitchFamily="18" charset="0"/>
                    <a:cs typeface="Times New Roman" pitchFamily="18" charset="0"/>
                  </a:rPr>
                  <a:t> 3)         </a:t>
                </a:r>
                <a14:m>
                  <m:oMath xmlns:m="http://schemas.openxmlformats.org/officeDocument/2006/math">
                    <m:acc>
                      <m:accPr>
                        <m:chr m:val="̂"/>
                        <m:ctrlPr>
                          <a:rPr lang="en-US" sz="2400" i="1" smtClean="0">
                            <a:solidFill>
                              <a:schemeClr val="tx1"/>
                            </a:solidFill>
                            <a:latin typeface="Cambria Math" panose="02040503050406030204" pitchFamily="18" charset="0"/>
                            <a:cs typeface="Times New Roman" pitchFamily="18" charset="0"/>
                          </a:rPr>
                        </m:ctrlPr>
                      </m:accPr>
                      <m:e>
                        <m:r>
                          <a:rPr lang="en-US" sz="2400" b="0" i="1" smtClean="0">
                            <a:solidFill>
                              <a:schemeClr val="tx1"/>
                            </a:solidFill>
                            <a:latin typeface="Cambria Math" panose="02040503050406030204" pitchFamily="18" charset="0"/>
                            <a:cs typeface="Times New Roman" pitchFamily="18" charset="0"/>
                          </a:rPr>
                          <m:t>𝑀𝐴𝐵</m:t>
                        </m:r>
                      </m:e>
                    </m:acc>
                    <m:r>
                      <a:rPr lang="en-US" sz="2400" b="0" i="1" smtClean="0">
                        <a:solidFill>
                          <a:schemeClr val="tx1"/>
                        </a:solidFill>
                        <a:latin typeface="Cambria Math" panose="02040503050406030204" pitchFamily="18" charset="0"/>
                        <a:cs typeface="Times New Roman" pitchFamily="18" charset="0"/>
                      </a:rPr>
                      <m:t>=</m:t>
                    </m:r>
                    <m:acc>
                      <m:accPr>
                        <m:chr m:val="̂"/>
                        <m:ctrlPr>
                          <a:rPr lang="en-US" sz="2400" b="0" i="1" smtClean="0">
                            <a:solidFill>
                              <a:schemeClr val="tx1"/>
                            </a:solidFill>
                            <a:latin typeface="Cambria Math" panose="02040503050406030204" pitchFamily="18" charset="0"/>
                            <a:cs typeface="Times New Roman" pitchFamily="18" charset="0"/>
                          </a:rPr>
                        </m:ctrlPr>
                      </m:accPr>
                      <m:e>
                        <m:r>
                          <a:rPr lang="en-US" sz="2400" b="0" i="1" smtClean="0">
                            <a:solidFill>
                              <a:schemeClr val="tx1"/>
                            </a:solidFill>
                            <a:latin typeface="Cambria Math" panose="02040503050406030204" pitchFamily="18" charset="0"/>
                            <a:cs typeface="Times New Roman" pitchFamily="18" charset="0"/>
                          </a:rPr>
                          <m:t>𝑀𝐸𝐶</m:t>
                        </m:r>
                      </m:e>
                    </m:acc>
                  </m:oMath>
                </a14:m>
                <a:r>
                  <a:rPr lang="en-US" sz="2400" dirty="0">
                    <a:latin typeface="Times New Roman" pitchFamily="18" charset="0"/>
                    <a:cs typeface="Times New Roman" pitchFamily="18" charset="0"/>
                    <a:sym typeface="Symbol" pitchFamily="18" charset="2"/>
                  </a:rPr>
                  <a:t>  AB // CE (</a:t>
                </a:r>
                <a:r>
                  <a:rPr lang="en-US" sz="2400" dirty="0" err="1">
                    <a:latin typeface="Times New Roman" pitchFamily="18" charset="0"/>
                    <a:cs typeface="Times New Roman" pitchFamily="18" charset="0"/>
                    <a:sym typeface="Symbol" pitchFamily="18" charset="2"/>
                  </a:rPr>
                  <a:t>có</a:t>
                </a:r>
                <a:r>
                  <a:rPr lang="en-US" sz="2400" dirty="0">
                    <a:latin typeface="Times New Roman" pitchFamily="18" charset="0"/>
                    <a:cs typeface="Times New Roman" pitchFamily="18" charset="0"/>
                    <a:sym typeface="Symbol" pitchFamily="18" charset="2"/>
                  </a:rPr>
                  <a:t> </a:t>
                </a:r>
                <a:r>
                  <a:rPr lang="en-US" sz="2400" dirty="0" err="1">
                    <a:latin typeface="Times New Roman" pitchFamily="18" charset="0"/>
                    <a:cs typeface="Times New Roman" pitchFamily="18" charset="0"/>
                    <a:sym typeface="Symbol" pitchFamily="18" charset="2"/>
                  </a:rPr>
                  <a:t>hai</a:t>
                </a:r>
                <a:r>
                  <a:rPr lang="en-US" sz="2400" dirty="0">
                    <a:latin typeface="Times New Roman" pitchFamily="18" charset="0"/>
                    <a:cs typeface="Times New Roman" pitchFamily="18" charset="0"/>
                    <a:sym typeface="Symbol" pitchFamily="18" charset="2"/>
                  </a:rPr>
                  <a:t> </a:t>
                </a:r>
                <a:r>
                  <a:rPr lang="en-US" sz="2400" dirty="0" err="1">
                    <a:latin typeface="Times New Roman" pitchFamily="18" charset="0"/>
                    <a:cs typeface="Times New Roman" pitchFamily="18" charset="0"/>
                    <a:sym typeface="Symbol" pitchFamily="18" charset="2"/>
                  </a:rPr>
                  <a:t>góc</a:t>
                </a:r>
                <a:r>
                  <a:rPr lang="en-US" sz="2400" dirty="0">
                    <a:latin typeface="Times New Roman" pitchFamily="18" charset="0"/>
                    <a:cs typeface="Times New Roman" pitchFamily="18" charset="0"/>
                    <a:sym typeface="Symbol" pitchFamily="18" charset="2"/>
                  </a:rPr>
                  <a:t> </a:t>
                </a:r>
                <a:r>
                  <a:rPr lang="en-US" sz="2400" dirty="0" err="1">
                    <a:latin typeface="Times New Roman" pitchFamily="18" charset="0"/>
                    <a:cs typeface="Times New Roman" pitchFamily="18" charset="0"/>
                    <a:sym typeface="Symbol" pitchFamily="18" charset="2"/>
                  </a:rPr>
                  <a:t>bằng</a:t>
                </a:r>
                <a:r>
                  <a:rPr lang="en-US" sz="2400" dirty="0">
                    <a:latin typeface="Times New Roman" pitchFamily="18" charset="0"/>
                    <a:cs typeface="Times New Roman" pitchFamily="18" charset="0"/>
                    <a:sym typeface="Symbol" pitchFamily="18" charset="2"/>
                  </a:rPr>
                  <a:t> </a:t>
                </a:r>
                <a:r>
                  <a:rPr lang="en-US" sz="2400" dirty="0" err="1">
                    <a:latin typeface="Times New Roman" pitchFamily="18" charset="0"/>
                    <a:cs typeface="Times New Roman" pitchFamily="18" charset="0"/>
                    <a:sym typeface="Symbol" pitchFamily="18" charset="2"/>
                  </a:rPr>
                  <a:t>nhua</a:t>
                </a:r>
                <a:r>
                  <a:rPr lang="en-US" sz="2400" dirty="0">
                    <a:latin typeface="Times New Roman" pitchFamily="18" charset="0"/>
                    <a:cs typeface="Times New Roman" pitchFamily="18" charset="0"/>
                    <a:sym typeface="Symbol" pitchFamily="18" charset="2"/>
                  </a:rPr>
                  <a:t> ở </a:t>
                </a:r>
                <a:r>
                  <a:rPr lang="en-US" sz="2400" dirty="0" err="1">
                    <a:latin typeface="Times New Roman" pitchFamily="18" charset="0"/>
                    <a:cs typeface="Times New Roman" pitchFamily="18" charset="0"/>
                    <a:sym typeface="Symbol" pitchFamily="18" charset="2"/>
                  </a:rPr>
                  <a:t>vị</a:t>
                </a:r>
                <a:r>
                  <a:rPr lang="en-US" sz="2400" dirty="0">
                    <a:latin typeface="Times New Roman" pitchFamily="18" charset="0"/>
                    <a:cs typeface="Times New Roman" pitchFamily="18" charset="0"/>
                    <a:sym typeface="Symbol" pitchFamily="18" charset="2"/>
                  </a:rPr>
                  <a:t> </a:t>
                </a:r>
                <a:r>
                  <a:rPr lang="en-US" sz="2400" dirty="0" err="1">
                    <a:latin typeface="Times New Roman" pitchFamily="18" charset="0"/>
                    <a:cs typeface="Times New Roman" pitchFamily="18" charset="0"/>
                    <a:sym typeface="Symbol" pitchFamily="18" charset="2"/>
                  </a:rPr>
                  <a:t>trí</a:t>
                </a:r>
                <a:r>
                  <a:rPr lang="en-US" sz="2400" dirty="0">
                    <a:latin typeface="Times New Roman" pitchFamily="18" charset="0"/>
                    <a:cs typeface="Times New Roman" pitchFamily="18" charset="0"/>
                    <a:sym typeface="Symbol" pitchFamily="18" charset="2"/>
                  </a:rPr>
                  <a:t> </a:t>
                </a:r>
                <a:r>
                  <a:rPr lang="en-US" sz="2400" dirty="0" err="1">
                    <a:latin typeface="Times New Roman" pitchFamily="18" charset="0"/>
                    <a:cs typeface="Times New Roman" pitchFamily="18" charset="0"/>
                    <a:sym typeface="Symbol" pitchFamily="18" charset="2"/>
                  </a:rPr>
                  <a:t>slt</a:t>
                </a:r>
                <a:r>
                  <a:rPr lang="en-US" sz="2400" dirty="0">
                    <a:latin typeface="Times New Roman" pitchFamily="18" charset="0"/>
                    <a:cs typeface="Times New Roman" pitchFamily="18" charset="0"/>
                    <a:sym typeface="Symbol" pitchFamily="18" charset="2"/>
                  </a:rPr>
                  <a:t>)</a:t>
                </a:r>
              </a:p>
            </p:txBody>
          </p:sp>
        </mc:Choice>
        <mc:Fallback>
          <p:sp>
            <p:nvSpPr>
              <p:cNvPr id="24" name="Text Box 71" descr="Parchment"/>
              <p:cNvSpPr txBox="1">
                <a:spLocks noRot="1" noChangeAspect="1" noMove="1" noResize="1" noEditPoints="1" noAdjustHandles="1" noChangeArrowheads="1" noChangeShapeType="1" noTextEdit="1"/>
              </p:cNvSpPr>
              <p:nvPr/>
            </p:nvSpPr>
            <p:spPr bwMode="auto">
              <a:xfrm>
                <a:off x="148973" y="6002880"/>
                <a:ext cx="8800899" cy="397673"/>
              </a:xfrm>
              <a:prstGeom prst="rect">
                <a:avLst/>
              </a:prstGeom>
              <a:blipFill>
                <a:blip r:embed="rId15"/>
                <a:stretch>
                  <a:fillRect l="-1039" t="-29231" b="-35385"/>
                </a:stretch>
              </a:blipFill>
              <a:ln w="952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32257026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ảnh Vẽ Tay Kính Lúp Hoạt Hình Vật Liệu Bản đồ Miễn Phí, Gương Phóng  đại, Biểu Tượng Kính Lúp, Kính Lúp Minh Họa miễn phí tải tập tin PNG  PSDComment">
            <a:extLst>
              <a:ext uri="{FF2B5EF4-FFF2-40B4-BE49-F238E27FC236}">
                <a16:creationId xmlns:a16="http://schemas.microsoft.com/office/drawing/2014/main" id="{2C57D4C2-EEE0-4BA8-BF84-2D0F72BA5CF8}"/>
              </a:ext>
            </a:extLst>
          </p:cNvPr>
          <p:cNvPicPr>
            <a:picLocks noChangeAspect="1" noChangeArrowheads="1"/>
          </p:cNvPicPr>
          <p:nvPr/>
        </p:nvPicPr>
        <p:blipFill>
          <a:blip r:embed="rId2">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rot="17777208">
            <a:off x="5793530" y="-414640"/>
            <a:ext cx="3285931" cy="328593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2580C9D-BC72-4113-8C21-1B7EE318BBB2}"/>
              </a:ext>
            </a:extLst>
          </p:cNvPr>
          <p:cNvSpPr txBox="1"/>
          <p:nvPr/>
        </p:nvSpPr>
        <p:spPr>
          <a:xfrm>
            <a:off x="1108064" y="935937"/>
            <a:ext cx="4767943" cy="584775"/>
          </a:xfrm>
          <a:prstGeom prst="rect">
            <a:avLst/>
          </a:prstGeom>
          <a:noFill/>
        </p:spPr>
        <p:txBody>
          <a:bodyPr wrap="square" rtlCol="0">
            <a:spAutoFit/>
          </a:bodyPr>
          <a:lstStyle/>
          <a:p>
            <a:pPr algn="ctr"/>
            <a:r>
              <a:rPr lang="en-US" sz="3200" b="1">
                <a:latin typeface="Times New Roman" panose="02020603050405020304" pitchFamily="18" charset="0"/>
                <a:cs typeface="Times New Roman" panose="02020603050405020304" pitchFamily="18" charset="0"/>
              </a:rPr>
              <a:t>TÌM TÒI – MỞ RỘNG</a:t>
            </a:r>
          </a:p>
        </p:txBody>
      </p:sp>
      <p:sp>
        <p:nvSpPr>
          <p:cNvPr id="104449" name="Rectangle 1"/>
          <p:cNvSpPr>
            <a:spLocks noChangeArrowheads="1"/>
          </p:cNvSpPr>
          <p:nvPr/>
        </p:nvSpPr>
        <p:spPr bwMode="auto">
          <a:xfrm>
            <a:off x="0" y="1828800"/>
            <a:ext cx="91440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vi-VN" sz="2800">
                <a:latin typeface="Times New Roman" pitchFamily="18" charset="0"/>
                <a:cs typeface="Times New Roman" pitchFamily="18" charset="0"/>
              </a:rPr>
              <a:t> </a:t>
            </a:r>
            <a:r>
              <a:rPr lang="vi-VN" sz="2800" b="1">
                <a:latin typeface="Times New Roman" pitchFamily="18" charset="0"/>
                <a:cs typeface="Times New Roman" pitchFamily="18" charset="0"/>
              </a:rPr>
              <a:t>Bài  toán </a:t>
            </a:r>
            <a:r>
              <a:rPr lang="vi-VN" sz="2800">
                <a:latin typeface="Times New Roman" pitchFamily="18" charset="0"/>
                <a:cs typeface="Times New Roman" pitchFamily="18" charset="0"/>
              </a:rPr>
              <a:t>: Hai </a:t>
            </a:r>
            <a:r>
              <a:rPr kumimoji="0" lang="vi-VN" sz="2800" i="0" u="none" strike="noStrike" cap="none" normalizeH="0" baseline="0">
                <a:ln>
                  <a:noFill/>
                </a:ln>
                <a:solidFill>
                  <a:schemeClr val="tx1"/>
                </a:solidFill>
                <a:effectLst/>
                <a:latin typeface="Times New Roman" pitchFamily="18" charset="0"/>
                <a:cs typeface="Times New Roman" pitchFamily="18" charset="0"/>
              </a:rPr>
              <a:t>anh Sơn và Hà vừa được thừa kế hai mảnh vườn hình tam giác kề nhau, chẳng may ngôi nhà anh Sơn đang ở trước đây không nằm trọn trong mảnh vườn. Anh Sơn rất muốn xác định chu vi mảnh vườn của mình, nhưng lại không thể nào đo được đường ranh IG. Có cách nào giúp anh Sơn? Biết rằng 2 bờ rào GH và IK song song và bằng nhau.</a:t>
            </a:r>
          </a:p>
        </p:txBody>
      </p:sp>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91012" y="4714874"/>
            <a:ext cx="2995613" cy="2143125"/>
          </a:xfrm>
          <a:prstGeom prst="rect">
            <a:avLst/>
          </a:prstGeom>
          <a:noFill/>
          <a:ln>
            <a:noFill/>
          </a:ln>
        </p:spPr>
      </p:pic>
    </p:spTree>
    <p:extLst>
      <p:ext uri="{BB962C8B-B14F-4D97-AF65-F5344CB8AC3E}">
        <p14:creationId xmlns:p14="http://schemas.microsoft.com/office/powerpoint/2010/main" val="2651880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linds(horizontal)">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4449"/>
                                        </p:tgtEl>
                                        <p:attrNameLst>
                                          <p:attrName>style.visibility</p:attrName>
                                        </p:attrNameLst>
                                      </p:cBhvr>
                                      <p:to>
                                        <p:strVal val="visible"/>
                                      </p:to>
                                    </p:set>
                                    <p:animEffect transition="in" filter="blinds(horizontal)">
                                      <p:cBhvr>
                                        <p:cTn id="17" dur="500"/>
                                        <p:tgtEl>
                                          <p:spTgt spid="10444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444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49"/>
          <p:cNvSpPr>
            <a:spLocks noChangeArrowheads="1"/>
          </p:cNvSpPr>
          <p:nvPr/>
        </p:nvSpPr>
        <p:spPr bwMode="auto">
          <a:xfrm>
            <a:off x="66675" y="123825"/>
            <a:ext cx="8991600" cy="6705600"/>
          </a:xfrm>
          <a:prstGeom prst="rect">
            <a:avLst/>
          </a:prstGeom>
          <a:solidFill>
            <a:schemeClr val="bg1"/>
          </a:solidFill>
          <a:ln w="57150" cmpd="thickThin">
            <a:solidFill>
              <a:srgbClr val="FF0000"/>
            </a:solidFill>
            <a:miter lim="800000"/>
            <a:headEnd/>
            <a:tailEnd/>
          </a:ln>
        </p:spPr>
        <p:txBody>
          <a:bodyPr wrap="none" anchor="ctr"/>
          <a:lstStyle/>
          <a:p>
            <a:pPr algn="ctr"/>
            <a:endParaRPr lang="vi-VN">
              <a:solidFill>
                <a:srgbClr val="FF3300"/>
              </a:solidFill>
            </a:endParaRPr>
          </a:p>
        </p:txBody>
      </p:sp>
      <p:grpSp>
        <p:nvGrpSpPr>
          <p:cNvPr id="2" name="Group 34"/>
          <p:cNvGrpSpPr>
            <a:grpSpLocks/>
          </p:cNvGrpSpPr>
          <p:nvPr/>
        </p:nvGrpSpPr>
        <p:grpSpPr bwMode="auto">
          <a:xfrm>
            <a:off x="4405074" y="4762047"/>
            <a:ext cx="1371600" cy="1981200"/>
            <a:chOff x="3124200" y="4876800"/>
            <a:chExt cx="1143000" cy="1894116"/>
          </a:xfrm>
          <a:solidFill>
            <a:schemeClr val="bg1"/>
          </a:solidFill>
        </p:grpSpPr>
        <p:pic>
          <p:nvPicPr>
            <p:cNvPr id="64" name="Picture 48"/>
            <p:cNvPicPr>
              <a:picLocks noChangeAspect="1" noChangeArrowheads="1"/>
            </p:cNvPicPr>
            <p:nvPr/>
          </p:nvPicPr>
          <p:blipFill>
            <a:blip r:embed="rId4"/>
            <a:srcRect/>
            <a:stretch>
              <a:fillRect/>
            </a:stretch>
          </p:blipFill>
          <p:spPr bwMode="auto">
            <a:xfrm>
              <a:off x="3124200" y="4876800"/>
              <a:ext cx="1143000" cy="1066800"/>
            </a:xfrm>
            <a:prstGeom prst="rect">
              <a:avLst/>
            </a:prstGeom>
            <a:grpFill/>
            <a:ln w="9525">
              <a:noFill/>
              <a:miter lim="800000"/>
              <a:headEnd/>
              <a:tailEnd/>
            </a:ln>
          </p:spPr>
        </p:pic>
        <p:pic>
          <p:nvPicPr>
            <p:cNvPr id="65" name="Picture 49"/>
            <p:cNvPicPr>
              <a:picLocks noChangeAspect="1" noChangeArrowheads="1"/>
            </p:cNvPicPr>
            <p:nvPr/>
          </p:nvPicPr>
          <p:blipFill>
            <a:blip r:embed="rId5"/>
            <a:srcRect/>
            <a:stretch>
              <a:fillRect/>
            </a:stretch>
          </p:blipFill>
          <p:spPr bwMode="auto">
            <a:xfrm>
              <a:off x="3142344" y="5923191"/>
              <a:ext cx="1066800" cy="847725"/>
            </a:xfrm>
            <a:prstGeom prst="rect">
              <a:avLst/>
            </a:prstGeom>
            <a:grpFill/>
            <a:ln w="9525">
              <a:noFill/>
              <a:miter lim="800000"/>
              <a:headEnd/>
              <a:tailEnd/>
            </a:ln>
          </p:spPr>
        </p:pic>
      </p:grpSp>
      <p:sp>
        <p:nvSpPr>
          <p:cNvPr id="4" name="TextBox 3"/>
          <p:cNvSpPr txBox="1">
            <a:spLocks noChangeArrowheads="1"/>
          </p:cNvSpPr>
          <p:nvPr/>
        </p:nvSpPr>
        <p:spPr bwMode="auto">
          <a:xfrm>
            <a:off x="152400" y="2057400"/>
            <a:ext cx="1447800" cy="2265363"/>
          </a:xfrm>
          <a:prstGeom prst="rect">
            <a:avLst/>
          </a:prstGeom>
          <a:solidFill>
            <a:srgbClr val="FFFF99"/>
          </a:solidFill>
          <a:ln w="38100" cmpd="dbl">
            <a:solidFill>
              <a:srgbClr val="0000FF"/>
            </a:solidFill>
            <a:miter lim="800000"/>
            <a:headEnd/>
            <a:tailEnd/>
          </a:ln>
        </p:spPr>
        <p:txBody>
          <a:bodyPr>
            <a:spAutoFit/>
          </a:bodyPr>
          <a:lstStyle/>
          <a:p>
            <a:pPr algn="ctr"/>
            <a:r>
              <a:rPr lang="en-US" sz="2800">
                <a:latin typeface="Times New Roman" pitchFamily="18" charset="0"/>
                <a:cs typeface="Times New Roman" pitchFamily="18" charset="0"/>
              </a:rPr>
              <a:t>Trường hợp bằng nhau</a:t>
            </a:r>
          </a:p>
          <a:p>
            <a:pPr algn="ctr"/>
            <a:r>
              <a:rPr lang="en-US" sz="2800">
                <a:latin typeface="Times New Roman" pitchFamily="18" charset="0"/>
                <a:cs typeface="Times New Roman" pitchFamily="18" charset="0"/>
              </a:rPr>
              <a:t> c. g. c</a:t>
            </a:r>
          </a:p>
        </p:txBody>
      </p:sp>
      <p:grpSp>
        <p:nvGrpSpPr>
          <p:cNvPr id="3" name="Group 47"/>
          <p:cNvGrpSpPr>
            <a:grpSpLocks/>
          </p:cNvGrpSpPr>
          <p:nvPr/>
        </p:nvGrpSpPr>
        <p:grpSpPr bwMode="auto">
          <a:xfrm>
            <a:off x="1905000" y="1052513"/>
            <a:ext cx="228600" cy="4724400"/>
            <a:chOff x="1200" y="672"/>
            <a:chExt cx="144" cy="2976"/>
          </a:xfrm>
        </p:grpSpPr>
        <p:cxnSp>
          <p:nvCxnSpPr>
            <p:cNvPr id="1066" name="Straight Connector 20"/>
            <p:cNvCxnSpPr>
              <a:cxnSpLocks noChangeShapeType="1"/>
            </p:cNvCxnSpPr>
            <p:nvPr/>
          </p:nvCxnSpPr>
          <p:spPr bwMode="auto">
            <a:xfrm rot="5400000">
              <a:off x="-278" y="2159"/>
              <a:ext cx="2975" cy="1"/>
            </a:xfrm>
            <a:prstGeom prst="line">
              <a:avLst/>
            </a:prstGeom>
            <a:noFill/>
            <a:ln w="28575" algn="ctr">
              <a:solidFill>
                <a:srgbClr val="0000FF"/>
              </a:solidFill>
              <a:round/>
              <a:headEnd/>
              <a:tailEnd/>
            </a:ln>
          </p:spPr>
        </p:cxnSp>
        <p:cxnSp>
          <p:nvCxnSpPr>
            <p:cNvPr id="1067" name="Straight Connector 56"/>
            <p:cNvCxnSpPr>
              <a:cxnSpLocks noChangeShapeType="1"/>
            </p:cNvCxnSpPr>
            <p:nvPr/>
          </p:nvCxnSpPr>
          <p:spPr bwMode="auto">
            <a:xfrm>
              <a:off x="1200" y="672"/>
              <a:ext cx="144" cy="1"/>
            </a:xfrm>
            <a:prstGeom prst="line">
              <a:avLst/>
            </a:prstGeom>
            <a:noFill/>
            <a:ln w="28575" algn="ctr">
              <a:solidFill>
                <a:srgbClr val="0000FF"/>
              </a:solidFill>
              <a:round/>
              <a:headEnd/>
              <a:tailEnd/>
            </a:ln>
          </p:spPr>
        </p:cxnSp>
        <p:cxnSp>
          <p:nvCxnSpPr>
            <p:cNvPr id="1068" name="Straight Connector 57"/>
            <p:cNvCxnSpPr>
              <a:cxnSpLocks noChangeShapeType="1"/>
            </p:cNvCxnSpPr>
            <p:nvPr/>
          </p:nvCxnSpPr>
          <p:spPr bwMode="auto">
            <a:xfrm>
              <a:off x="1200" y="3648"/>
              <a:ext cx="144" cy="0"/>
            </a:xfrm>
            <a:prstGeom prst="line">
              <a:avLst/>
            </a:prstGeom>
            <a:noFill/>
            <a:ln w="28575" algn="ctr">
              <a:solidFill>
                <a:srgbClr val="0000FF"/>
              </a:solidFill>
              <a:round/>
              <a:headEnd/>
              <a:tailEnd/>
            </a:ln>
          </p:spPr>
        </p:cxnSp>
        <p:cxnSp>
          <p:nvCxnSpPr>
            <p:cNvPr id="1069" name="Straight Connector 58"/>
            <p:cNvCxnSpPr>
              <a:cxnSpLocks noChangeShapeType="1"/>
            </p:cNvCxnSpPr>
            <p:nvPr/>
          </p:nvCxnSpPr>
          <p:spPr bwMode="auto">
            <a:xfrm>
              <a:off x="1200" y="2016"/>
              <a:ext cx="144" cy="0"/>
            </a:xfrm>
            <a:prstGeom prst="line">
              <a:avLst/>
            </a:prstGeom>
            <a:noFill/>
            <a:ln w="28575" algn="ctr">
              <a:solidFill>
                <a:srgbClr val="0000FF"/>
              </a:solidFill>
              <a:round/>
              <a:headEnd/>
              <a:tailEnd/>
            </a:ln>
          </p:spPr>
        </p:cxnSp>
      </p:grpSp>
      <p:sp>
        <p:nvSpPr>
          <p:cNvPr id="15370" name="TextBox 62"/>
          <p:cNvSpPr txBox="1">
            <a:spLocks noChangeArrowheads="1"/>
          </p:cNvSpPr>
          <p:nvPr/>
        </p:nvSpPr>
        <p:spPr bwMode="auto">
          <a:xfrm>
            <a:off x="2133600" y="333375"/>
            <a:ext cx="2057400" cy="1562100"/>
          </a:xfrm>
          <a:prstGeom prst="rect">
            <a:avLst/>
          </a:prstGeom>
          <a:solidFill>
            <a:srgbClr val="CCFFCC"/>
          </a:solidFill>
          <a:ln w="9525">
            <a:solidFill>
              <a:srgbClr val="FF0000"/>
            </a:solidFill>
            <a:miter lim="800000"/>
            <a:headEnd/>
            <a:tailEnd/>
          </a:ln>
        </p:spPr>
        <p:txBody>
          <a:bodyPr>
            <a:spAutoFit/>
          </a:bodyPr>
          <a:lstStyle/>
          <a:p>
            <a:pPr algn="ctr"/>
            <a:r>
              <a:rPr lang="en-US" sz="2400">
                <a:solidFill>
                  <a:srgbClr val="FF0000"/>
                </a:solidFill>
                <a:latin typeface="Times New Roman" pitchFamily="18" charset="0"/>
                <a:cs typeface="Times New Roman" pitchFamily="18" charset="0"/>
              </a:rPr>
              <a:t>Vẽ tam giác biết hai cạnh và góc xen giữa .</a:t>
            </a:r>
          </a:p>
        </p:txBody>
      </p:sp>
      <p:sp>
        <p:nvSpPr>
          <p:cNvPr id="11" name="TextBox 62"/>
          <p:cNvSpPr txBox="1">
            <a:spLocks noChangeArrowheads="1"/>
          </p:cNvSpPr>
          <p:nvPr/>
        </p:nvSpPr>
        <p:spPr bwMode="auto">
          <a:xfrm>
            <a:off x="2122488" y="3048000"/>
            <a:ext cx="2057400" cy="466725"/>
          </a:xfrm>
          <a:prstGeom prst="rect">
            <a:avLst/>
          </a:prstGeom>
          <a:solidFill>
            <a:srgbClr val="CCFFCC"/>
          </a:solidFill>
          <a:ln w="9525">
            <a:solidFill>
              <a:srgbClr val="FF0000"/>
            </a:solidFill>
            <a:miter lim="800000"/>
            <a:headEnd/>
            <a:tailEnd/>
          </a:ln>
        </p:spPr>
        <p:txBody>
          <a:bodyPr>
            <a:spAutoFit/>
          </a:bodyPr>
          <a:lstStyle/>
          <a:p>
            <a:pPr algn="ctr"/>
            <a:r>
              <a:rPr lang="en-US" sz="2400">
                <a:solidFill>
                  <a:srgbClr val="FF0000"/>
                </a:solidFill>
                <a:latin typeface="Times New Roman" pitchFamily="18" charset="0"/>
                <a:cs typeface="Times New Roman" pitchFamily="18" charset="0"/>
              </a:rPr>
              <a:t>Tính chất </a:t>
            </a:r>
          </a:p>
        </p:txBody>
      </p:sp>
      <p:sp>
        <p:nvSpPr>
          <p:cNvPr id="13" name="TextBox 62"/>
          <p:cNvSpPr txBox="1">
            <a:spLocks noChangeArrowheads="1"/>
          </p:cNvSpPr>
          <p:nvPr/>
        </p:nvSpPr>
        <p:spPr bwMode="auto">
          <a:xfrm>
            <a:off x="2133600" y="5486400"/>
            <a:ext cx="1828800" cy="466725"/>
          </a:xfrm>
          <a:prstGeom prst="rect">
            <a:avLst/>
          </a:prstGeom>
          <a:solidFill>
            <a:srgbClr val="CCFFCC"/>
          </a:solidFill>
          <a:ln w="9525">
            <a:solidFill>
              <a:srgbClr val="FF0000"/>
            </a:solidFill>
            <a:miter lim="800000"/>
            <a:headEnd/>
            <a:tailEnd/>
          </a:ln>
        </p:spPr>
        <p:txBody>
          <a:bodyPr>
            <a:spAutoFit/>
          </a:bodyPr>
          <a:lstStyle/>
          <a:p>
            <a:pPr algn="ctr"/>
            <a:r>
              <a:rPr lang="en-US" sz="2400">
                <a:solidFill>
                  <a:srgbClr val="FF0000"/>
                </a:solidFill>
                <a:latin typeface="Times New Roman" pitchFamily="18" charset="0"/>
                <a:cs typeface="Times New Roman" pitchFamily="18" charset="0"/>
              </a:rPr>
              <a:t>Hệ quả</a:t>
            </a:r>
          </a:p>
        </p:txBody>
      </p:sp>
      <p:cxnSp>
        <p:nvCxnSpPr>
          <p:cNvPr id="14" name="Straight Connector 13"/>
          <p:cNvCxnSpPr>
            <a:cxnSpLocks noChangeShapeType="1"/>
            <a:endCxn id="29" idx="1"/>
          </p:cNvCxnSpPr>
          <p:nvPr/>
        </p:nvCxnSpPr>
        <p:spPr bwMode="auto">
          <a:xfrm flipV="1">
            <a:off x="4191000" y="431800"/>
            <a:ext cx="838200" cy="649288"/>
          </a:xfrm>
          <a:prstGeom prst="line">
            <a:avLst/>
          </a:prstGeom>
          <a:noFill/>
          <a:ln w="19050" algn="ctr">
            <a:solidFill>
              <a:srgbClr val="FF3300"/>
            </a:solidFill>
            <a:round/>
            <a:headEnd/>
            <a:tailEnd/>
          </a:ln>
        </p:spPr>
      </p:cxnSp>
      <p:cxnSp>
        <p:nvCxnSpPr>
          <p:cNvPr id="15" name="Straight Connector 14"/>
          <p:cNvCxnSpPr>
            <a:cxnSpLocks noChangeShapeType="1"/>
          </p:cNvCxnSpPr>
          <p:nvPr/>
        </p:nvCxnSpPr>
        <p:spPr bwMode="auto">
          <a:xfrm flipV="1">
            <a:off x="4191000" y="1019175"/>
            <a:ext cx="838200" cy="47625"/>
          </a:xfrm>
          <a:prstGeom prst="line">
            <a:avLst/>
          </a:prstGeom>
          <a:noFill/>
          <a:ln w="19050" algn="ctr">
            <a:solidFill>
              <a:srgbClr val="FF3300"/>
            </a:solidFill>
            <a:round/>
            <a:headEnd/>
            <a:tailEnd/>
          </a:ln>
        </p:spPr>
      </p:cxnSp>
      <p:cxnSp>
        <p:nvCxnSpPr>
          <p:cNvPr id="16" name="Straight Connector 15"/>
          <p:cNvCxnSpPr>
            <a:cxnSpLocks noChangeShapeType="1"/>
            <a:endCxn id="31" idx="1"/>
          </p:cNvCxnSpPr>
          <p:nvPr/>
        </p:nvCxnSpPr>
        <p:spPr bwMode="auto">
          <a:xfrm>
            <a:off x="4191000" y="1069975"/>
            <a:ext cx="838200" cy="504825"/>
          </a:xfrm>
          <a:prstGeom prst="line">
            <a:avLst/>
          </a:prstGeom>
          <a:noFill/>
          <a:ln w="19050" algn="ctr">
            <a:solidFill>
              <a:srgbClr val="FF3300"/>
            </a:solidFill>
            <a:round/>
            <a:headEnd/>
            <a:tailEnd/>
          </a:ln>
        </p:spPr>
      </p:cxnSp>
      <p:sp>
        <p:nvSpPr>
          <p:cNvPr id="29" name="TextBox 62"/>
          <p:cNvSpPr txBox="1">
            <a:spLocks noChangeArrowheads="1"/>
          </p:cNvSpPr>
          <p:nvPr/>
        </p:nvSpPr>
        <p:spPr bwMode="auto">
          <a:xfrm>
            <a:off x="5029200" y="228600"/>
            <a:ext cx="3352800" cy="406400"/>
          </a:xfrm>
          <a:prstGeom prst="rect">
            <a:avLst/>
          </a:prstGeom>
          <a:solidFill>
            <a:schemeClr val="bg1"/>
          </a:solidFill>
          <a:ln w="9525">
            <a:solidFill>
              <a:srgbClr val="0066FF"/>
            </a:solidFill>
            <a:miter lim="800000"/>
            <a:headEnd/>
            <a:tailEnd/>
          </a:ln>
        </p:spPr>
        <p:txBody>
          <a:bodyPr>
            <a:spAutoFit/>
          </a:bodyPr>
          <a:lstStyle/>
          <a:p>
            <a:pPr algn="just"/>
            <a:r>
              <a:rPr lang="en-US" sz="2000">
                <a:latin typeface="Times New Roman" pitchFamily="18" charset="0"/>
                <a:cs typeface="Times New Roman" pitchFamily="18" charset="0"/>
              </a:rPr>
              <a:t>Vẽ góc với số đo cho trước </a:t>
            </a:r>
            <a:r>
              <a:rPr lang="en-US" sz="2000">
                <a:cs typeface="Times New Roman" pitchFamily="18" charset="0"/>
              </a:rPr>
              <a:t>.</a:t>
            </a:r>
          </a:p>
        </p:txBody>
      </p:sp>
      <p:sp>
        <p:nvSpPr>
          <p:cNvPr id="30" name="TextBox 62"/>
          <p:cNvSpPr txBox="1">
            <a:spLocks noChangeArrowheads="1"/>
          </p:cNvSpPr>
          <p:nvPr/>
        </p:nvSpPr>
        <p:spPr bwMode="auto">
          <a:xfrm>
            <a:off x="5029200" y="798513"/>
            <a:ext cx="3810000" cy="406400"/>
          </a:xfrm>
          <a:prstGeom prst="rect">
            <a:avLst/>
          </a:prstGeom>
          <a:solidFill>
            <a:schemeClr val="bg1"/>
          </a:solidFill>
          <a:ln w="9525">
            <a:solidFill>
              <a:srgbClr val="0066FF"/>
            </a:solidFill>
            <a:miter lim="800000"/>
            <a:headEnd/>
            <a:tailEnd/>
          </a:ln>
        </p:spPr>
        <p:txBody>
          <a:bodyPr>
            <a:spAutoFit/>
          </a:bodyPr>
          <a:lstStyle/>
          <a:p>
            <a:pPr algn="just"/>
            <a:r>
              <a:rPr lang="en-US" sz="2000">
                <a:latin typeface="Times New Roman" pitchFamily="18" charset="0"/>
                <a:cs typeface="Times New Roman" pitchFamily="18" charset="0"/>
              </a:rPr>
              <a:t>Vẽ hai cạnh theo độ dài đã cho .</a:t>
            </a:r>
          </a:p>
        </p:txBody>
      </p:sp>
      <p:sp>
        <p:nvSpPr>
          <p:cNvPr id="31" name="TextBox 62"/>
          <p:cNvSpPr txBox="1">
            <a:spLocks noChangeArrowheads="1"/>
          </p:cNvSpPr>
          <p:nvPr/>
        </p:nvSpPr>
        <p:spPr bwMode="auto">
          <a:xfrm>
            <a:off x="5029200" y="1371600"/>
            <a:ext cx="1981200" cy="406400"/>
          </a:xfrm>
          <a:prstGeom prst="rect">
            <a:avLst/>
          </a:prstGeom>
          <a:solidFill>
            <a:schemeClr val="bg1"/>
          </a:solidFill>
          <a:ln w="9525">
            <a:solidFill>
              <a:srgbClr val="0066FF"/>
            </a:solidFill>
            <a:miter lim="800000"/>
            <a:headEnd/>
            <a:tailEnd/>
          </a:ln>
        </p:spPr>
        <p:txBody>
          <a:bodyPr>
            <a:spAutoFit/>
          </a:bodyPr>
          <a:lstStyle/>
          <a:p>
            <a:pPr algn="just"/>
            <a:r>
              <a:rPr lang="en-US" sz="2000">
                <a:latin typeface="Times New Roman" pitchFamily="18" charset="0"/>
                <a:cs typeface="Times New Roman" pitchFamily="18" charset="0"/>
              </a:rPr>
              <a:t>Vẽ cạnh còn lại.</a:t>
            </a:r>
          </a:p>
        </p:txBody>
      </p:sp>
      <p:cxnSp>
        <p:nvCxnSpPr>
          <p:cNvPr id="32" name="Straight Connector 31"/>
          <p:cNvCxnSpPr>
            <a:cxnSpLocks noChangeShapeType="1"/>
            <a:stCxn id="11" idx="3"/>
            <a:endCxn id="1051" idx="1"/>
          </p:cNvCxnSpPr>
          <p:nvPr/>
        </p:nvCxnSpPr>
        <p:spPr bwMode="auto">
          <a:xfrm flipV="1">
            <a:off x="4179888" y="3251200"/>
            <a:ext cx="954087" cy="30163"/>
          </a:xfrm>
          <a:prstGeom prst="line">
            <a:avLst/>
          </a:prstGeom>
          <a:noFill/>
          <a:ln w="19050" algn="ctr">
            <a:solidFill>
              <a:srgbClr val="FF0000"/>
            </a:solidFill>
            <a:round/>
            <a:headEnd/>
            <a:tailEnd/>
          </a:ln>
        </p:spPr>
      </p:cxnSp>
      <p:grpSp>
        <p:nvGrpSpPr>
          <p:cNvPr id="5" name="Group 29"/>
          <p:cNvGrpSpPr>
            <a:grpSpLocks/>
          </p:cNvGrpSpPr>
          <p:nvPr/>
        </p:nvGrpSpPr>
        <p:grpSpPr bwMode="auto">
          <a:xfrm>
            <a:off x="5737225" y="4973638"/>
            <a:ext cx="2986088" cy="1593850"/>
            <a:chOff x="5105400" y="5029200"/>
            <a:chExt cx="2986088" cy="1593850"/>
          </a:xfrm>
        </p:grpSpPr>
        <p:sp>
          <p:nvSpPr>
            <p:cNvPr id="1060" name="TextBox 63"/>
            <p:cNvSpPr txBox="1">
              <a:spLocks noChangeArrowheads="1"/>
            </p:cNvSpPr>
            <p:nvPr/>
          </p:nvSpPr>
          <p:spPr bwMode="auto">
            <a:xfrm>
              <a:off x="5105400" y="5641975"/>
              <a:ext cx="625475" cy="366713"/>
            </a:xfrm>
            <a:prstGeom prst="rect">
              <a:avLst/>
            </a:prstGeom>
            <a:noFill/>
            <a:ln w="9525">
              <a:noFill/>
              <a:miter lim="800000"/>
              <a:headEnd/>
              <a:tailEnd/>
            </a:ln>
          </p:spPr>
          <p:txBody>
            <a:bodyPr>
              <a:spAutoFit/>
            </a:bodyPr>
            <a:lstStyle/>
            <a:p>
              <a:r>
                <a:rPr lang="en-US" sz="1800">
                  <a:solidFill>
                    <a:srgbClr val="0000FF"/>
                  </a:solidFill>
                  <a:latin typeface="Times New Roman" pitchFamily="18" charset="0"/>
                  <a:cs typeface="Times New Roman" pitchFamily="18" charset="0"/>
                </a:rPr>
                <a:t>GT</a:t>
              </a:r>
            </a:p>
          </p:txBody>
        </p:sp>
        <p:sp>
          <p:nvSpPr>
            <p:cNvPr id="1061" name="TextBox 63"/>
            <p:cNvSpPr txBox="1">
              <a:spLocks noChangeArrowheads="1"/>
            </p:cNvSpPr>
            <p:nvPr/>
          </p:nvSpPr>
          <p:spPr bwMode="auto">
            <a:xfrm>
              <a:off x="5181600" y="6099175"/>
              <a:ext cx="625475" cy="366713"/>
            </a:xfrm>
            <a:prstGeom prst="rect">
              <a:avLst/>
            </a:prstGeom>
            <a:noFill/>
            <a:ln w="9525">
              <a:noFill/>
              <a:miter lim="800000"/>
              <a:headEnd/>
              <a:tailEnd/>
            </a:ln>
          </p:spPr>
          <p:txBody>
            <a:bodyPr>
              <a:spAutoFit/>
            </a:bodyPr>
            <a:lstStyle/>
            <a:p>
              <a:r>
                <a:rPr lang="en-US" sz="1800">
                  <a:solidFill>
                    <a:srgbClr val="0000FF"/>
                  </a:solidFill>
                  <a:latin typeface="Times New Roman" pitchFamily="18" charset="0"/>
                  <a:cs typeface="Times New Roman" pitchFamily="18" charset="0"/>
                </a:rPr>
                <a:t>KL</a:t>
              </a:r>
            </a:p>
          </p:txBody>
        </p:sp>
        <p:sp>
          <p:nvSpPr>
            <p:cNvPr id="1062" name="Rectangle 67"/>
            <p:cNvSpPr>
              <a:spLocks noChangeArrowheads="1"/>
            </p:cNvSpPr>
            <p:nvPr/>
          </p:nvSpPr>
          <p:spPr bwMode="auto">
            <a:xfrm>
              <a:off x="5616575" y="6073775"/>
              <a:ext cx="1647825" cy="366713"/>
            </a:xfrm>
            <a:prstGeom prst="rect">
              <a:avLst/>
            </a:prstGeom>
            <a:noFill/>
            <a:ln w="9525">
              <a:noFill/>
              <a:miter lim="800000"/>
              <a:headEnd/>
              <a:tailEnd/>
            </a:ln>
          </p:spPr>
          <p:txBody>
            <a:bodyPr wrap="none">
              <a:spAutoFit/>
            </a:bodyPr>
            <a:lstStyle/>
            <a:p>
              <a:r>
                <a:rPr lang="ru-RU" sz="1800">
                  <a:solidFill>
                    <a:srgbClr val="0000FF"/>
                  </a:solidFill>
                  <a:latin typeface="Times New Roman" pitchFamily="18" charset="0"/>
                  <a:cs typeface="Times New Roman" pitchFamily="18" charset="0"/>
                </a:rPr>
                <a:t>∆</a:t>
              </a:r>
              <a:r>
                <a:rPr lang="en-US" sz="1800">
                  <a:solidFill>
                    <a:srgbClr val="0000FF"/>
                  </a:solidFill>
                  <a:latin typeface="Times New Roman" pitchFamily="18" charset="0"/>
                  <a:cs typeface="Times New Roman" pitchFamily="18" charset="0"/>
                </a:rPr>
                <a:t>ABC = </a:t>
              </a:r>
              <a:r>
                <a:rPr lang="ru-RU" sz="1800">
                  <a:solidFill>
                    <a:srgbClr val="0000FF"/>
                  </a:solidFill>
                  <a:latin typeface="Times New Roman" pitchFamily="18" charset="0"/>
                  <a:cs typeface="Times New Roman" pitchFamily="18" charset="0"/>
                </a:rPr>
                <a:t>∆</a:t>
              </a:r>
              <a:r>
                <a:rPr lang="en-US" sz="1800">
                  <a:solidFill>
                    <a:srgbClr val="0000FF"/>
                  </a:solidFill>
                  <a:latin typeface="Times New Roman" pitchFamily="18" charset="0"/>
                  <a:cs typeface="Times New Roman" pitchFamily="18" charset="0"/>
                </a:rPr>
                <a:t>DEF</a:t>
              </a:r>
            </a:p>
          </p:txBody>
        </p:sp>
        <p:sp>
          <p:nvSpPr>
            <p:cNvPr id="1063" name="Rectangle 36"/>
            <p:cNvSpPr>
              <a:spLocks noChangeArrowheads="1"/>
            </p:cNvSpPr>
            <p:nvPr/>
          </p:nvSpPr>
          <p:spPr bwMode="auto">
            <a:xfrm>
              <a:off x="5591175" y="5029200"/>
              <a:ext cx="2500313" cy="1011238"/>
            </a:xfrm>
            <a:prstGeom prst="rect">
              <a:avLst/>
            </a:prstGeom>
            <a:noFill/>
            <a:ln w="9525">
              <a:noFill/>
              <a:miter lim="800000"/>
              <a:headEnd/>
              <a:tailEnd/>
            </a:ln>
          </p:spPr>
          <p:txBody>
            <a:bodyPr>
              <a:spAutoFit/>
            </a:bodyPr>
            <a:lstStyle/>
            <a:p>
              <a:pPr>
                <a:lnSpc>
                  <a:spcPct val="80000"/>
                </a:lnSpc>
                <a:spcBef>
                  <a:spcPct val="5000"/>
                </a:spcBef>
              </a:pPr>
              <a:r>
                <a:rPr lang="ru-RU" sz="1800">
                  <a:solidFill>
                    <a:srgbClr val="0000FF"/>
                  </a:solidFill>
                  <a:latin typeface=".VnTimeH" pitchFamily="34" charset="0"/>
                  <a:cs typeface="Arial" pitchFamily="34" charset="0"/>
                </a:rPr>
                <a:t>∆</a:t>
              </a:r>
              <a:r>
                <a:rPr lang="en-US" sz="1800">
                  <a:solidFill>
                    <a:srgbClr val="0000FF"/>
                  </a:solidFill>
                  <a:latin typeface="Times New Roman" pitchFamily="18" charset="0"/>
                  <a:cs typeface="Times New Roman" pitchFamily="18" charset="0"/>
                </a:rPr>
                <a:t>ABC vuông tại A</a:t>
              </a:r>
            </a:p>
            <a:p>
              <a:pPr>
                <a:lnSpc>
                  <a:spcPct val="80000"/>
                </a:lnSpc>
                <a:spcBef>
                  <a:spcPct val="5000"/>
                </a:spcBef>
              </a:pPr>
              <a:r>
                <a:rPr lang="ru-RU" sz="1800">
                  <a:solidFill>
                    <a:srgbClr val="0000FF"/>
                  </a:solidFill>
                  <a:latin typeface="Times New Roman" pitchFamily="18" charset="0"/>
                  <a:cs typeface="Times New Roman" pitchFamily="18" charset="0"/>
                </a:rPr>
                <a:t>∆</a:t>
              </a:r>
              <a:r>
                <a:rPr lang="en-US" sz="1800">
                  <a:solidFill>
                    <a:srgbClr val="0000FF"/>
                  </a:solidFill>
                  <a:latin typeface="Times New Roman" pitchFamily="18" charset="0"/>
                  <a:cs typeface="Times New Roman" pitchFamily="18" charset="0"/>
                </a:rPr>
                <a:t>DEF vuông tại D</a:t>
              </a:r>
            </a:p>
            <a:p>
              <a:pPr>
                <a:lnSpc>
                  <a:spcPct val="80000"/>
                </a:lnSpc>
                <a:spcBef>
                  <a:spcPct val="5000"/>
                </a:spcBef>
              </a:pPr>
              <a:r>
                <a:rPr lang="en-US" sz="1800">
                  <a:solidFill>
                    <a:srgbClr val="0000FF"/>
                  </a:solidFill>
                  <a:latin typeface="Times New Roman" pitchFamily="18" charset="0"/>
                  <a:cs typeface="Times New Roman" pitchFamily="18" charset="0"/>
                </a:rPr>
                <a:t>AB = DE   </a:t>
              </a:r>
            </a:p>
            <a:p>
              <a:pPr>
                <a:lnSpc>
                  <a:spcPct val="80000"/>
                </a:lnSpc>
                <a:spcBef>
                  <a:spcPct val="5000"/>
                </a:spcBef>
              </a:pPr>
              <a:r>
                <a:rPr lang="en-US" sz="1800">
                  <a:solidFill>
                    <a:srgbClr val="0000FF"/>
                  </a:solidFill>
                  <a:latin typeface="Times New Roman" pitchFamily="18" charset="0"/>
                  <a:cs typeface="Times New Roman" pitchFamily="18" charset="0"/>
                </a:rPr>
                <a:t>AC = DF   </a:t>
              </a:r>
            </a:p>
          </p:txBody>
        </p:sp>
        <p:cxnSp>
          <p:nvCxnSpPr>
            <p:cNvPr id="49" name="Straight Connector 48"/>
            <p:cNvCxnSpPr/>
            <p:nvPr/>
          </p:nvCxnSpPr>
          <p:spPr>
            <a:xfrm>
              <a:off x="5164138" y="6113462"/>
              <a:ext cx="2532062" cy="1588"/>
            </a:xfrm>
            <a:prstGeom prst="line">
              <a:avLst/>
            </a:prstGeom>
            <a:ln w="127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4882356" y="5865019"/>
              <a:ext cx="1514475" cy="1588"/>
            </a:xfrm>
            <a:prstGeom prst="line">
              <a:avLst/>
            </a:prstGeom>
            <a:ln w="12700">
              <a:solidFill>
                <a:srgbClr val="0000FF"/>
              </a:solidFil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a:cxnSpLocks noChangeShapeType="1"/>
          </p:cNvCxnSpPr>
          <p:nvPr/>
        </p:nvCxnSpPr>
        <p:spPr bwMode="auto">
          <a:xfrm>
            <a:off x="3965575" y="5638800"/>
            <a:ext cx="304800" cy="1588"/>
          </a:xfrm>
          <a:prstGeom prst="line">
            <a:avLst/>
          </a:prstGeom>
          <a:noFill/>
          <a:ln w="19050" algn="ctr">
            <a:solidFill>
              <a:srgbClr val="FF0000"/>
            </a:solidFill>
            <a:round/>
            <a:headEnd/>
            <a:tailEnd/>
          </a:ln>
        </p:spPr>
      </p:cxnSp>
      <p:cxnSp>
        <p:nvCxnSpPr>
          <p:cNvPr id="121" name="Straight Connector 120"/>
          <p:cNvCxnSpPr>
            <a:cxnSpLocks noChangeShapeType="1"/>
          </p:cNvCxnSpPr>
          <p:nvPr/>
        </p:nvCxnSpPr>
        <p:spPr bwMode="auto">
          <a:xfrm>
            <a:off x="4267200" y="6786563"/>
            <a:ext cx="4343400" cy="1587"/>
          </a:xfrm>
          <a:prstGeom prst="line">
            <a:avLst/>
          </a:prstGeom>
          <a:noFill/>
          <a:ln w="9525" algn="ctr">
            <a:solidFill>
              <a:srgbClr val="0066FF"/>
            </a:solidFill>
            <a:round/>
            <a:headEnd/>
            <a:tailEnd/>
          </a:ln>
        </p:spPr>
      </p:cxnSp>
      <p:cxnSp>
        <p:nvCxnSpPr>
          <p:cNvPr id="123" name="Straight Connector 122"/>
          <p:cNvCxnSpPr>
            <a:cxnSpLocks noChangeShapeType="1"/>
          </p:cNvCxnSpPr>
          <p:nvPr/>
        </p:nvCxnSpPr>
        <p:spPr bwMode="auto">
          <a:xfrm rot="5400000" flipH="1" flipV="1">
            <a:off x="3269457" y="5814219"/>
            <a:ext cx="2000250" cy="1587"/>
          </a:xfrm>
          <a:prstGeom prst="line">
            <a:avLst/>
          </a:prstGeom>
          <a:noFill/>
          <a:ln w="9525" algn="ctr">
            <a:solidFill>
              <a:srgbClr val="0066FF"/>
            </a:solidFill>
            <a:round/>
            <a:headEnd/>
            <a:tailEnd/>
          </a:ln>
        </p:spPr>
      </p:cxnSp>
      <p:cxnSp>
        <p:nvCxnSpPr>
          <p:cNvPr id="126" name="Straight Connector 125"/>
          <p:cNvCxnSpPr>
            <a:cxnSpLocks noChangeShapeType="1"/>
          </p:cNvCxnSpPr>
          <p:nvPr/>
        </p:nvCxnSpPr>
        <p:spPr bwMode="auto">
          <a:xfrm>
            <a:off x="4267200" y="4800600"/>
            <a:ext cx="4310063" cy="1588"/>
          </a:xfrm>
          <a:prstGeom prst="line">
            <a:avLst/>
          </a:prstGeom>
          <a:noFill/>
          <a:ln w="9525" algn="ctr">
            <a:solidFill>
              <a:srgbClr val="0066FF"/>
            </a:solidFill>
            <a:round/>
            <a:headEnd/>
            <a:tailEnd/>
          </a:ln>
        </p:spPr>
      </p:cxnSp>
      <p:cxnSp>
        <p:nvCxnSpPr>
          <p:cNvPr id="139" name="Straight Connector 138"/>
          <p:cNvCxnSpPr>
            <a:cxnSpLocks noChangeShapeType="1"/>
          </p:cNvCxnSpPr>
          <p:nvPr/>
        </p:nvCxnSpPr>
        <p:spPr bwMode="auto">
          <a:xfrm rot="5400000">
            <a:off x="7548563" y="5829300"/>
            <a:ext cx="2057400" cy="3175"/>
          </a:xfrm>
          <a:prstGeom prst="line">
            <a:avLst/>
          </a:prstGeom>
          <a:noFill/>
          <a:ln w="9525" algn="ctr">
            <a:solidFill>
              <a:srgbClr val="0066FF"/>
            </a:solidFill>
            <a:round/>
            <a:headEnd/>
            <a:tailEnd/>
          </a:ln>
        </p:spPr>
      </p:cxnSp>
      <p:grpSp>
        <p:nvGrpSpPr>
          <p:cNvPr id="6" name="Group 48"/>
          <p:cNvGrpSpPr>
            <a:grpSpLocks/>
          </p:cNvGrpSpPr>
          <p:nvPr/>
        </p:nvGrpSpPr>
        <p:grpSpPr bwMode="auto">
          <a:xfrm>
            <a:off x="5133975" y="1828800"/>
            <a:ext cx="3505200" cy="2844800"/>
            <a:chOff x="3234" y="1152"/>
            <a:chExt cx="2208" cy="1792"/>
          </a:xfrm>
        </p:grpSpPr>
        <p:sp>
          <p:nvSpPr>
            <p:cNvPr id="1051" name="TextBox 61"/>
            <p:cNvSpPr txBox="1">
              <a:spLocks noChangeArrowheads="1"/>
            </p:cNvSpPr>
            <p:nvPr/>
          </p:nvSpPr>
          <p:spPr bwMode="auto">
            <a:xfrm>
              <a:off x="3234" y="1152"/>
              <a:ext cx="2208" cy="1792"/>
            </a:xfrm>
            <a:prstGeom prst="rect">
              <a:avLst/>
            </a:prstGeom>
            <a:solidFill>
              <a:schemeClr val="bg1"/>
            </a:solidFill>
            <a:ln w="9525">
              <a:solidFill>
                <a:srgbClr val="0066FF"/>
              </a:solidFill>
              <a:miter lim="800000"/>
              <a:headEnd/>
              <a:tailEnd/>
            </a:ln>
          </p:spPr>
          <p:txBody>
            <a:bodyPr>
              <a:spAutoFit/>
            </a:bodyPr>
            <a:lstStyle/>
            <a:p>
              <a:endParaRPr lang="en-US" sz="2000" b="0">
                <a:solidFill>
                  <a:schemeClr val="tx1"/>
                </a:solidFill>
                <a:latin typeface=".VnTimeH" pitchFamily="34" charset="0"/>
                <a:cs typeface="Arial" pitchFamily="34" charset="0"/>
              </a:endParaRPr>
            </a:p>
            <a:p>
              <a:endParaRPr lang="en-US" sz="2000" b="0">
                <a:solidFill>
                  <a:schemeClr val="tx1"/>
                </a:solidFill>
                <a:latin typeface=".VnTimeH" pitchFamily="34" charset="0"/>
                <a:cs typeface="Arial" pitchFamily="34" charset="0"/>
              </a:endParaRPr>
            </a:p>
            <a:p>
              <a:endParaRPr lang="en-US" sz="2000" b="0">
                <a:solidFill>
                  <a:schemeClr val="tx1"/>
                </a:solidFill>
                <a:latin typeface=".VnTimeH" pitchFamily="34" charset="0"/>
                <a:cs typeface="Arial" pitchFamily="34" charset="0"/>
              </a:endParaRPr>
            </a:p>
            <a:p>
              <a:endParaRPr lang="en-US" sz="2000" b="0">
                <a:solidFill>
                  <a:schemeClr val="tx1"/>
                </a:solidFill>
                <a:latin typeface=".VnTimeH" pitchFamily="34" charset="0"/>
                <a:cs typeface="Arial" pitchFamily="34" charset="0"/>
              </a:endParaRPr>
            </a:p>
            <a:p>
              <a:endParaRPr lang="en-US" sz="2000" b="0">
                <a:solidFill>
                  <a:schemeClr val="tx1"/>
                </a:solidFill>
                <a:latin typeface=".VnTimeH" pitchFamily="34" charset="0"/>
                <a:cs typeface="Arial" pitchFamily="34" charset="0"/>
              </a:endParaRPr>
            </a:p>
            <a:p>
              <a:endParaRPr lang="en-US" sz="2000" b="0">
                <a:solidFill>
                  <a:schemeClr val="tx1"/>
                </a:solidFill>
                <a:latin typeface=".VnTimeH" pitchFamily="34" charset="0"/>
                <a:cs typeface="Arial" pitchFamily="34" charset="0"/>
              </a:endParaRPr>
            </a:p>
            <a:p>
              <a:endParaRPr lang="en-US" sz="2000" b="0">
                <a:solidFill>
                  <a:schemeClr val="tx1"/>
                </a:solidFill>
                <a:latin typeface=".VnTimeH" pitchFamily="34" charset="0"/>
                <a:cs typeface="Arial" pitchFamily="34" charset="0"/>
              </a:endParaRPr>
            </a:p>
            <a:p>
              <a:endParaRPr lang="en-US" sz="2000" b="0">
                <a:solidFill>
                  <a:schemeClr val="tx1"/>
                </a:solidFill>
                <a:latin typeface=".VnTimeH" pitchFamily="34" charset="0"/>
                <a:cs typeface="Arial" pitchFamily="34" charset="0"/>
              </a:endParaRPr>
            </a:p>
            <a:p>
              <a:endParaRPr lang="en-US" sz="2000" b="0">
                <a:solidFill>
                  <a:schemeClr val="tx1"/>
                </a:solidFill>
                <a:latin typeface=".VnTimeH" pitchFamily="34" charset="0"/>
                <a:cs typeface="Arial" pitchFamily="34" charset="0"/>
              </a:endParaRPr>
            </a:p>
          </p:txBody>
        </p:sp>
        <p:pic>
          <p:nvPicPr>
            <p:cNvPr id="1052" name="Picture 74"/>
            <p:cNvPicPr>
              <a:picLocks noChangeAspect="1" noChangeArrowheads="1"/>
            </p:cNvPicPr>
            <p:nvPr/>
          </p:nvPicPr>
          <p:blipFill>
            <a:blip r:embed="rId6"/>
            <a:srcRect/>
            <a:stretch>
              <a:fillRect/>
            </a:stretch>
          </p:blipFill>
          <p:spPr bwMode="auto">
            <a:xfrm>
              <a:off x="3321" y="1228"/>
              <a:ext cx="1062" cy="736"/>
            </a:xfrm>
            <a:prstGeom prst="rect">
              <a:avLst/>
            </a:prstGeom>
            <a:noFill/>
            <a:ln w="9525">
              <a:solidFill>
                <a:schemeClr val="bg1"/>
              </a:solidFill>
              <a:miter lim="800000"/>
              <a:headEnd/>
              <a:tailEnd/>
            </a:ln>
          </p:spPr>
        </p:pic>
        <p:pic>
          <p:nvPicPr>
            <p:cNvPr id="1053" name="Picture 73"/>
            <p:cNvPicPr>
              <a:picLocks noChangeAspect="1" noChangeArrowheads="1"/>
            </p:cNvPicPr>
            <p:nvPr/>
          </p:nvPicPr>
          <p:blipFill>
            <a:blip r:embed="rId7"/>
            <a:srcRect/>
            <a:stretch>
              <a:fillRect/>
            </a:stretch>
          </p:blipFill>
          <p:spPr bwMode="auto">
            <a:xfrm>
              <a:off x="4346" y="1200"/>
              <a:ext cx="1014" cy="796"/>
            </a:xfrm>
            <a:prstGeom prst="rect">
              <a:avLst/>
            </a:prstGeom>
            <a:noFill/>
            <a:ln w="9525">
              <a:solidFill>
                <a:schemeClr val="bg1"/>
              </a:solidFill>
              <a:miter lim="800000"/>
              <a:headEnd/>
              <a:tailEnd/>
            </a:ln>
          </p:spPr>
        </p:pic>
        <p:sp>
          <p:nvSpPr>
            <p:cNvPr id="1054" name="TextBox 14"/>
            <p:cNvSpPr txBox="1">
              <a:spLocks noChangeArrowheads="1"/>
            </p:cNvSpPr>
            <p:nvPr/>
          </p:nvSpPr>
          <p:spPr bwMode="auto">
            <a:xfrm>
              <a:off x="3291" y="2261"/>
              <a:ext cx="420" cy="237"/>
            </a:xfrm>
            <a:prstGeom prst="rect">
              <a:avLst/>
            </a:prstGeom>
            <a:noFill/>
            <a:ln w="9525">
              <a:solidFill>
                <a:schemeClr val="bg1"/>
              </a:solidFill>
              <a:miter lim="800000"/>
              <a:headEnd/>
              <a:tailEnd/>
            </a:ln>
          </p:spPr>
          <p:txBody>
            <a:bodyPr>
              <a:spAutoFit/>
            </a:bodyPr>
            <a:lstStyle/>
            <a:p>
              <a:r>
                <a:rPr lang="en-US" sz="1800">
                  <a:solidFill>
                    <a:srgbClr val="0000FF"/>
                  </a:solidFill>
                  <a:latin typeface="Times New Roman" pitchFamily="18" charset="0"/>
                  <a:cs typeface="Times New Roman" pitchFamily="18" charset="0"/>
                </a:rPr>
                <a:t>GT</a:t>
              </a:r>
            </a:p>
          </p:txBody>
        </p:sp>
        <p:sp>
          <p:nvSpPr>
            <p:cNvPr id="1055" name="Rectangle 18"/>
            <p:cNvSpPr>
              <a:spLocks noChangeArrowheads="1"/>
            </p:cNvSpPr>
            <p:nvPr/>
          </p:nvSpPr>
          <p:spPr bwMode="auto">
            <a:xfrm rot="10800000" flipV="1">
              <a:off x="3537" y="1905"/>
              <a:ext cx="1758" cy="756"/>
            </a:xfrm>
            <a:prstGeom prst="rect">
              <a:avLst/>
            </a:prstGeom>
            <a:noFill/>
            <a:ln w="9525">
              <a:solidFill>
                <a:schemeClr val="bg1"/>
              </a:solidFill>
              <a:miter lim="800000"/>
              <a:headEnd/>
              <a:tailEnd/>
            </a:ln>
          </p:spPr>
          <p:txBody>
            <a:bodyPr>
              <a:spAutoFit/>
            </a:bodyPr>
            <a:lstStyle/>
            <a:p>
              <a:r>
                <a:rPr lang="en-US" sz="1800">
                  <a:solidFill>
                    <a:srgbClr val="0070C0"/>
                  </a:solidFill>
                  <a:cs typeface="Arial" pitchFamily="34" charset="0"/>
                </a:rPr>
                <a:t> </a:t>
              </a:r>
              <a:r>
                <a:rPr lang="ru-RU" sz="1800">
                  <a:solidFill>
                    <a:srgbClr val="0000FF"/>
                  </a:solidFill>
                  <a:cs typeface="Arial" pitchFamily="34" charset="0"/>
                </a:rPr>
                <a:t>∆</a:t>
              </a:r>
              <a:r>
                <a:rPr lang="en-US" sz="1800">
                  <a:solidFill>
                    <a:srgbClr val="0000FF"/>
                  </a:solidFill>
                  <a:latin typeface="Times New Roman" pitchFamily="18" charset="0"/>
                  <a:cs typeface="Times New Roman" pitchFamily="18" charset="0"/>
                </a:rPr>
                <a:t>ABC và  </a:t>
              </a:r>
              <a:r>
                <a:rPr lang="ru-RU" sz="1800">
                  <a:solidFill>
                    <a:srgbClr val="0000FF"/>
                  </a:solidFill>
                  <a:latin typeface="Times New Roman" pitchFamily="18" charset="0"/>
                  <a:cs typeface="Times New Roman" pitchFamily="18" charset="0"/>
                </a:rPr>
                <a:t>∆</a:t>
              </a:r>
              <a:r>
                <a:rPr lang="en-US" sz="1800">
                  <a:solidFill>
                    <a:srgbClr val="0000FF"/>
                  </a:solidFill>
                  <a:latin typeface="Times New Roman" pitchFamily="18" charset="0"/>
                  <a:cs typeface="Times New Roman" pitchFamily="18" charset="0"/>
                </a:rPr>
                <a:t>A’B’C’ có :</a:t>
              </a:r>
            </a:p>
            <a:p>
              <a:r>
                <a:rPr lang="en-US" sz="1800">
                  <a:solidFill>
                    <a:srgbClr val="0000FF"/>
                  </a:solidFill>
                  <a:latin typeface="Times New Roman" pitchFamily="18" charset="0"/>
                  <a:cs typeface="Times New Roman" pitchFamily="18" charset="0"/>
                </a:rPr>
                <a:t> AB = AC </a:t>
              </a:r>
            </a:p>
            <a:p>
              <a:r>
                <a:rPr lang="en-US" sz="1800">
                  <a:solidFill>
                    <a:srgbClr val="0000FF"/>
                  </a:solidFill>
                  <a:latin typeface="Times New Roman" pitchFamily="18" charset="0"/>
                  <a:cs typeface="Times New Roman" pitchFamily="18" charset="0"/>
                </a:rPr>
                <a:t>        </a:t>
              </a:r>
            </a:p>
            <a:p>
              <a:r>
                <a:rPr lang="en-US" sz="1800">
                  <a:solidFill>
                    <a:srgbClr val="0000FF"/>
                  </a:solidFill>
                  <a:latin typeface="Times New Roman" pitchFamily="18" charset="0"/>
                  <a:cs typeface="Times New Roman" pitchFamily="18" charset="0"/>
                </a:rPr>
                <a:t> BC =  B</a:t>
              </a:r>
              <a:r>
                <a:rPr lang="en-US" sz="1800" baseline="30000">
                  <a:solidFill>
                    <a:srgbClr val="0000FF"/>
                  </a:solidFill>
                  <a:latin typeface="Times New Roman" pitchFamily="18" charset="0"/>
                  <a:cs typeface="Times New Roman" pitchFamily="18" charset="0"/>
                </a:rPr>
                <a:t>’</a:t>
              </a:r>
              <a:r>
                <a:rPr lang="en-US" sz="1800">
                  <a:solidFill>
                    <a:srgbClr val="0000FF"/>
                  </a:solidFill>
                  <a:latin typeface="Times New Roman" pitchFamily="18" charset="0"/>
                  <a:cs typeface="Times New Roman" pitchFamily="18" charset="0"/>
                </a:rPr>
                <a:t> C</a:t>
              </a:r>
              <a:r>
                <a:rPr lang="en-US" sz="1800" baseline="30000">
                  <a:solidFill>
                    <a:srgbClr val="0000FF"/>
                  </a:solidFill>
                  <a:latin typeface="Times New Roman" pitchFamily="18" charset="0"/>
                  <a:cs typeface="Times New Roman" pitchFamily="18" charset="0"/>
                </a:rPr>
                <a:t>’ </a:t>
              </a:r>
              <a:endParaRPr lang="en-US" sz="1800">
                <a:solidFill>
                  <a:srgbClr val="0000FF"/>
                </a:solidFill>
                <a:latin typeface="Times New Roman" pitchFamily="18" charset="0"/>
                <a:cs typeface="Times New Roman" pitchFamily="18" charset="0"/>
              </a:endParaRPr>
            </a:p>
          </p:txBody>
        </p:sp>
        <p:graphicFrame>
          <p:nvGraphicFramePr>
            <p:cNvPr id="36" name="Object 19"/>
            <p:cNvGraphicFramePr>
              <a:graphicFrameLocks noChangeAspect="1"/>
            </p:cNvGraphicFramePr>
            <p:nvPr/>
          </p:nvGraphicFramePr>
          <p:xfrm>
            <a:off x="3646" y="2263"/>
            <a:ext cx="578" cy="248"/>
          </p:xfrm>
          <a:graphic>
            <a:graphicData uri="http://schemas.openxmlformats.org/presentationml/2006/ole">
              <mc:AlternateContent xmlns:mc="http://schemas.openxmlformats.org/markup-compatibility/2006">
                <mc:Choice xmlns:v="urn:schemas-microsoft-com:vml" Requires="v">
                  <p:oleObj spid="_x0000_s50178" name="Equation" r:id="rId8" imgW="444240" imgH="241200" progId="Equation.DSMT4">
                    <p:embed/>
                  </p:oleObj>
                </mc:Choice>
                <mc:Fallback>
                  <p:oleObj name="Equation" r:id="rId8" imgW="444240" imgH="241200" progId="Equation.DSMT4">
                    <p:embed/>
                    <p:pic>
                      <p:nvPicPr>
                        <p:cNvPr id="36" name="Object 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46" y="2263"/>
                          <a:ext cx="578" cy="24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56" name="TextBox 14"/>
            <p:cNvSpPr txBox="1">
              <a:spLocks noChangeArrowheads="1"/>
            </p:cNvSpPr>
            <p:nvPr/>
          </p:nvSpPr>
          <p:spPr bwMode="auto">
            <a:xfrm>
              <a:off x="3280" y="2658"/>
              <a:ext cx="386" cy="237"/>
            </a:xfrm>
            <a:prstGeom prst="rect">
              <a:avLst/>
            </a:prstGeom>
            <a:noFill/>
            <a:ln w="9525">
              <a:solidFill>
                <a:schemeClr val="bg1"/>
              </a:solidFill>
              <a:miter lim="800000"/>
              <a:headEnd/>
              <a:tailEnd/>
            </a:ln>
          </p:spPr>
          <p:txBody>
            <a:bodyPr>
              <a:spAutoFit/>
            </a:bodyPr>
            <a:lstStyle/>
            <a:p>
              <a:r>
                <a:rPr lang="en-US" sz="1800">
                  <a:solidFill>
                    <a:srgbClr val="0000FF"/>
                  </a:solidFill>
                  <a:latin typeface="Times New Roman" pitchFamily="18" charset="0"/>
                  <a:cs typeface="Times New Roman" pitchFamily="18" charset="0"/>
                </a:rPr>
                <a:t>KL                                   </a:t>
              </a:r>
            </a:p>
          </p:txBody>
        </p:sp>
        <p:sp>
          <p:nvSpPr>
            <p:cNvPr id="1057" name="Rectangle 15"/>
            <p:cNvSpPr>
              <a:spLocks noChangeArrowheads="1"/>
            </p:cNvSpPr>
            <p:nvPr/>
          </p:nvSpPr>
          <p:spPr bwMode="auto">
            <a:xfrm>
              <a:off x="3529" y="2671"/>
              <a:ext cx="1895" cy="218"/>
            </a:xfrm>
            <a:prstGeom prst="rect">
              <a:avLst/>
            </a:prstGeom>
            <a:noFill/>
            <a:ln w="9525">
              <a:solidFill>
                <a:schemeClr val="bg1"/>
              </a:solidFill>
              <a:miter lim="800000"/>
              <a:headEnd/>
              <a:tailEnd/>
            </a:ln>
          </p:spPr>
          <p:txBody>
            <a:bodyPr>
              <a:spAutoFit/>
            </a:bodyPr>
            <a:lstStyle/>
            <a:p>
              <a:pPr>
                <a:lnSpc>
                  <a:spcPct val="80000"/>
                </a:lnSpc>
                <a:spcBef>
                  <a:spcPct val="5000"/>
                </a:spcBef>
              </a:pPr>
              <a:r>
                <a:rPr lang="ru-RU" sz="2000">
                  <a:solidFill>
                    <a:srgbClr val="0000FF"/>
                  </a:solidFill>
                  <a:cs typeface="Arial" pitchFamily="34" charset="0"/>
                </a:rPr>
                <a:t>∆</a:t>
              </a:r>
              <a:r>
                <a:rPr lang="en-US" sz="2000">
                  <a:solidFill>
                    <a:srgbClr val="0000FF"/>
                  </a:solidFill>
                  <a:cs typeface="Arial" pitchFamily="34" charset="0"/>
                </a:rPr>
                <a:t>ABC = </a:t>
              </a:r>
              <a:r>
                <a:rPr lang="ru-RU" sz="2000">
                  <a:solidFill>
                    <a:srgbClr val="0000FF"/>
                  </a:solidFill>
                  <a:cs typeface="Arial" pitchFamily="34" charset="0"/>
                </a:rPr>
                <a:t>∆</a:t>
              </a:r>
              <a:r>
                <a:rPr lang="en-US" sz="2000">
                  <a:solidFill>
                    <a:srgbClr val="0000FF"/>
                  </a:solidFill>
                  <a:cs typeface="Arial" pitchFamily="34" charset="0"/>
                </a:rPr>
                <a:t>A’B’C’ (c. g. c)  </a:t>
              </a:r>
            </a:p>
          </p:txBody>
        </p:sp>
        <p:cxnSp>
          <p:nvCxnSpPr>
            <p:cNvPr id="1058" name="Straight Connector 41"/>
            <p:cNvCxnSpPr>
              <a:cxnSpLocks noChangeShapeType="1"/>
            </p:cNvCxnSpPr>
            <p:nvPr/>
          </p:nvCxnSpPr>
          <p:spPr bwMode="auto">
            <a:xfrm rot="5400000">
              <a:off x="3104" y="2443"/>
              <a:ext cx="946" cy="1"/>
            </a:xfrm>
            <a:prstGeom prst="line">
              <a:avLst/>
            </a:prstGeom>
            <a:noFill/>
            <a:ln w="12700" algn="ctr">
              <a:solidFill>
                <a:srgbClr val="0066FF"/>
              </a:solidFill>
              <a:round/>
              <a:headEnd/>
              <a:tailEnd/>
            </a:ln>
          </p:spPr>
        </p:cxnSp>
        <p:cxnSp>
          <p:nvCxnSpPr>
            <p:cNvPr id="1059" name="Straight Connector 42"/>
            <p:cNvCxnSpPr>
              <a:cxnSpLocks noChangeShapeType="1"/>
            </p:cNvCxnSpPr>
            <p:nvPr/>
          </p:nvCxnSpPr>
          <p:spPr bwMode="auto">
            <a:xfrm>
              <a:off x="3372" y="2667"/>
              <a:ext cx="2004" cy="15"/>
            </a:xfrm>
            <a:prstGeom prst="line">
              <a:avLst/>
            </a:prstGeom>
            <a:noFill/>
            <a:ln w="12700" algn="ctr">
              <a:solidFill>
                <a:srgbClr val="0066FF"/>
              </a:solidFill>
              <a:round/>
              <a:headEnd/>
              <a:tailEnd/>
            </a:ln>
          </p:spPr>
        </p:cxnSp>
      </p:grpSp>
      <p:grpSp>
        <p:nvGrpSpPr>
          <p:cNvPr id="7" name="Group 46"/>
          <p:cNvGrpSpPr>
            <a:grpSpLocks/>
          </p:cNvGrpSpPr>
          <p:nvPr/>
        </p:nvGrpSpPr>
        <p:grpSpPr bwMode="auto">
          <a:xfrm>
            <a:off x="1566863" y="3175000"/>
            <a:ext cx="390525" cy="25400"/>
            <a:chOff x="960" y="1968"/>
            <a:chExt cx="246" cy="16"/>
          </a:xfrm>
        </p:grpSpPr>
        <p:cxnSp>
          <p:nvCxnSpPr>
            <p:cNvPr id="1049" name="Straight Connector 87"/>
            <p:cNvCxnSpPr>
              <a:cxnSpLocks noChangeShapeType="1"/>
            </p:cNvCxnSpPr>
            <p:nvPr/>
          </p:nvCxnSpPr>
          <p:spPr bwMode="auto">
            <a:xfrm>
              <a:off x="960" y="1968"/>
              <a:ext cx="240" cy="1"/>
            </a:xfrm>
            <a:prstGeom prst="line">
              <a:avLst/>
            </a:prstGeom>
            <a:noFill/>
            <a:ln w="12700" algn="ctr">
              <a:solidFill>
                <a:srgbClr val="0000FF"/>
              </a:solidFill>
              <a:round/>
              <a:headEnd/>
              <a:tailEnd/>
            </a:ln>
          </p:spPr>
        </p:cxnSp>
        <p:cxnSp>
          <p:nvCxnSpPr>
            <p:cNvPr id="1050" name="Straight Connector 87"/>
            <p:cNvCxnSpPr>
              <a:cxnSpLocks noChangeShapeType="1"/>
            </p:cNvCxnSpPr>
            <p:nvPr/>
          </p:nvCxnSpPr>
          <p:spPr bwMode="auto">
            <a:xfrm>
              <a:off x="966" y="1983"/>
              <a:ext cx="240" cy="1"/>
            </a:xfrm>
            <a:prstGeom prst="line">
              <a:avLst/>
            </a:prstGeom>
            <a:noFill/>
            <a:ln w="12700" algn="ctr">
              <a:solidFill>
                <a:srgbClr val="0000FF"/>
              </a:solidFill>
              <a:round/>
              <a:headEnd/>
              <a:tailEnd/>
            </a:ln>
          </p:spPr>
        </p:cxn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500"/>
                                        <p:tgtEl>
                                          <p:spTgt spid="3"/>
                                        </p:tgtEl>
                                      </p:cBhvr>
                                    </p:animEffect>
                                  </p:childTnLst>
                                </p:cTn>
                              </p:par>
                            </p:childTnLst>
                          </p:cTn>
                        </p:par>
                        <p:par>
                          <p:cTn id="18" fill="hold">
                            <p:stCondLst>
                              <p:cond delay="500"/>
                            </p:stCondLst>
                            <p:childTnLst>
                              <p:par>
                                <p:cTn id="19" presetID="5" presetClass="entr" presetSubtype="10" fill="hold" grpId="0" nodeType="afterEffect">
                                  <p:stCondLst>
                                    <p:cond delay="0"/>
                                  </p:stCondLst>
                                  <p:childTnLst>
                                    <p:set>
                                      <p:cBhvr>
                                        <p:cTn id="20" dur="1" fill="hold">
                                          <p:stCondLst>
                                            <p:cond delay="0"/>
                                          </p:stCondLst>
                                        </p:cTn>
                                        <p:tgtEl>
                                          <p:spTgt spid="15370"/>
                                        </p:tgtEl>
                                        <p:attrNameLst>
                                          <p:attrName>style.visibility</p:attrName>
                                        </p:attrNameLst>
                                      </p:cBhvr>
                                      <p:to>
                                        <p:strVal val="visible"/>
                                      </p:to>
                                    </p:set>
                                    <p:animEffect transition="in" filter="checkerboard(across)">
                                      <p:cBhvr>
                                        <p:cTn id="21" dur="500"/>
                                        <p:tgtEl>
                                          <p:spTgt spid="15370"/>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checkerboard(across)">
                                      <p:cBhvr>
                                        <p:cTn id="24" dur="500"/>
                                        <p:tgtEl>
                                          <p:spTgt spid="11"/>
                                        </p:tgtEl>
                                      </p:cBhvr>
                                    </p:animEffect>
                                  </p:childTnLst>
                                </p:cTn>
                              </p:par>
                              <p:par>
                                <p:cTn id="25" presetID="5" presetClass="entr" presetSubtype="1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checkerboard(across)">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checkerboard(across)">
                                      <p:cBhvr>
                                        <p:cTn id="32" dur="500"/>
                                        <p:tgtEl>
                                          <p:spTgt spid="14"/>
                                        </p:tgtEl>
                                      </p:cBhvr>
                                    </p:animEffect>
                                  </p:childTnLst>
                                </p:cTn>
                              </p:par>
                              <p:par>
                                <p:cTn id="33" presetID="5" presetClass="entr" presetSubtype="1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checkerboard(across)">
                                      <p:cBhvr>
                                        <p:cTn id="35" dur="500"/>
                                        <p:tgtEl>
                                          <p:spTgt spid="29"/>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checkerboard(across)">
                                      <p:cBhvr>
                                        <p:cTn id="40" dur="500"/>
                                        <p:tgtEl>
                                          <p:spTgt spid="15"/>
                                        </p:tgtEl>
                                      </p:cBhvr>
                                    </p:animEffect>
                                  </p:childTnLst>
                                </p:cTn>
                              </p:par>
                              <p:par>
                                <p:cTn id="41" presetID="5" presetClass="entr" presetSubtype="1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checkerboard(across)">
                                      <p:cBhvr>
                                        <p:cTn id="43" dur="500"/>
                                        <p:tgtEl>
                                          <p:spTgt spid="30"/>
                                        </p:tgtEl>
                                      </p:cBhvr>
                                    </p:animEffect>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checkerboard(across)">
                                      <p:cBhvr>
                                        <p:cTn id="48" dur="500"/>
                                        <p:tgtEl>
                                          <p:spTgt spid="16"/>
                                        </p:tgtEl>
                                      </p:cBhvr>
                                    </p:animEffect>
                                  </p:childTnLst>
                                </p:cTn>
                              </p:par>
                              <p:par>
                                <p:cTn id="49" presetID="5" presetClass="entr" presetSubtype="10"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checkerboard(across)">
                                      <p:cBhvr>
                                        <p:cTn id="51" dur="500"/>
                                        <p:tgtEl>
                                          <p:spTgt spid="31"/>
                                        </p:tgtEl>
                                      </p:cBhvr>
                                    </p:animEffect>
                                  </p:childTnLst>
                                </p:cTn>
                              </p:par>
                            </p:childTnLst>
                          </p:cTn>
                        </p:par>
                      </p:childTnLst>
                    </p:cTn>
                  </p:par>
                  <p:par>
                    <p:cTn id="52" fill="hold">
                      <p:stCondLst>
                        <p:cond delay="indefinite"/>
                      </p:stCondLst>
                      <p:childTnLst>
                        <p:par>
                          <p:cTn id="53" fill="hold">
                            <p:stCondLst>
                              <p:cond delay="0"/>
                            </p:stCondLst>
                            <p:childTnLst>
                              <p:par>
                                <p:cTn id="54" presetID="5" presetClass="entr" presetSubtype="10" fill="hold" nodeType="click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checkerboard(across)">
                                      <p:cBhvr>
                                        <p:cTn id="56" dur="500"/>
                                        <p:tgtEl>
                                          <p:spTgt spid="32"/>
                                        </p:tgtEl>
                                      </p:cBhvr>
                                    </p:animEffect>
                                  </p:childTnLst>
                                </p:cTn>
                              </p:par>
                              <p:par>
                                <p:cTn id="57" presetID="5" presetClass="entr" presetSubtype="10" fill="hold" nodeType="with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checkerboard(across)">
                                      <p:cBhvr>
                                        <p:cTn id="59" dur="500"/>
                                        <p:tgtEl>
                                          <p:spTgt spid="6"/>
                                        </p:tgtEl>
                                      </p:cBhvr>
                                    </p:animEffect>
                                  </p:childTnLst>
                                </p:cTn>
                              </p:par>
                            </p:childTnLst>
                          </p:cTn>
                        </p:par>
                      </p:childTnLst>
                    </p:cTn>
                  </p:par>
                  <p:par>
                    <p:cTn id="60" fill="hold">
                      <p:stCondLst>
                        <p:cond delay="indefinite"/>
                      </p:stCondLst>
                      <p:childTnLst>
                        <p:par>
                          <p:cTn id="61" fill="hold">
                            <p:stCondLst>
                              <p:cond delay="0"/>
                            </p:stCondLst>
                            <p:childTnLst>
                              <p:par>
                                <p:cTn id="62" presetID="5" presetClass="entr" presetSubtype="10" fill="hold" nodeType="clickEffect">
                                  <p:stCondLst>
                                    <p:cond delay="0"/>
                                  </p:stCondLst>
                                  <p:childTnLst>
                                    <p:set>
                                      <p:cBhvr>
                                        <p:cTn id="63" dur="1" fill="hold">
                                          <p:stCondLst>
                                            <p:cond delay="0"/>
                                          </p:stCondLst>
                                        </p:cTn>
                                        <p:tgtEl>
                                          <p:spTgt spid="91"/>
                                        </p:tgtEl>
                                        <p:attrNameLst>
                                          <p:attrName>style.visibility</p:attrName>
                                        </p:attrNameLst>
                                      </p:cBhvr>
                                      <p:to>
                                        <p:strVal val="visible"/>
                                      </p:to>
                                    </p:set>
                                    <p:animEffect transition="in" filter="checkerboard(across)">
                                      <p:cBhvr>
                                        <p:cTn id="64" dur="500"/>
                                        <p:tgtEl>
                                          <p:spTgt spid="91"/>
                                        </p:tgtEl>
                                      </p:cBhvr>
                                    </p:animEffect>
                                  </p:childTnLst>
                                </p:cTn>
                              </p:par>
                              <p:par>
                                <p:cTn id="65" presetID="5" presetClass="entr" presetSubtype="10" fill="hold" nodeType="withEffect">
                                  <p:stCondLst>
                                    <p:cond delay="0"/>
                                  </p:stCondLst>
                                  <p:childTnLst>
                                    <p:set>
                                      <p:cBhvr>
                                        <p:cTn id="66" dur="1" fill="hold">
                                          <p:stCondLst>
                                            <p:cond delay="0"/>
                                          </p:stCondLst>
                                        </p:cTn>
                                        <p:tgtEl>
                                          <p:spTgt spid="2"/>
                                        </p:tgtEl>
                                        <p:attrNameLst>
                                          <p:attrName>style.visibility</p:attrName>
                                        </p:attrNameLst>
                                      </p:cBhvr>
                                      <p:to>
                                        <p:strVal val="visible"/>
                                      </p:to>
                                    </p:set>
                                    <p:animEffect transition="in" filter="checkerboard(across)">
                                      <p:cBhvr>
                                        <p:cTn id="67" dur="500"/>
                                        <p:tgtEl>
                                          <p:spTgt spid="2"/>
                                        </p:tgtEl>
                                      </p:cBhvr>
                                    </p:animEffect>
                                  </p:childTnLst>
                                </p:cTn>
                              </p:par>
                              <p:par>
                                <p:cTn id="68" presetID="5" presetClass="entr" presetSubtype="10" fill="hold" nodeType="withEffect">
                                  <p:stCondLst>
                                    <p:cond delay="0"/>
                                  </p:stCondLst>
                                  <p:childTnLst>
                                    <p:set>
                                      <p:cBhvr>
                                        <p:cTn id="69" dur="1" fill="hold">
                                          <p:stCondLst>
                                            <p:cond delay="0"/>
                                          </p:stCondLst>
                                        </p:cTn>
                                        <p:tgtEl>
                                          <p:spTgt spid="5"/>
                                        </p:tgtEl>
                                        <p:attrNameLst>
                                          <p:attrName>style.visibility</p:attrName>
                                        </p:attrNameLst>
                                      </p:cBhvr>
                                      <p:to>
                                        <p:strVal val="visible"/>
                                      </p:to>
                                    </p:set>
                                    <p:animEffect transition="in" filter="checkerboard(across)">
                                      <p:cBhvr>
                                        <p:cTn id="70" dur="500"/>
                                        <p:tgtEl>
                                          <p:spTgt spid="5"/>
                                        </p:tgtEl>
                                      </p:cBhvr>
                                    </p:animEffect>
                                  </p:childTnLst>
                                </p:cTn>
                              </p:par>
                              <p:par>
                                <p:cTn id="71" presetID="5" presetClass="entr" presetSubtype="10" fill="hold" nodeType="withEffect">
                                  <p:stCondLst>
                                    <p:cond delay="0"/>
                                  </p:stCondLst>
                                  <p:childTnLst>
                                    <p:set>
                                      <p:cBhvr>
                                        <p:cTn id="72" dur="1" fill="hold">
                                          <p:stCondLst>
                                            <p:cond delay="0"/>
                                          </p:stCondLst>
                                        </p:cTn>
                                        <p:tgtEl>
                                          <p:spTgt spid="121"/>
                                        </p:tgtEl>
                                        <p:attrNameLst>
                                          <p:attrName>style.visibility</p:attrName>
                                        </p:attrNameLst>
                                      </p:cBhvr>
                                      <p:to>
                                        <p:strVal val="visible"/>
                                      </p:to>
                                    </p:set>
                                    <p:animEffect transition="in" filter="checkerboard(across)">
                                      <p:cBhvr>
                                        <p:cTn id="73" dur="500"/>
                                        <p:tgtEl>
                                          <p:spTgt spid="121"/>
                                        </p:tgtEl>
                                      </p:cBhvr>
                                    </p:animEffect>
                                  </p:childTnLst>
                                </p:cTn>
                              </p:par>
                              <p:par>
                                <p:cTn id="74" presetID="5" presetClass="entr" presetSubtype="10" fill="hold" nodeType="withEffect">
                                  <p:stCondLst>
                                    <p:cond delay="0"/>
                                  </p:stCondLst>
                                  <p:childTnLst>
                                    <p:set>
                                      <p:cBhvr>
                                        <p:cTn id="75" dur="1" fill="hold">
                                          <p:stCondLst>
                                            <p:cond delay="0"/>
                                          </p:stCondLst>
                                        </p:cTn>
                                        <p:tgtEl>
                                          <p:spTgt spid="123"/>
                                        </p:tgtEl>
                                        <p:attrNameLst>
                                          <p:attrName>style.visibility</p:attrName>
                                        </p:attrNameLst>
                                      </p:cBhvr>
                                      <p:to>
                                        <p:strVal val="visible"/>
                                      </p:to>
                                    </p:set>
                                    <p:animEffect transition="in" filter="checkerboard(across)">
                                      <p:cBhvr>
                                        <p:cTn id="76" dur="500"/>
                                        <p:tgtEl>
                                          <p:spTgt spid="123"/>
                                        </p:tgtEl>
                                      </p:cBhvr>
                                    </p:animEffect>
                                  </p:childTnLst>
                                </p:cTn>
                              </p:par>
                              <p:par>
                                <p:cTn id="77" presetID="5" presetClass="entr" presetSubtype="10" fill="hold" nodeType="withEffect">
                                  <p:stCondLst>
                                    <p:cond delay="0"/>
                                  </p:stCondLst>
                                  <p:childTnLst>
                                    <p:set>
                                      <p:cBhvr>
                                        <p:cTn id="78" dur="1" fill="hold">
                                          <p:stCondLst>
                                            <p:cond delay="0"/>
                                          </p:stCondLst>
                                        </p:cTn>
                                        <p:tgtEl>
                                          <p:spTgt spid="126"/>
                                        </p:tgtEl>
                                        <p:attrNameLst>
                                          <p:attrName>style.visibility</p:attrName>
                                        </p:attrNameLst>
                                      </p:cBhvr>
                                      <p:to>
                                        <p:strVal val="visible"/>
                                      </p:to>
                                    </p:set>
                                    <p:animEffect transition="in" filter="checkerboard(across)">
                                      <p:cBhvr>
                                        <p:cTn id="79" dur="500"/>
                                        <p:tgtEl>
                                          <p:spTgt spid="126"/>
                                        </p:tgtEl>
                                      </p:cBhvr>
                                    </p:animEffect>
                                  </p:childTnLst>
                                </p:cTn>
                              </p:par>
                              <p:par>
                                <p:cTn id="80" presetID="5" presetClass="entr" presetSubtype="10" fill="hold" nodeType="withEffect">
                                  <p:stCondLst>
                                    <p:cond delay="0"/>
                                  </p:stCondLst>
                                  <p:childTnLst>
                                    <p:set>
                                      <p:cBhvr>
                                        <p:cTn id="81" dur="1" fill="hold">
                                          <p:stCondLst>
                                            <p:cond delay="0"/>
                                          </p:stCondLst>
                                        </p:cTn>
                                        <p:tgtEl>
                                          <p:spTgt spid="139"/>
                                        </p:tgtEl>
                                        <p:attrNameLst>
                                          <p:attrName>style.visibility</p:attrName>
                                        </p:attrNameLst>
                                      </p:cBhvr>
                                      <p:to>
                                        <p:strVal val="visible"/>
                                      </p:to>
                                    </p:set>
                                    <p:animEffect transition="in" filter="checkerboard(across)">
                                      <p:cBhvr>
                                        <p:cTn id="82" dur="5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370" grpId="0" animBg="1"/>
      <p:bldP spid="11" grpId="0" animBg="1"/>
      <p:bldP spid="13" grpId="0" animBg="1"/>
      <p:bldP spid="29" grpId="0" animBg="1"/>
      <p:bldP spid="30" grpId="0" animBg="1"/>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Kết quả hình ảnh cho cờ việt 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794"/>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971AB153-E932-4E4F-A79D-63DB8B2AC2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4350" y="3209925"/>
            <a:ext cx="495300" cy="438150"/>
          </a:xfrm>
          <a:prstGeom prst="rect">
            <a:avLst/>
          </a:prstGeom>
        </p:spPr>
      </p:pic>
      <p:pic>
        <p:nvPicPr>
          <p:cNvPr id="9" name="Picture 8">
            <a:extLst>
              <a:ext uri="{FF2B5EF4-FFF2-40B4-BE49-F238E27FC236}">
                <a16:creationId xmlns:a16="http://schemas.microsoft.com/office/drawing/2014/main" id="{4EA600BF-C2ED-4957-AC00-A80D89F47D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6178" y="2532812"/>
            <a:ext cx="495300" cy="438150"/>
          </a:xfrm>
          <a:prstGeom prst="rect">
            <a:avLst/>
          </a:prstGeom>
        </p:spPr>
      </p:pic>
      <p:pic>
        <p:nvPicPr>
          <p:cNvPr id="10" name="Picture 9">
            <a:extLst>
              <a:ext uri="{FF2B5EF4-FFF2-40B4-BE49-F238E27FC236}">
                <a16:creationId xmlns:a16="http://schemas.microsoft.com/office/drawing/2014/main" id="{35D9B580-C5E8-45B2-A1EF-E7199F53C9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8292" y="1521277"/>
            <a:ext cx="495300" cy="438150"/>
          </a:xfrm>
          <a:prstGeom prst="rect">
            <a:avLst/>
          </a:prstGeom>
        </p:spPr>
      </p:pic>
      <p:pic>
        <p:nvPicPr>
          <p:cNvPr id="11" name="Picture 10">
            <a:extLst>
              <a:ext uri="{FF2B5EF4-FFF2-40B4-BE49-F238E27FC236}">
                <a16:creationId xmlns:a16="http://schemas.microsoft.com/office/drawing/2014/main" id="{67EDFB4C-4700-4A7B-9607-731565FBCF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4998" y="1098097"/>
            <a:ext cx="495300" cy="438150"/>
          </a:xfrm>
          <a:prstGeom prst="rect">
            <a:avLst/>
          </a:prstGeom>
        </p:spPr>
      </p:pic>
      <p:pic>
        <p:nvPicPr>
          <p:cNvPr id="12" name="Picture 11">
            <a:extLst>
              <a:ext uri="{FF2B5EF4-FFF2-40B4-BE49-F238E27FC236}">
                <a16:creationId xmlns:a16="http://schemas.microsoft.com/office/drawing/2014/main" id="{E7D0E068-19C2-43F5-B460-BC1DB84965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1020" y="1959427"/>
            <a:ext cx="495300" cy="438150"/>
          </a:xfrm>
          <a:prstGeom prst="rect">
            <a:avLst/>
          </a:prstGeom>
        </p:spPr>
      </p:pic>
      <p:pic>
        <p:nvPicPr>
          <p:cNvPr id="13" name="Picture 12">
            <a:extLst>
              <a:ext uri="{FF2B5EF4-FFF2-40B4-BE49-F238E27FC236}">
                <a16:creationId xmlns:a16="http://schemas.microsoft.com/office/drawing/2014/main" id="{4AF924DE-F71B-40AE-A7C8-052F663021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0394" y="2613024"/>
            <a:ext cx="495300" cy="438150"/>
          </a:xfrm>
          <a:prstGeom prst="rect">
            <a:avLst/>
          </a:prstGeom>
        </p:spPr>
      </p:pic>
      <p:pic>
        <p:nvPicPr>
          <p:cNvPr id="14" name="Picture 13">
            <a:extLst>
              <a:ext uri="{FF2B5EF4-FFF2-40B4-BE49-F238E27FC236}">
                <a16:creationId xmlns:a16="http://schemas.microsoft.com/office/drawing/2014/main" id="{937D38D4-0C76-471D-AA2B-3A58640124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9698" y="2393949"/>
            <a:ext cx="495300" cy="438150"/>
          </a:xfrm>
          <a:prstGeom prst="rect">
            <a:avLst/>
          </a:prstGeom>
        </p:spPr>
      </p:pic>
      <p:pic>
        <p:nvPicPr>
          <p:cNvPr id="15" name="Picture 14">
            <a:extLst>
              <a:ext uri="{FF2B5EF4-FFF2-40B4-BE49-F238E27FC236}">
                <a16:creationId xmlns:a16="http://schemas.microsoft.com/office/drawing/2014/main" id="{42AC131E-4AC7-4656-8620-E8BD9A61AFB1}"/>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9902" b="96075" l="5859" r="66895">
                        <a14:foregroundMark x1="39355" y1="58073" x2="41797" y2="94737"/>
                        <a14:foregroundMark x1="37207" y1="93845" x2="46680" y2="93845"/>
                        <a14:foregroundMark x1="39063" y1="94737" x2="47266" y2="95004"/>
                        <a14:foregroundMark x1="38184" y1="93310" x2="50586" y2="88582"/>
                      </a14:backgroundRemoval>
                    </a14:imgEffect>
                  </a14:imgLayer>
                </a14:imgProps>
              </a:ext>
              <a:ext uri="{28A0092B-C50C-407E-A947-70E740481C1C}">
                <a14:useLocalDpi xmlns:a14="http://schemas.microsoft.com/office/drawing/2010/main" val="0"/>
              </a:ext>
            </a:extLst>
          </a:blip>
          <a:srcRect t="19781" r="29256"/>
          <a:stretch/>
        </p:blipFill>
        <p:spPr>
          <a:xfrm>
            <a:off x="-154525" y="3483847"/>
            <a:ext cx="2423874" cy="3008884"/>
          </a:xfrm>
          <a:prstGeom prst="rect">
            <a:avLst/>
          </a:prstGeom>
        </p:spPr>
      </p:pic>
      <p:sp>
        <p:nvSpPr>
          <p:cNvPr id="17" name="Rectangle 16">
            <a:extLst>
              <a:ext uri="{FF2B5EF4-FFF2-40B4-BE49-F238E27FC236}">
                <a16:creationId xmlns:a16="http://schemas.microsoft.com/office/drawing/2014/main" id="{1E429FBD-C62A-4B78-B188-3CE5FC4520CC}"/>
              </a:ext>
            </a:extLst>
          </p:cNvPr>
          <p:cNvSpPr/>
          <p:nvPr/>
        </p:nvSpPr>
        <p:spPr>
          <a:xfrm>
            <a:off x="1360979" y="590837"/>
            <a:ext cx="6917343" cy="923330"/>
          </a:xfrm>
          <a:prstGeom prst="rect">
            <a:avLst/>
          </a:prstGeom>
          <a:noFill/>
        </p:spPr>
        <p:txBody>
          <a:bodyPr wrap="none" lIns="91440" tIns="45720" rIns="91440" bIns="45720">
            <a:spAutoFit/>
          </a:bodyPr>
          <a:lstStyle/>
          <a:p>
            <a:pPr algn="ctr"/>
            <a:r>
              <a:rPr 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EM TẬP LÀM THỦ MÔN</a:t>
            </a:r>
          </a:p>
        </p:txBody>
      </p:sp>
      <p:pic>
        <p:nvPicPr>
          <p:cNvPr id="8196" name="Picture 4" descr="https://photo-1-baomoi.zadn.vn/w700_r1/2018_12_13_23_28974054/2821053e477fae21f76e.jpg"/>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92933" y="4559707"/>
            <a:ext cx="2327269" cy="216436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ình ảnh có liên qua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13572" t="8449" r="14927" b="6810"/>
          <a:stretch/>
        </p:blipFill>
        <p:spPr bwMode="auto">
          <a:xfrm>
            <a:off x="4324350" y="4122210"/>
            <a:ext cx="3046496" cy="2707996"/>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2AE8F67B-0360-4E64-A353-BF62688823B3}"/>
              </a:ext>
            </a:extLst>
          </p:cNvPr>
          <p:cNvSpPr/>
          <p:nvPr/>
        </p:nvSpPr>
        <p:spPr>
          <a:xfrm>
            <a:off x="1643840" y="2490240"/>
            <a:ext cx="5707909" cy="923330"/>
          </a:xfrm>
          <a:prstGeom prst="rect">
            <a:avLst/>
          </a:prstGeom>
          <a:noFill/>
        </p:spPr>
        <p:txBody>
          <a:bodyPr wrap="none" lIns="91440" tIns="45720" rIns="91440" bIns="45720">
            <a:spAutoFit/>
          </a:bodyPr>
          <a:lstStyle/>
          <a:p>
            <a:pPr algn="ctr"/>
            <a:r>
              <a:rPr lang="en-US" sz="5400" b="1" dirty="0">
                <a:ln w="6600">
                  <a:solidFill>
                    <a:schemeClr val="accent2"/>
                  </a:solidFill>
                  <a:prstDash val="solid"/>
                </a:ln>
                <a:solidFill>
                  <a:srgbClr val="FFFFFF"/>
                </a:solidFill>
                <a:effectLst>
                  <a:outerShdw dist="38100" dir="2700000" algn="tl" rotWithShape="0">
                    <a:schemeClr val="accent2"/>
                  </a:outerShdw>
                </a:effectLst>
              </a:rPr>
              <a:t>VIỆT NAM VÔ ĐỊCH</a:t>
            </a:r>
          </a:p>
        </p:txBody>
      </p:sp>
      <p:pic>
        <p:nvPicPr>
          <p:cNvPr id="21" name="Picture 20">
            <a:extLst>
              <a:ext uri="{FF2B5EF4-FFF2-40B4-BE49-F238E27FC236}">
                <a16:creationId xmlns:a16="http://schemas.microsoft.com/office/drawing/2014/main" id="{495CAE58-9B77-499B-8225-17C5C1AD2519}"/>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36589" b="100000" l="30273" r="100000">
                        <a14:foregroundMark x1="60449" y1="75521" x2="64160" y2="75521"/>
                        <a14:foregroundMark x1="37109" y1="71094" x2="38574" y2="70052"/>
                        <a14:foregroundMark x1="37109" y1="71354" x2="37109" y2="72135"/>
                        <a14:foregroundMark x1="36230" y1="95182" x2="34766" y2="99870"/>
                        <a14:foregroundMark x1="64941" y1="95833" x2="66211" y2="99870"/>
                        <a14:foregroundMark x1="73828" y1="95833" x2="76465" y2="97396"/>
                        <a14:foregroundMark x1="80176" y1="92969" x2="84473" y2="95703"/>
                        <a14:foregroundMark x1="93945" y1="93099" x2="99219" y2="98047"/>
                        <a14:foregroundMark x1="40820" y1="67057" x2="43848" y2="68620"/>
                        <a14:foregroundMark x1="46094" y1="65495" x2="46484" y2="67057"/>
                        <a14:backgroundMark x1="34766" y1="78776" x2="34961" y2="77865"/>
                        <a14:backgroundMark x1="45508" y1="80859" x2="46484" y2="80599"/>
                        <a14:backgroundMark x1="44434" y1="65234" x2="45117" y2="66406"/>
                        <a14:backgroundMark x1="36035" y1="73828" x2="35742" y2="74609"/>
                        <a14:backgroundMark x1="46094" y1="67969" x2="45508" y2="66667"/>
                        <a14:backgroundMark x1="42773" y1="65234" x2="44043" y2="65495"/>
                        <a14:backgroundMark x1="56152" y1="60026" x2="54297" y2="59505"/>
                        <a14:backgroundMark x1="56348" y1="74349" x2="56836" y2="74870"/>
                      </a14:backgroundRemoval>
                    </a14:imgEffect>
                  </a14:imgLayer>
                </a14:imgProps>
              </a:ext>
              <a:ext uri="{28A0092B-C50C-407E-A947-70E740481C1C}">
                <a14:useLocalDpi xmlns:a14="http://schemas.microsoft.com/office/drawing/2010/main" val="0"/>
              </a:ext>
            </a:extLst>
          </a:blip>
          <a:srcRect l="26905" t="36722" b="5175"/>
          <a:stretch/>
        </p:blipFill>
        <p:spPr>
          <a:xfrm flipH="1">
            <a:off x="-96739" y="4762391"/>
            <a:ext cx="3519387" cy="2098174"/>
          </a:xfrm>
          <a:prstGeom prst="rect">
            <a:avLst/>
          </a:prstGeom>
        </p:spPr>
      </p:pic>
      <p:sp>
        <p:nvSpPr>
          <p:cNvPr id="16" name="Date Placeholder 15"/>
          <p:cNvSpPr>
            <a:spLocks noGrp="1"/>
          </p:cNvSpPr>
          <p:nvPr>
            <p:ph type="dt" sz="half" idx="10"/>
          </p:nvPr>
        </p:nvSpPr>
        <p:spPr/>
        <p:txBody>
          <a:bodyPr/>
          <a:lstStyle/>
          <a:p>
            <a:fld id="{5D8E744A-EB96-4448-9638-3A8CBB24C553}" type="datetime1">
              <a:rPr lang="vi-VN" smtClean="0"/>
              <a:pPr/>
              <a:t>18/11/2021</a:t>
            </a:fld>
            <a:endParaRPr lang="en-US"/>
          </a:p>
        </p:txBody>
      </p:sp>
      <p:sp>
        <p:nvSpPr>
          <p:cNvPr id="19" name="Footer Placeholder 18"/>
          <p:cNvSpPr>
            <a:spLocks noGrp="1"/>
          </p:cNvSpPr>
          <p:nvPr>
            <p:ph type="ftr" sz="quarter" idx="11"/>
          </p:nvPr>
        </p:nvSpPr>
        <p:spPr/>
        <p:txBody>
          <a:bodyPr/>
          <a:lstStyle/>
          <a:p>
            <a:endParaRPr lang="en-US"/>
          </a:p>
        </p:txBody>
      </p:sp>
      <p:sp>
        <p:nvSpPr>
          <p:cNvPr id="18" name="Slide Number Placeholder 17"/>
          <p:cNvSpPr>
            <a:spLocks noGrp="1"/>
          </p:cNvSpPr>
          <p:nvPr>
            <p:ph type="sldNum" sz="quarter" idx="12"/>
          </p:nvPr>
        </p:nvSpPr>
        <p:spPr/>
        <p:txBody>
          <a:bodyPr/>
          <a:lstStyle/>
          <a:p>
            <a:fld id="{AF6EB7BE-53F9-4A66-904B-0C744F12899E}" type="slidenum">
              <a:rPr lang="en-US" smtClean="0"/>
              <a:pPr/>
              <a:t>3</a:t>
            </a:fld>
            <a:endParaRPr lang="en-US"/>
          </a:p>
        </p:txBody>
      </p:sp>
    </p:spTree>
    <p:extLst>
      <p:ext uri="{BB962C8B-B14F-4D97-AF65-F5344CB8AC3E}">
        <p14:creationId xmlns:p14="http://schemas.microsoft.com/office/powerpoint/2010/main" val="639578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36" presetClass="emph" presetSubtype="0" repeatCount="indefinite" fill="hold" nodeType="withEffect">
                                  <p:stCondLst>
                                    <p:cond delay="0"/>
                                  </p:stCondLst>
                                  <p:iterate type="lt">
                                    <p:tmPct val="10000"/>
                                  </p:iterate>
                                  <p:childTnLst>
                                    <p:animScale>
                                      <p:cBhvr>
                                        <p:cTn id="11" dur="250" autoRev="1" fill="hold">
                                          <p:stCondLst>
                                            <p:cond delay="0"/>
                                          </p:stCondLst>
                                        </p:cTn>
                                        <p:tgtEl>
                                          <p:spTgt spid="17">
                                            <p:txEl>
                                              <p:pRg st="0" end="0"/>
                                            </p:txEl>
                                          </p:spTgt>
                                        </p:tgtEl>
                                      </p:cBhvr>
                                      <p:to x="80000" y="100000"/>
                                    </p:animScale>
                                    <p:anim by="(#ppt_w*0.10)" calcmode="lin" valueType="num">
                                      <p:cBhvr>
                                        <p:cTn id="12" dur="250" autoRev="1" fill="hold">
                                          <p:stCondLst>
                                            <p:cond delay="0"/>
                                          </p:stCondLst>
                                        </p:cTn>
                                        <p:tgtEl>
                                          <p:spTgt spid="17">
                                            <p:txEl>
                                              <p:pRg st="0" end="0"/>
                                            </p:txEl>
                                          </p:spTgt>
                                        </p:tgtEl>
                                        <p:attrNameLst>
                                          <p:attrName>ppt_x</p:attrName>
                                        </p:attrNameLst>
                                      </p:cBhvr>
                                    </p:anim>
                                    <p:anim by="(-#ppt_w*0.10)" calcmode="lin" valueType="num">
                                      <p:cBhvr>
                                        <p:cTn id="13" dur="250" autoRev="1" fill="hold">
                                          <p:stCondLst>
                                            <p:cond delay="0"/>
                                          </p:stCondLst>
                                        </p:cTn>
                                        <p:tgtEl>
                                          <p:spTgt spid="17">
                                            <p:txEl>
                                              <p:pRg st="0" end="0"/>
                                            </p:txEl>
                                          </p:spTgt>
                                        </p:tgtEl>
                                        <p:attrNameLst>
                                          <p:attrName>ppt_y</p:attrName>
                                        </p:attrNameLst>
                                      </p:cBhvr>
                                    </p:anim>
                                    <p:animRot by="-480000">
                                      <p:cBhvr>
                                        <p:cTn id="14" dur="250" autoRev="1" fill="hold">
                                          <p:stCondLst>
                                            <p:cond delay="0"/>
                                          </p:stCondLst>
                                        </p:cTn>
                                        <p:tgtEl>
                                          <p:spTgt spid="17">
                                            <p:txEl>
                                              <p:pRg st="0" end="0"/>
                                            </p:txEl>
                                          </p:spTgt>
                                        </p:tgtEl>
                                        <p:attrNameLst>
                                          <p:attrName>r</p:attrName>
                                        </p:attrNameLst>
                                      </p:cBhvr>
                                    </p:animRot>
                                  </p:childTnLst>
                                </p:cTn>
                              </p:par>
                              <p:par>
                                <p:cTn id="15" presetID="28" presetClass="emph" presetSubtype="0" repeatCount="indefinite" fill="hold" grpId="0" nodeType="withEffect">
                                  <p:stCondLst>
                                    <p:cond delay="0"/>
                                  </p:stCondLst>
                                  <p:iterate type="lt">
                                    <p:tmPct val="10000"/>
                                  </p:iterate>
                                  <p:childTnLst>
                                    <p:animClr clrSpc="rgb" dir="cw">
                                      <p:cBhvr override="childStyle">
                                        <p:cTn id="16" dur="500" fill="hold"/>
                                        <p:tgtEl>
                                          <p:spTgt spid="20"/>
                                        </p:tgtEl>
                                        <p:attrNameLst>
                                          <p:attrName>style.color</p:attrName>
                                        </p:attrNameLst>
                                      </p:cBhvr>
                                      <p:to>
                                        <a:srgbClr val="FFFFFF"/>
                                      </p:to>
                                    </p:animClr>
                                    <p:animClr clrSpc="rgb" dir="cw">
                                      <p:cBhvr>
                                        <p:cTn id="17" dur="500" fill="hold"/>
                                        <p:tgtEl>
                                          <p:spTgt spid="20"/>
                                        </p:tgtEl>
                                        <p:attrNameLst>
                                          <p:attrName>fillcolor</p:attrName>
                                        </p:attrNameLst>
                                      </p:cBhvr>
                                      <p:to>
                                        <a:srgbClr val="FFFFFF"/>
                                      </p:to>
                                    </p:animClr>
                                    <p:set>
                                      <p:cBhvr>
                                        <p:cTn id="18" dur="500" fill="hold"/>
                                        <p:tgtEl>
                                          <p:spTgt spid="20"/>
                                        </p:tgtEl>
                                        <p:attrNameLst>
                                          <p:attrName>fill.type</p:attrName>
                                        </p:attrNameLst>
                                      </p:cBhvr>
                                      <p:to>
                                        <p:strVal val="solid"/>
                                      </p:to>
                                    </p:set>
                                    <p:anim to="1.5" calcmode="lin" valueType="num">
                                      <p:cBhvr override="childStyle">
                                        <p:cTn id="19" dur="500" fill="hold"/>
                                        <p:tgtEl>
                                          <p:spTgt spid="20"/>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63"/>
          <p:cNvPicPr>
            <a:picLocks noChangeAspect="1" noChangeArrowheads="1"/>
          </p:cNvPicPr>
          <p:nvPr/>
        </p:nvPicPr>
        <p:blipFill>
          <a:blip r:embed="rId3"/>
          <a:srcRect/>
          <a:stretch>
            <a:fillRect/>
          </a:stretch>
        </p:blipFill>
        <p:spPr bwMode="auto">
          <a:xfrm>
            <a:off x="0" y="0"/>
            <a:ext cx="9144000" cy="6858000"/>
          </a:xfrm>
          <a:prstGeom prst="rect">
            <a:avLst/>
          </a:prstGeom>
          <a:solidFill>
            <a:schemeClr val="bg1"/>
          </a:solidFill>
          <a:ln w="9525">
            <a:noFill/>
            <a:miter lim="800000"/>
            <a:headEnd/>
            <a:tailEnd/>
          </a:ln>
        </p:spPr>
      </p:pic>
      <p:sp>
        <p:nvSpPr>
          <p:cNvPr id="14339" name="TextBox 2"/>
          <p:cNvSpPr txBox="1">
            <a:spLocks noChangeArrowheads="1"/>
          </p:cNvSpPr>
          <p:nvPr/>
        </p:nvSpPr>
        <p:spPr bwMode="auto">
          <a:xfrm>
            <a:off x="2743200" y="604838"/>
            <a:ext cx="4724400" cy="584775"/>
          </a:xfrm>
          <a:prstGeom prst="rect">
            <a:avLst/>
          </a:prstGeom>
          <a:solidFill>
            <a:schemeClr val="bg1"/>
          </a:solidFill>
          <a:ln w="9525">
            <a:noFill/>
            <a:miter lim="800000"/>
            <a:headEnd/>
            <a:tailEnd/>
          </a:ln>
        </p:spPr>
        <p:txBody>
          <a:bodyPr>
            <a:spAutoFit/>
          </a:bodyPr>
          <a:lstStyle/>
          <a:p>
            <a:r>
              <a:rPr lang="en-US" sz="2800">
                <a:cs typeface="Times New Roman" pitchFamily="18" charset="0"/>
              </a:rPr>
              <a:t>  </a:t>
            </a:r>
            <a:r>
              <a:rPr lang="en-US" sz="3200" u="sng">
                <a:latin typeface="Times New Roman" pitchFamily="18" charset="0"/>
                <a:cs typeface="Times New Roman" pitchFamily="18" charset="0"/>
              </a:rPr>
              <a:t>HƯỚNG DẪN VỀ NHÀ:</a:t>
            </a:r>
          </a:p>
        </p:txBody>
      </p:sp>
      <p:sp>
        <p:nvSpPr>
          <p:cNvPr id="4" name="TextBox 3"/>
          <p:cNvSpPr txBox="1">
            <a:spLocks noChangeArrowheads="1"/>
          </p:cNvSpPr>
          <p:nvPr/>
        </p:nvSpPr>
        <p:spPr bwMode="auto">
          <a:xfrm>
            <a:off x="1211263" y="1281113"/>
            <a:ext cx="2514600" cy="457200"/>
          </a:xfrm>
          <a:prstGeom prst="rect">
            <a:avLst/>
          </a:prstGeom>
          <a:noFill/>
          <a:ln w="9525">
            <a:noFill/>
            <a:miter lim="800000"/>
            <a:headEnd/>
            <a:tailEnd/>
          </a:ln>
        </p:spPr>
        <p:txBody>
          <a:bodyPr>
            <a:spAutoFit/>
          </a:bodyPr>
          <a:lstStyle/>
          <a:p>
            <a:pPr>
              <a:buFont typeface="Wingdings" pitchFamily="2" charset="2"/>
              <a:buChar char="v"/>
            </a:pPr>
            <a:r>
              <a:rPr lang="en-US" sz="2400">
                <a:solidFill>
                  <a:srgbClr val="FF0000"/>
                </a:solidFill>
                <a:latin typeface="Times New Roman" pitchFamily="18" charset="0"/>
                <a:cs typeface="Times New Roman" pitchFamily="18" charset="0"/>
              </a:rPr>
              <a:t> </a:t>
            </a:r>
            <a:r>
              <a:rPr lang="en-US" sz="2400" u="sng">
                <a:solidFill>
                  <a:srgbClr val="FF0000"/>
                </a:solidFill>
                <a:latin typeface="Times New Roman" pitchFamily="18" charset="0"/>
                <a:cs typeface="Times New Roman" pitchFamily="18" charset="0"/>
              </a:rPr>
              <a:t>Bài vừa học</a:t>
            </a:r>
            <a:r>
              <a:rPr lang="en-US" sz="2400" u="sng">
                <a:solidFill>
                  <a:srgbClr val="FF0000"/>
                </a:solidFill>
                <a:cs typeface="Times New Roman" pitchFamily="18" charset="0"/>
              </a:rPr>
              <a:t>:</a:t>
            </a:r>
          </a:p>
        </p:txBody>
      </p:sp>
      <p:sp>
        <p:nvSpPr>
          <p:cNvPr id="5" name="TextBox 4"/>
          <p:cNvSpPr txBox="1">
            <a:spLocks noChangeArrowheads="1"/>
          </p:cNvSpPr>
          <p:nvPr/>
        </p:nvSpPr>
        <p:spPr bwMode="auto">
          <a:xfrm>
            <a:off x="1320800" y="1724025"/>
            <a:ext cx="6680200" cy="457200"/>
          </a:xfrm>
          <a:prstGeom prst="rect">
            <a:avLst/>
          </a:prstGeom>
          <a:noFill/>
          <a:ln w="9525">
            <a:noFill/>
            <a:miter lim="800000"/>
            <a:headEnd/>
            <a:tailEnd/>
          </a:ln>
        </p:spPr>
        <p:txBody>
          <a:bodyPr>
            <a:spAutoFit/>
          </a:bodyPr>
          <a:lstStyle/>
          <a:p>
            <a:r>
              <a:rPr lang="en-US" sz="2400">
                <a:solidFill>
                  <a:srgbClr val="0000FF"/>
                </a:solidFill>
                <a:latin typeface="Times New Roman" pitchFamily="18" charset="0"/>
                <a:cs typeface="Times New Roman" pitchFamily="18" charset="0"/>
              </a:rPr>
              <a:t>-  Vẽ sơ đồ tư duy trường hợp bằng nhau c - g - c.</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48"/>
          <p:cNvSpPr>
            <a:spLocks noChangeArrowheads="1"/>
          </p:cNvSpPr>
          <p:nvPr/>
        </p:nvSpPr>
        <p:spPr bwMode="auto">
          <a:xfrm>
            <a:off x="109538" y="123825"/>
            <a:ext cx="8991600" cy="6705600"/>
          </a:xfrm>
          <a:prstGeom prst="rect">
            <a:avLst/>
          </a:prstGeom>
          <a:solidFill>
            <a:schemeClr val="bg1"/>
          </a:solidFill>
          <a:ln w="57150" cmpd="thickThin">
            <a:solidFill>
              <a:srgbClr val="FF0000"/>
            </a:solidFill>
            <a:miter lim="800000"/>
            <a:headEnd/>
            <a:tailEnd/>
          </a:ln>
        </p:spPr>
        <p:txBody>
          <a:bodyPr wrap="none" anchor="ctr"/>
          <a:lstStyle/>
          <a:p>
            <a:pPr algn="ctr"/>
            <a:endParaRPr lang="vi-VN">
              <a:solidFill>
                <a:srgbClr val="FF0000"/>
              </a:solidFill>
            </a:endParaRPr>
          </a:p>
        </p:txBody>
      </p:sp>
      <p:grpSp>
        <p:nvGrpSpPr>
          <p:cNvPr id="2" name="Group 34"/>
          <p:cNvGrpSpPr>
            <a:grpSpLocks/>
          </p:cNvGrpSpPr>
          <p:nvPr/>
        </p:nvGrpSpPr>
        <p:grpSpPr bwMode="auto">
          <a:xfrm>
            <a:off x="4405074" y="4776334"/>
            <a:ext cx="1371600" cy="1981200"/>
            <a:chOff x="3124200" y="4876800"/>
            <a:chExt cx="1143000" cy="1894116"/>
          </a:xfrm>
          <a:solidFill>
            <a:schemeClr val="bg1"/>
          </a:solidFill>
        </p:grpSpPr>
        <p:pic>
          <p:nvPicPr>
            <p:cNvPr id="64" name="Picture 48"/>
            <p:cNvPicPr>
              <a:picLocks noChangeAspect="1" noChangeArrowheads="1"/>
            </p:cNvPicPr>
            <p:nvPr/>
          </p:nvPicPr>
          <p:blipFill>
            <a:blip r:embed="rId4"/>
            <a:srcRect/>
            <a:stretch>
              <a:fillRect/>
            </a:stretch>
          </p:blipFill>
          <p:spPr bwMode="auto">
            <a:xfrm>
              <a:off x="3124200" y="4876800"/>
              <a:ext cx="1143000" cy="1066800"/>
            </a:xfrm>
            <a:prstGeom prst="rect">
              <a:avLst/>
            </a:prstGeom>
            <a:grpFill/>
            <a:ln w="9525">
              <a:noFill/>
              <a:miter lim="800000"/>
              <a:headEnd/>
              <a:tailEnd/>
            </a:ln>
          </p:spPr>
        </p:pic>
        <p:pic>
          <p:nvPicPr>
            <p:cNvPr id="65" name="Picture 49"/>
            <p:cNvPicPr>
              <a:picLocks noChangeAspect="1" noChangeArrowheads="1"/>
            </p:cNvPicPr>
            <p:nvPr/>
          </p:nvPicPr>
          <p:blipFill>
            <a:blip r:embed="rId5"/>
            <a:srcRect/>
            <a:stretch>
              <a:fillRect/>
            </a:stretch>
          </p:blipFill>
          <p:spPr bwMode="auto">
            <a:xfrm>
              <a:off x="3142344" y="5923191"/>
              <a:ext cx="1066800" cy="847725"/>
            </a:xfrm>
            <a:prstGeom prst="rect">
              <a:avLst/>
            </a:prstGeom>
            <a:grpFill/>
            <a:ln w="9525">
              <a:noFill/>
              <a:miter lim="800000"/>
              <a:headEnd/>
              <a:tailEnd/>
            </a:ln>
          </p:spPr>
        </p:pic>
      </p:grpSp>
      <p:sp>
        <p:nvSpPr>
          <p:cNvPr id="2053" name="TextBox 3"/>
          <p:cNvSpPr txBox="1">
            <a:spLocks noChangeArrowheads="1"/>
          </p:cNvSpPr>
          <p:nvPr/>
        </p:nvSpPr>
        <p:spPr bwMode="auto">
          <a:xfrm>
            <a:off x="152400" y="2057400"/>
            <a:ext cx="1447800" cy="2265363"/>
          </a:xfrm>
          <a:prstGeom prst="rect">
            <a:avLst/>
          </a:prstGeom>
          <a:solidFill>
            <a:srgbClr val="FFFF99"/>
          </a:solidFill>
          <a:ln w="38100" cmpd="dbl">
            <a:solidFill>
              <a:srgbClr val="0000FF"/>
            </a:solidFill>
            <a:miter lim="800000"/>
            <a:headEnd/>
            <a:tailEnd/>
          </a:ln>
        </p:spPr>
        <p:txBody>
          <a:bodyPr>
            <a:spAutoFit/>
          </a:bodyPr>
          <a:lstStyle/>
          <a:p>
            <a:pPr algn="ctr"/>
            <a:r>
              <a:rPr lang="en-US" sz="2800">
                <a:cs typeface="Times New Roman" pitchFamily="18" charset="0"/>
              </a:rPr>
              <a:t>Trường hợp bằng nhau</a:t>
            </a:r>
          </a:p>
          <a:p>
            <a:pPr algn="ctr"/>
            <a:r>
              <a:rPr lang="en-US" sz="2800">
                <a:cs typeface="Times New Roman" pitchFamily="18" charset="0"/>
              </a:rPr>
              <a:t> c. g. c</a:t>
            </a:r>
          </a:p>
        </p:txBody>
      </p:sp>
      <p:grpSp>
        <p:nvGrpSpPr>
          <p:cNvPr id="3" name="Group 6"/>
          <p:cNvGrpSpPr>
            <a:grpSpLocks/>
          </p:cNvGrpSpPr>
          <p:nvPr/>
        </p:nvGrpSpPr>
        <p:grpSpPr bwMode="auto">
          <a:xfrm>
            <a:off x="1919288" y="1066800"/>
            <a:ext cx="228600" cy="4724400"/>
            <a:chOff x="1200" y="672"/>
            <a:chExt cx="144" cy="2976"/>
          </a:xfrm>
        </p:grpSpPr>
        <p:cxnSp>
          <p:nvCxnSpPr>
            <p:cNvPr id="2090" name="Straight Connector 20"/>
            <p:cNvCxnSpPr>
              <a:cxnSpLocks noChangeShapeType="1"/>
            </p:cNvCxnSpPr>
            <p:nvPr/>
          </p:nvCxnSpPr>
          <p:spPr bwMode="auto">
            <a:xfrm rot="5400000">
              <a:off x="-278" y="2159"/>
              <a:ext cx="2975" cy="1"/>
            </a:xfrm>
            <a:prstGeom prst="line">
              <a:avLst/>
            </a:prstGeom>
            <a:noFill/>
            <a:ln w="28575" algn="ctr">
              <a:solidFill>
                <a:srgbClr val="0000FF"/>
              </a:solidFill>
              <a:round/>
              <a:headEnd/>
              <a:tailEnd/>
            </a:ln>
          </p:spPr>
        </p:cxnSp>
        <p:cxnSp>
          <p:nvCxnSpPr>
            <p:cNvPr id="2091" name="Straight Connector 56"/>
            <p:cNvCxnSpPr>
              <a:cxnSpLocks noChangeShapeType="1"/>
            </p:cNvCxnSpPr>
            <p:nvPr/>
          </p:nvCxnSpPr>
          <p:spPr bwMode="auto">
            <a:xfrm>
              <a:off x="1200" y="672"/>
              <a:ext cx="144" cy="1"/>
            </a:xfrm>
            <a:prstGeom prst="line">
              <a:avLst/>
            </a:prstGeom>
            <a:noFill/>
            <a:ln w="28575" algn="ctr">
              <a:solidFill>
                <a:srgbClr val="0000FF"/>
              </a:solidFill>
              <a:round/>
              <a:headEnd/>
              <a:tailEnd/>
            </a:ln>
          </p:spPr>
        </p:cxnSp>
        <p:cxnSp>
          <p:nvCxnSpPr>
            <p:cNvPr id="2092" name="Straight Connector 57"/>
            <p:cNvCxnSpPr>
              <a:cxnSpLocks noChangeShapeType="1"/>
            </p:cNvCxnSpPr>
            <p:nvPr/>
          </p:nvCxnSpPr>
          <p:spPr bwMode="auto">
            <a:xfrm>
              <a:off x="1200" y="3648"/>
              <a:ext cx="144" cy="0"/>
            </a:xfrm>
            <a:prstGeom prst="line">
              <a:avLst/>
            </a:prstGeom>
            <a:noFill/>
            <a:ln w="28575" algn="ctr">
              <a:solidFill>
                <a:srgbClr val="0000FF"/>
              </a:solidFill>
              <a:round/>
              <a:headEnd/>
              <a:tailEnd/>
            </a:ln>
          </p:spPr>
        </p:cxnSp>
        <p:cxnSp>
          <p:nvCxnSpPr>
            <p:cNvPr id="2093" name="Straight Connector 58"/>
            <p:cNvCxnSpPr>
              <a:cxnSpLocks noChangeShapeType="1"/>
            </p:cNvCxnSpPr>
            <p:nvPr/>
          </p:nvCxnSpPr>
          <p:spPr bwMode="auto">
            <a:xfrm>
              <a:off x="1200" y="2016"/>
              <a:ext cx="144" cy="0"/>
            </a:xfrm>
            <a:prstGeom prst="line">
              <a:avLst/>
            </a:prstGeom>
            <a:noFill/>
            <a:ln w="28575" algn="ctr">
              <a:solidFill>
                <a:srgbClr val="0000FF"/>
              </a:solidFill>
              <a:round/>
              <a:headEnd/>
              <a:tailEnd/>
            </a:ln>
          </p:spPr>
        </p:cxnSp>
      </p:grpSp>
      <p:sp>
        <p:nvSpPr>
          <p:cNvPr id="2055" name="TextBox 62"/>
          <p:cNvSpPr txBox="1">
            <a:spLocks noChangeArrowheads="1"/>
          </p:cNvSpPr>
          <p:nvPr/>
        </p:nvSpPr>
        <p:spPr bwMode="auto">
          <a:xfrm>
            <a:off x="2133600" y="762000"/>
            <a:ext cx="2057400" cy="1562100"/>
          </a:xfrm>
          <a:prstGeom prst="rect">
            <a:avLst/>
          </a:prstGeom>
          <a:solidFill>
            <a:srgbClr val="CCFFCC"/>
          </a:solidFill>
          <a:ln w="9525">
            <a:solidFill>
              <a:srgbClr val="FF0000"/>
            </a:solidFill>
            <a:miter lim="800000"/>
            <a:headEnd/>
            <a:tailEnd/>
          </a:ln>
        </p:spPr>
        <p:txBody>
          <a:bodyPr>
            <a:spAutoFit/>
          </a:bodyPr>
          <a:lstStyle/>
          <a:p>
            <a:pPr algn="ctr"/>
            <a:r>
              <a:rPr lang="en-US" sz="2400">
                <a:solidFill>
                  <a:srgbClr val="FF0000"/>
                </a:solidFill>
                <a:cs typeface="Times New Roman" pitchFamily="18" charset="0"/>
              </a:rPr>
              <a:t>Vẽ tam giác biết hai cạnh và góc xen giữa .</a:t>
            </a:r>
          </a:p>
        </p:txBody>
      </p:sp>
      <p:sp>
        <p:nvSpPr>
          <p:cNvPr id="2056" name="TextBox 62"/>
          <p:cNvSpPr txBox="1">
            <a:spLocks noChangeArrowheads="1"/>
          </p:cNvSpPr>
          <p:nvPr/>
        </p:nvSpPr>
        <p:spPr bwMode="auto">
          <a:xfrm>
            <a:off x="2122488" y="3048000"/>
            <a:ext cx="2057400" cy="466725"/>
          </a:xfrm>
          <a:prstGeom prst="rect">
            <a:avLst/>
          </a:prstGeom>
          <a:solidFill>
            <a:srgbClr val="CCFFCC"/>
          </a:solidFill>
          <a:ln w="9525">
            <a:solidFill>
              <a:srgbClr val="FF0000"/>
            </a:solidFill>
            <a:miter lim="800000"/>
            <a:headEnd/>
            <a:tailEnd/>
          </a:ln>
        </p:spPr>
        <p:txBody>
          <a:bodyPr>
            <a:spAutoFit/>
          </a:bodyPr>
          <a:lstStyle/>
          <a:p>
            <a:pPr algn="ctr"/>
            <a:r>
              <a:rPr lang="en-US" sz="2400">
                <a:solidFill>
                  <a:srgbClr val="FF0000"/>
                </a:solidFill>
                <a:cs typeface="Times New Roman" pitchFamily="18" charset="0"/>
              </a:rPr>
              <a:t>Tính chất </a:t>
            </a:r>
          </a:p>
        </p:txBody>
      </p:sp>
      <p:sp>
        <p:nvSpPr>
          <p:cNvPr id="2057" name="TextBox 62"/>
          <p:cNvSpPr txBox="1">
            <a:spLocks noChangeArrowheads="1"/>
          </p:cNvSpPr>
          <p:nvPr/>
        </p:nvSpPr>
        <p:spPr bwMode="auto">
          <a:xfrm>
            <a:off x="2133600" y="5486400"/>
            <a:ext cx="1828800" cy="466725"/>
          </a:xfrm>
          <a:prstGeom prst="rect">
            <a:avLst/>
          </a:prstGeom>
          <a:solidFill>
            <a:srgbClr val="CCFFCC"/>
          </a:solidFill>
          <a:ln w="9525">
            <a:solidFill>
              <a:srgbClr val="FF0000"/>
            </a:solidFill>
            <a:miter lim="800000"/>
            <a:headEnd/>
            <a:tailEnd/>
          </a:ln>
        </p:spPr>
        <p:txBody>
          <a:bodyPr>
            <a:spAutoFit/>
          </a:bodyPr>
          <a:lstStyle/>
          <a:p>
            <a:pPr algn="ctr"/>
            <a:r>
              <a:rPr lang="en-US" sz="2400">
                <a:solidFill>
                  <a:srgbClr val="FF0000"/>
                </a:solidFill>
                <a:cs typeface="Times New Roman" pitchFamily="18" charset="0"/>
              </a:rPr>
              <a:t>Hệ quả</a:t>
            </a:r>
          </a:p>
        </p:txBody>
      </p:sp>
      <p:cxnSp>
        <p:nvCxnSpPr>
          <p:cNvPr id="2058" name="Straight Connector 13"/>
          <p:cNvCxnSpPr>
            <a:cxnSpLocks noChangeShapeType="1"/>
            <a:endCxn id="2061" idx="1"/>
          </p:cNvCxnSpPr>
          <p:nvPr/>
        </p:nvCxnSpPr>
        <p:spPr bwMode="auto">
          <a:xfrm flipV="1">
            <a:off x="4191000" y="431800"/>
            <a:ext cx="838200" cy="649288"/>
          </a:xfrm>
          <a:prstGeom prst="line">
            <a:avLst/>
          </a:prstGeom>
          <a:noFill/>
          <a:ln w="19050" algn="ctr">
            <a:solidFill>
              <a:srgbClr val="FF3300"/>
            </a:solidFill>
            <a:round/>
            <a:headEnd/>
            <a:tailEnd/>
          </a:ln>
        </p:spPr>
      </p:cxnSp>
      <p:cxnSp>
        <p:nvCxnSpPr>
          <p:cNvPr id="2059" name="Straight Connector 14"/>
          <p:cNvCxnSpPr>
            <a:cxnSpLocks noChangeShapeType="1"/>
          </p:cNvCxnSpPr>
          <p:nvPr/>
        </p:nvCxnSpPr>
        <p:spPr bwMode="auto">
          <a:xfrm flipV="1">
            <a:off x="4191000" y="1019175"/>
            <a:ext cx="838200" cy="47625"/>
          </a:xfrm>
          <a:prstGeom prst="line">
            <a:avLst/>
          </a:prstGeom>
          <a:noFill/>
          <a:ln w="19050" algn="ctr">
            <a:solidFill>
              <a:srgbClr val="FF3300"/>
            </a:solidFill>
            <a:round/>
            <a:headEnd/>
            <a:tailEnd/>
          </a:ln>
        </p:spPr>
      </p:cxnSp>
      <p:cxnSp>
        <p:nvCxnSpPr>
          <p:cNvPr id="2060" name="Straight Connector 15"/>
          <p:cNvCxnSpPr>
            <a:cxnSpLocks noChangeShapeType="1"/>
            <a:endCxn id="2063" idx="1"/>
          </p:cNvCxnSpPr>
          <p:nvPr/>
        </p:nvCxnSpPr>
        <p:spPr bwMode="auto">
          <a:xfrm>
            <a:off x="4191000" y="1069975"/>
            <a:ext cx="838200" cy="504825"/>
          </a:xfrm>
          <a:prstGeom prst="line">
            <a:avLst/>
          </a:prstGeom>
          <a:noFill/>
          <a:ln w="19050" algn="ctr">
            <a:solidFill>
              <a:srgbClr val="FF3300"/>
            </a:solidFill>
            <a:round/>
            <a:headEnd/>
            <a:tailEnd/>
          </a:ln>
        </p:spPr>
      </p:cxnSp>
      <p:sp>
        <p:nvSpPr>
          <p:cNvPr id="2061" name="TextBox 62"/>
          <p:cNvSpPr txBox="1">
            <a:spLocks noChangeArrowheads="1"/>
          </p:cNvSpPr>
          <p:nvPr/>
        </p:nvSpPr>
        <p:spPr bwMode="auto">
          <a:xfrm>
            <a:off x="5029200" y="228600"/>
            <a:ext cx="3276600" cy="406400"/>
          </a:xfrm>
          <a:prstGeom prst="rect">
            <a:avLst/>
          </a:prstGeom>
          <a:solidFill>
            <a:schemeClr val="bg1"/>
          </a:solidFill>
          <a:ln w="9525">
            <a:solidFill>
              <a:srgbClr val="0066FF"/>
            </a:solidFill>
            <a:miter lim="800000"/>
            <a:headEnd/>
            <a:tailEnd/>
          </a:ln>
        </p:spPr>
        <p:txBody>
          <a:bodyPr>
            <a:spAutoFit/>
          </a:bodyPr>
          <a:lstStyle/>
          <a:p>
            <a:pPr algn="just"/>
            <a:r>
              <a:rPr lang="en-US" sz="2000">
                <a:cs typeface="Times New Roman" pitchFamily="18" charset="0"/>
              </a:rPr>
              <a:t>Vẽ góc với số đo cho trước .</a:t>
            </a:r>
          </a:p>
        </p:txBody>
      </p:sp>
      <p:sp>
        <p:nvSpPr>
          <p:cNvPr id="2062" name="TextBox 62"/>
          <p:cNvSpPr txBox="1">
            <a:spLocks noChangeArrowheads="1"/>
          </p:cNvSpPr>
          <p:nvPr/>
        </p:nvSpPr>
        <p:spPr bwMode="auto">
          <a:xfrm>
            <a:off x="5029200" y="798513"/>
            <a:ext cx="3810000" cy="406400"/>
          </a:xfrm>
          <a:prstGeom prst="rect">
            <a:avLst/>
          </a:prstGeom>
          <a:solidFill>
            <a:schemeClr val="bg1"/>
          </a:solidFill>
          <a:ln w="9525">
            <a:solidFill>
              <a:srgbClr val="0066FF"/>
            </a:solidFill>
            <a:miter lim="800000"/>
            <a:headEnd/>
            <a:tailEnd/>
          </a:ln>
        </p:spPr>
        <p:txBody>
          <a:bodyPr>
            <a:spAutoFit/>
          </a:bodyPr>
          <a:lstStyle/>
          <a:p>
            <a:pPr algn="just"/>
            <a:r>
              <a:rPr lang="en-US" sz="2000">
                <a:cs typeface="Times New Roman" pitchFamily="18" charset="0"/>
              </a:rPr>
              <a:t>Vẽ hai cạnh theo độ dài đã cho .</a:t>
            </a:r>
          </a:p>
        </p:txBody>
      </p:sp>
      <p:sp>
        <p:nvSpPr>
          <p:cNvPr id="2063" name="TextBox 62"/>
          <p:cNvSpPr txBox="1">
            <a:spLocks noChangeArrowheads="1"/>
          </p:cNvSpPr>
          <p:nvPr/>
        </p:nvSpPr>
        <p:spPr bwMode="auto">
          <a:xfrm>
            <a:off x="5029200" y="1371600"/>
            <a:ext cx="1981200" cy="406400"/>
          </a:xfrm>
          <a:prstGeom prst="rect">
            <a:avLst/>
          </a:prstGeom>
          <a:solidFill>
            <a:schemeClr val="bg1"/>
          </a:solidFill>
          <a:ln w="9525">
            <a:solidFill>
              <a:srgbClr val="0066FF"/>
            </a:solidFill>
            <a:miter lim="800000"/>
            <a:headEnd/>
            <a:tailEnd/>
          </a:ln>
        </p:spPr>
        <p:txBody>
          <a:bodyPr>
            <a:spAutoFit/>
          </a:bodyPr>
          <a:lstStyle/>
          <a:p>
            <a:pPr algn="just"/>
            <a:r>
              <a:rPr lang="en-US" sz="2000">
                <a:cs typeface="Times New Roman" pitchFamily="18" charset="0"/>
              </a:rPr>
              <a:t>Vẽ cạnh còn lại.</a:t>
            </a:r>
          </a:p>
        </p:txBody>
      </p:sp>
      <p:cxnSp>
        <p:nvCxnSpPr>
          <p:cNvPr id="2064" name="Straight Connector 31"/>
          <p:cNvCxnSpPr>
            <a:cxnSpLocks noChangeShapeType="1"/>
            <a:stCxn id="2056" idx="3"/>
            <a:endCxn id="2075" idx="1"/>
          </p:cNvCxnSpPr>
          <p:nvPr/>
        </p:nvCxnSpPr>
        <p:spPr bwMode="auto">
          <a:xfrm flipV="1">
            <a:off x="4179888" y="3251200"/>
            <a:ext cx="954087" cy="30163"/>
          </a:xfrm>
          <a:prstGeom prst="line">
            <a:avLst/>
          </a:prstGeom>
          <a:noFill/>
          <a:ln w="19050" algn="ctr">
            <a:solidFill>
              <a:srgbClr val="FF0000"/>
            </a:solidFill>
            <a:round/>
            <a:headEnd/>
            <a:tailEnd/>
          </a:ln>
        </p:spPr>
      </p:cxnSp>
      <p:grpSp>
        <p:nvGrpSpPr>
          <p:cNvPr id="4" name="Group 29"/>
          <p:cNvGrpSpPr>
            <a:grpSpLocks/>
          </p:cNvGrpSpPr>
          <p:nvPr/>
        </p:nvGrpSpPr>
        <p:grpSpPr bwMode="auto">
          <a:xfrm>
            <a:off x="5737225" y="4973638"/>
            <a:ext cx="2986088" cy="1593850"/>
            <a:chOff x="5105400" y="5029200"/>
            <a:chExt cx="2986088" cy="1593850"/>
          </a:xfrm>
        </p:grpSpPr>
        <p:sp>
          <p:nvSpPr>
            <p:cNvPr id="2084" name="TextBox 63"/>
            <p:cNvSpPr txBox="1">
              <a:spLocks noChangeArrowheads="1"/>
            </p:cNvSpPr>
            <p:nvPr/>
          </p:nvSpPr>
          <p:spPr bwMode="auto">
            <a:xfrm>
              <a:off x="5105400" y="5641975"/>
              <a:ext cx="625475" cy="366713"/>
            </a:xfrm>
            <a:prstGeom prst="rect">
              <a:avLst/>
            </a:prstGeom>
            <a:noFill/>
            <a:ln w="9525">
              <a:noFill/>
              <a:miter lim="800000"/>
              <a:headEnd/>
              <a:tailEnd/>
            </a:ln>
          </p:spPr>
          <p:txBody>
            <a:bodyPr>
              <a:spAutoFit/>
            </a:bodyPr>
            <a:lstStyle/>
            <a:p>
              <a:r>
                <a:rPr lang="en-US" sz="1800">
                  <a:solidFill>
                    <a:srgbClr val="0000FF"/>
                  </a:solidFill>
                  <a:cs typeface="Arial" pitchFamily="34" charset="0"/>
                </a:rPr>
                <a:t>GT</a:t>
              </a:r>
            </a:p>
          </p:txBody>
        </p:sp>
        <p:sp>
          <p:nvSpPr>
            <p:cNvPr id="2085" name="TextBox 63"/>
            <p:cNvSpPr txBox="1">
              <a:spLocks noChangeArrowheads="1"/>
            </p:cNvSpPr>
            <p:nvPr/>
          </p:nvSpPr>
          <p:spPr bwMode="auto">
            <a:xfrm>
              <a:off x="5181600" y="6099175"/>
              <a:ext cx="625475" cy="366713"/>
            </a:xfrm>
            <a:prstGeom prst="rect">
              <a:avLst/>
            </a:prstGeom>
            <a:noFill/>
            <a:ln w="9525">
              <a:noFill/>
              <a:miter lim="800000"/>
              <a:headEnd/>
              <a:tailEnd/>
            </a:ln>
          </p:spPr>
          <p:txBody>
            <a:bodyPr>
              <a:spAutoFit/>
            </a:bodyPr>
            <a:lstStyle/>
            <a:p>
              <a:r>
                <a:rPr lang="en-US" sz="1800">
                  <a:solidFill>
                    <a:srgbClr val="0000FF"/>
                  </a:solidFill>
                  <a:cs typeface="Arial" pitchFamily="34" charset="0"/>
                </a:rPr>
                <a:t>KL</a:t>
              </a:r>
            </a:p>
          </p:txBody>
        </p:sp>
        <p:sp>
          <p:nvSpPr>
            <p:cNvPr id="2086" name="Rectangle 67"/>
            <p:cNvSpPr>
              <a:spLocks noChangeArrowheads="1"/>
            </p:cNvSpPr>
            <p:nvPr/>
          </p:nvSpPr>
          <p:spPr bwMode="auto">
            <a:xfrm>
              <a:off x="5616575" y="6073775"/>
              <a:ext cx="1647825" cy="366713"/>
            </a:xfrm>
            <a:prstGeom prst="rect">
              <a:avLst/>
            </a:prstGeom>
            <a:noFill/>
            <a:ln w="9525">
              <a:noFill/>
              <a:miter lim="800000"/>
              <a:headEnd/>
              <a:tailEnd/>
            </a:ln>
          </p:spPr>
          <p:txBody>
            <a:bodyPr wrap="none">
              <a:spAutoFit/>
            </a:bodyPr>
            <a:lstStyle/>
            <a:p>
              <a:r>
                <a:rPr lang="ru-RU" sz="1800">
                  <a:solidFill>
                    <a:srgbClr val="0000FF"/>
                  </a:solidFill>
                  <a:cs typeface="Times New Roman" pitchFamily="18" charset="0"/>
                </a:rPr>
                <a:t>∆</a:t>
              </a:r>
              <a:r>
                <a:rPr lang="en-US" sz="1800">
                  <a:solidFill>
                    <a:srgbClr val="0000FF"/>
                  </a:solidFill>
                  <a:cs typeface="Times New Roman" pitchFamily="18" charset="0"/>
                </a:rPr>
                <a:t>ABC = </a:t>
              </a:r>
              <a:r>
                <a:rPr lang="ru-RU" sz="1800">
                  <a:solidFill>
                    <a:srgbClr val="0000FF"/>
                  </a:solidFill>
                  <a:cs typeface="Times New Roman" pitchFamily="18" charset="0"/>
                </a:rPr>
                <a:t>∆</a:t>
              </a:r>
              <a:r>
                <a:rPr lang="en-US" sz="1800">
                  <a:solidFill>
                    <a:srgbClr val="0000FF"/>
                  </a:solidFill>
                  <a:cs typeface="Times New Roman" pitchFamily="18" charset="0"/>
                </a:rPr>
                <a:t>DEF</a:t>
              </a:r>
            </a:p>
          </p:txBody>
        </p:sp>
        <p:sp>
          <p:nvSpPr>
            <p:cNvPr id="2087" name="Rectangle 36"/>
            <p:cNvSpPr>
              <a:spLocks noChangeArrowheads="1"/>
            </p:cNvSpPr>
            <p:nvPr/>
          </p:nvSpPr>
          <p:spPr bwMode="auto">
            <a:xfrm>
              <a:off x="5591175" y="5029200"/>
              <a:ext cx="2500313" cy="1011238"/>
            </a:xfrm>
            <a:prstGeom prst="rect">
              <a:avLst/>
            </a:prstGeom>
            <a:noFill/>
            <a:ln w="9525">
              <a:noFill/>
              <a:miter lim="800000"/>
              <a:headEnd/>
              <a:tailEnd/>
            </a:ln>
          </p:spPr>
          <p:txBody>
            <a:bodyPr>
              <a:spAutoFit/>
            </a:bodyPr>
            <a:lstStyle/>
            <a:p>
              <a:pPr>
                <a:lnSpc>
                  <a:spcPct val="80000"/>
                </a:lnSpc>
                <a:spcBef>
                  <a:spcPct val="5000"/>
                </a:spcBef>
              </a:pPr>
              <a:r>
                <a:rPr lang="ru-RU" sz="1800">
                  <a:solidFill>
                    <a:srgbClr val="0000FF"/>
                  </a:solidFill>
                  <a:latin typeface=".VnTimeH" pitchFamily="34" charset="0"/>
                  <a:cs typeface="Arial" pitchFamily="34" charset="0"/>
                </a:rPr>
                <a:t>∆</a:t>
              </a:r>
              <a:r>
                <a:rPr lang="en-US" sz="1800">
                  <a:solidFill>
                    <a:srgbClr val="0000FF"/>
                  </a:solidFill>
                  <a:latin typeface=".VnTime" pitchFamily="34" charset="0"/>
                  <a:cs typeface="Arial" pitchFamily="34" charset="0"/>
                </a:rPr>
                <a:t>ABC </a:t>
              </a:r>
              <a:r>
                <a:rPr lang="en-US" sz="1800">
                  <a:solidFill>
                    <a:srgbClr val="0000FF"/>
                  </a:solidFill>
                  <a:cs typeface="Times New Roman" pitchFamily="18" charset="0"/>
                </a:rPr>
                <a:t>vuông tại A</a:t>
              </a:r>
            </a:p>
            <a:p>
              <a:pPr>
                <a:lnSpc>
                  <a:spcPct val="80000"/>
                </a:lnSpc>
                <a:spcBef>
                  <a:spcPct val="5000"/>
                </a:spcBef>
              </a:pPr>
              <a:r>
                <a:rPr lang="ru-RU" sz="1800">
                  <a:solidFill>
                    <a:srgbClr val="0000FF"/>
                  </a:solidFill>
                  <a:latin typeface=".VnTimeH" pitchFamily="34" charset="0"/>
                  <a:cs typeface="Arial" pitchFamily="34" charset="0"/>
                </a:rPr>
                <a:t>∆</a:t>
              </a:r>
              <a:r>
                <a:rPr lang="en-US" sz="1800">
                  <a:solidFill>
                    <a:srgbClr val="0000FF"/>
                  </a:solidFill>
                  <a:cs typeface="Times New Roman" pitchFamily="18" charset="0"/>
                </a:rPr>
                <a:t>DEF vuông tại D</a:t>
              </a:r>
              <a:endParaRPr lang="en-US" sz="1800">
                <a:solidFill>
                  <a:srgbClr val="0000FF"/>
                </a:solidFill>
                <a:latin typeface=".VnTime" pitchFamily="34" charset="0"/>
                <a:cs typeface="Arial" pitchFamily="34" charset="0"/>
              </a:endParaRPr>
            </a:p>
            <a:p>
              <a:pPr>
                <a:lnSpc>
                  <a:spcPct val="80000"/>
                </a:lnSpc>
                <a:spcBef>
                  <a:spcPct val="5000"/>
                </a:spcBef>
              </a:pPr>
              <a:r>
                <a:rPr lang="en-US" sz="1800">
                  <a:solidFill>
                    <a:srgbClr val="0000FF"/>
                  </a:solidFill>
                  <a:cs typeface="Arial" pitchFamily="34" charset="0"/>
                </a:rPr>
                <a:t>AB = DE</a:t>
              </a:r>
              <a:r>
                <a:rPr lang="en-US" sz="1800">
                  <a:solidFill>
                    <a:srgbClr val="0000FF"/>
                  </a:solidFill>
                  <a:latin typeface=".VnTime" pitchFamily="34" charset="0"/>
                  <a:cs typeface="Arial" pitchFamily="34" charset="0"/>
                </a:rPr>
                <a:t>   </a:t>
              </a:r>
            </a:p>
            <a:p>
              <a:pPr>
                <a:lnSpc>
                  <a:spcPct val="80000"/>
                </a:lnSpc>
                <a:spcBef>
                  <a:spcPct val="5000"/>
                </a:spcBef>
              </a:pPr>
              <a:r>
                <a:rPr lang="en-US" sz="1800">
                  <a:solidFill>
                    <a:srgbClr val="0000FF"/>
                  </a:solidFill>
                  <a:cs typeface="Arial" pitchFamily="34" charset="0"/>
                </a:rPr>
                <a:t>AC = DF</a:t>
              </a:r>
              <a:r>
                <a:rPr lang="en-US" sz="1800">
                  <a:solidFill>
                    <a:srgbClr val="0000FF"/>
                  </a:solidFill>
                  <a:latin typeface=".VnTime" pitchFamily="34" charset="0"/>
                  <a:cs typeface="Arial" pitchFamily="34" charset="0"/>
                </a:rPr>
                <a:t>   </a:t>
              </a:r>
              <a:endParaRPr lang="en-US" sz="1800">
                <a:solidFill>
                  <a:srgbClr val="0000FF"/>
                </a:solidFill>
                <a:latin typeface=".VnTimeH" pitchFamily="34" charset="0"/>
                <a:cs typeface="Arial" pitchFamily="34" charset="0"/>
              </a:endParaRPr>
            </a:p>
          </p:txBody>
        </p:sp>
        <p:cxnSp>
          <p:nvCxnSpPr>
            <p:cNvPr id="49" name="Straight Connector 48"/>
            <p:cNvCxnSpPr/>
            <p:nvPr/>
          </p:nvCxnSpPr>
          <p:spPr>
            <a:xfrm>
              <a:off x="5164138" y="6113462"/>
              <a:ext cx="2532062" cy="1588"/>
            </a:xfrm>
            <a:prstGeom prst="line">
              <a:avLst/>
            </a:prstGeom>
            <a:ln w="127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4882356" y="5865019"/>
              <a:ext cx="1514475" cy="1588"/>
            </a:xfrm>
            <a:prstGeom prst="line">
              <a:avLst/>
            </a:prstGeom>
            <a:ln w="12700">
              <a:solidFill>
                <a:srgbClr val="0000FF"/>
              </a:solidFill>
            </a:ln>
          </p:spPr>
          <p:style>
            <a:lnRef idx="1">
              <a:schemeClr val="accent1"/>
            </a:lnRef>
            <a:fillRef idx="0">
              <a:schemeClr val="accent1"/>
            </a:fillRef>
            <a:effectRef idx="0">
              <a:schemeClr val="accent1"/>
            </a:effectRef>
            <a:fontRef idx="minor">
              <a:schemeClr val="tx1"/>
            </a:fontRef>
          </p:style>
        </p:cxnSp>
      </p:grpSp>
      <p:cxnSp>
        <p:nvCxnSpPr>
          <p:cNvPr id="2066" name="Straight Connector 90"/>
          <p:cNvCxnSpPr>
            <a:cxnSpLocks noChangeShapeType="1"/>
          </p:cNvCxnSpPr>
          <p:nvPr/>
        </p:nvCxnSpPr>
        <p:spPr bwMode="auto">
          <a:xfrm>
            <a:off x="3965575" y="5638800"/>
            <a:ext cx="304800" cy="1588"/>
          </a:xfrm>
          <a:prstGeom prst="line">
            <a:avLst/>
          </a:prstGeom>
          <a:noFill/>
          <a:ln w="19050" algn="ctr">
            <a:solidFill>
              <a:srgbClr val="FF0000"/>
            </a:solidFill>
            <a:round/>
            <a:headEnd/>
            <a:tailEnd/>
          </a:ln>
        </p:spPr>
      </p:cxnSp>
      <p:cxnSp>
        <p:nvCxnSpPr>
          <p:cNvPr id="2067" name="Straight Connector 120"/>
          <p:cNvCxnSpPr>
            <a:cxnSpLocks noChangeShapeType="1"/>
          </p:cNvCxnSpPr>
          <p:nvPr/>
        </p:nvCxnSpPr>
        <p:spPr bwMode="auto">
          <a:xfrm>
            <a:off x="4267200" y="6772275"/>
            <a:ext cx="4343400" cy="1588"/>
          </a:xfrm>
          <a:prstGeom prst="line">
            <a:avLst/>
          </a:prstGeom>
          <a:noFill/>
          <a:ln w="9525" algn="ctr">
            <a:solidFill>
              <a:srgbClr val="0066FF"/>
            </a:solidFill>
            <a:round/>
            <a:headEnd/>
            <a:tailEnd/>
          </a:ln>
        </p:spPr>
      </p:cxnSp>
      <p:cxnSp>
        <p:nvCxnSpPr>
          <p:cNvPr id="2068" name="Straight Connector 122"/>
          <p:cNvCxnSpPr>
            <a:cxnSpLocks noChangeShapeType="1"/>
          </p:cNvCxnSpPr>
          <p:nvPr/>
        </p:nvCxnSpPr>
        <p:spPr bwMode="auto">
          <a:xfrm rot="5400000" flipH="1" flipV="1">
            <a:off x="3269457" y="5814219"/>
            <a:ext cx="2000250" cy="1587"/>
          </a:xfrm>
          <a:prstGeom prst="line">
            <a:avLst/>
          </a:prstGeom>
          <a:noFill/>
          <a:ln w="9525" algn="ctr">
            <a:solidFill>
              <a:srgbClr val="0066FF"/>
            </a:solidFill>
            <a:round/>
            <a:headEnd/>
            <a:tailEnd/>
          </a:ln>
        </p:spPr>
      </p:cxnSp>
      <p:cxnSp>
        <p:nvCxnSpPr>
          <p:cNvPr id="2069" name="Straight Connector 125"/>
          <p:cNvCxnSpPr>
            <a:cxnSpLocks noChangeShapeType="1"/>
          </p:cNvCxnSpPr>
          <p:nvPr/>
        </p:nvCxnSpPr>
        <p:spPr bwMode="auto">
          <a:xfrm>
            <a:off x="4267200" y="4800600"/>
            <a:ext cx="4310063" cy="1588"/>
          </a:xfrm>
          <a:prstGeom prst="line">
            <a:avLst/>
          </a:prstGeom>
          <a:noFill/>
          <a:ln w="9525" algn="ctr">
            <a:solidFill>
              <a:srgbClr val="0066FF"/>
            </a:solidFill>
            <a:round/>
            <a:headEnd/>
            <a:tailEnd/>
          </a:ln>
        </p:spPr>
      </p:cxnSp>
      <p:cxnSp>
        <p:nvCxnSpPr>
          <p:cNvPr id="2070" name="Straight Connector 138"/>
          <p:cNvCxnSpPr>
            <a:cxnSpLocks noChangeShapeType="1"/>
          </p:cNvCxnSpPr>
          <p:nvPr/>
        </p:nvCxnSpPr>
        <p:spPr bwMode="auto">
          <a:xfrm rot="5400000">
            <a:off x="7548563" y="5829300"/>
            <a:ext cx="2057400" cy="3175"/>
          </a:xfrm>
          <a:prstGeom prst="line">
            <a:avLst/>
          </a:prstGeom>
          <a:noFill/>
          <a:ln w="9525" algn="ctr">
            <a:solidFill>
              <a:srgbClr val="0066FF"/>
            </a:solidFill>
            <a:round/>
            <a:headEnd/>
            <a:tailEnd/>
          </a:ln>
        </p:spPr>
      </p:cxnSp>
      <p:grpSp>
        <p:nvGrpSpPr>
          <p:cNvPr id="5" name="Group 33"/>
          <p:cNvGrpSpPr>
            <a:grpSpLocks/>
          </p:cNvGrpSpPr>
          <p:nvPr/>
        </p:nvGrpSpPr>
        <p:grpSpPr bwMode="auto">
          <a:xfrm>
            <a:off x="5133975" y="1828800"/>
            <a:ext cx="3505200" cy="2844800"/>
            <a:chOff x="3234" y="1152"/>
            <a:chExt cx="2208" cy="1792"/>
          </a:xfrm>
        </p:grpSpPr>
        <p:sp>
          <p:nvSpPr>
            <p:cNvPr id="2075" name="TextBox 61"/>
            <p:cNvSpPr txBox="1">
              <a:spLocks noChangeArrowheads="1"/>
            </p:cNvSpPr>
            <p:nvPr/>
          </p:nvSpPr>
          <p:spPr bwMode="auto">
            <a:xfrm>
              <a:off x="3234" y="1152"/>
              <a:ext cx="2208" cy="1792"/>
            </a:xfrm>
            <a:prstGeom prst="rect">
              <a:avLst/>
            </a:prstGeom>
            <a:solidFill>
              <a:schemeClr val="bg1"/>
            </a:solidFill>
            <a:ln w="9525">
              <a:solidFill>
                <a:srgbClr val="0066FF"/>
              </a:solidFill>
              <a:miter lim="800000"/>
              <a:headEnd/>
              <a:tailEnd/>
            </a:ln>
          </p:spPr>
          <p:txBody>
            <a:bodyPr>
              <a:spAutoFit/>
            </a:bodyPr>
            <a:lstStyle/>
            <a:p>
              <a:endParaRPr lang="en-US" sz="2000" b="0">
                <a:solidFill>
                  <a:schemeClr val="tx1"/>
                </a:solidFill>
                <a:latin typeface=".VnTimeH" pitchFamily="34" charset="0"/>
                <a:cs typeface="Arial" pitchFamily="34" charset="0"/>
              </a:endParaRPr>
            </a:p>
            <a:p>
              <a:endParaRPr lang="en-US" sz="2000" b="0">
                <a:solidFill>
                  <a:schemeClr val="tx1"/>
                </a:solidFill>
                <a:latin typeface=".VnTimeH" pitchFamily="34" charset="0"/>
                <a:cs typeface="Arial" pitchFamily="34" charset="0"/>
              </a:endParaRPr>
            </a:p>
            <a:p>
              <a:endParaRPr lang="en-US" sz="2000" b="0">
                <a:solidFill>
                  <a:schemeClr val="tx1"/>
                </a:solidFill>
                <a:latin typeface=".VnTimeH" pitchFamily="34" charset="0"/>
                <a:cs typeface="Arial" pitchFamily="34" charset="0"/>
              </a:endParaRPr>
            </a:p>
            <a:p>
              <a:endParaRPr lang="en-US" sz="2000" b="0">
                <a:solidFill>
                  <a:schemeClr val="tx1"/>
                </a:solidFill>
                <a:latin typeface=".VnTimeH" pitchFamily="34" charset="0"/>
                <a:cs typeface="Arial" pitchFamily="34" charset="0"/>
              </a:endParaRPr>
            </a:p>
            <a:p>
              <a:endParaRPr lang="en-US" sz="2000" b="0">
                <a:solidFill>
                  <a:schemeClr val="tx1"/>
                </a:solidFill>
                <a:latin typeface=".VnTimeH" pitchFamily="34" charset="0"/>
                <a:cs typeface="Arial" pitchFamily="34" charset="0"/>
              </a:endParaRPr>
            </a:p>
            <a:p>
              <a:endParaRPr lang="en-US" sz="2000" b="0">
                <a:solidFill>
                  <a:schemeClr val="tx1"/>
                </a:solidFill>
                <a:latin typeface=".VnTimeH" pitchFamily="34" charset="0"/>
                <a:cs typeface="Arial" pitchFamily="34" charset="0"/>
              </a:endParaRPr>
            </a:p>
            <a:p>
              <a:endParaRPr lang="en-US" sz="2000" b="0">
                <a:solidFill>
                  <a:schemeClr val="tx1"/>
                </a:solidFill>
                <a:latin typeface=".VnTimeH" pitchFamily="34" charset="0"/>
                <a:cs typeface="Arial" pitchFamily="34" charset="0"/>
              </a:endParaRPr>
            </a:p>
            <a:p>
              <a:endParaRPr lang="en-US" sz="2000" b="0">
                <a:solidFill>
                  <a:schemeClr val="tx1"/>
                </a:solidFill>
                <a:latin typeface=".VnTimeH" pitchFamily="34" charset="0"/>
                <a:cs typeface="Arial" pitchFamily="34" charset="0"/>
              </a:endParaRPr>
            </a:p>
            <a:p>
              <a:endParaRPr lang="en-US" sz="2000" b="0">
                <a:solidFill>
                  <a:schemeClr val="tx1"/>
                </a:solidFill>
                <a:latin typeface=".VnTimeH" pitchFamily="34" charset="0"/>
                <a:cs typeface="Arial" pitchFamily="34" charset="0"/>
              </a:endParaRPr>
            </a:p>
          </p:txBody>
        </p:sp>
        <p:pic>
          <p:nvPicPr>
            <p:cNvPr id="2076" name="Picture 74"/>
            <p:cNvPicPr>
              <a:picLocks noChangeAspect="1" noChangeArrowheads="1"/>
            </p:cNvPicPr>
            <p:nvPr/>
          </p:nvPicPr>
          <p:blipFill>
            <a:blip r:embed="rId6"/>
            <a:srcRect/>
            <a:stretch>
              <a:fillRect/>
            </a:stretch>
          </p:blipFill>
          <p:spPr bwMode="auto">
            <a:xfrm>
              <a:off x="3321" y="1228"/>
              <a:ext cx="1062" cy="736"/>
            </a:xfrm>
            <a:prstGeom prst="rect">
              <a:avLst/>
            </a:prstGeom>
            <a:noFill/>
            <a:ln w="9525">
              <a:solidFill>
                <a:schemeClr val="bg1"/>
              </a:solidFill>
              <a:miter lim="800000"/>
              <a:headEnd/>
              <a:tailEnd/>
            </a:ln>
          </p:spPr>
        </p:pic>
        <p:pic>
          <p:nvPicPr>
            <p:cNvPr id="2077" name="Picture 73"/>
            <p:cNvPicPr>
              <a:picLocks noChangeAspect="1" noChangeArrowheads="1"/>
            </p:cNvPicPr>
            <p:nvPr/>
          </p:nvPicPr>
          <p:blipFill>
            <a:blip r:embed="rId7"/>
            <a:srcRect/>
            <a:stretch>
              <a:fillRect/>
            </a:stretch>
          </p:blipFill>
          <p:spPr bwMode="auto">
            <a:xfrm>
              <a:off x="4346" y="1200"/>
              <a:ext cx="1014" cy="796"/>
            </a:xfrm>
            <a:prstGeom prst="rect">
              <a:avLst/>
            </a:prstGeom>
            <a:noFill/>
            <a:ln w="9525">
              <a:solidFill>
                <a:schemeClr val="bg1"/>
              </a:solidFill>
              <a:miter lim="800000"/>
              <a:headEnd/>
              <a:tailEnd/>
            </a:ln>
          </p:spPr>
        </p:pic>
        <p:sp>
          <p:nvSpPr>
            <p:cNvPr id="2078" name="TextBox 14"/>
            <p:cNvSpPr txBox="1">
              <a:spLocks noChangeArrowheads="1"/>
            </p:cNvSpPr>
            <p:nvPr/>
          </p:nvSpPr>
          <p:spPr bwMode="auto">
            <a:xfrm>
              <a:off x="3291" y="2261"/>
              <a:ext cx="420" cy="237"/>
            </a:xfrm>
            <a:prstGeom prst="rect">
              <a:avLst/>
            </a:prstGeom>
            <a:noFill/>
            <a:ln w="9525">
              <a:solidFill>
                <a:schemeClr val="bg1"/>
              </a:solidFill>
              <a:miter lim="800000"/>
              <a:headEnd/>
              <a:tailEnd/>
            </a:ln>
          </p:spPr>
          <p:txBody>
            <a:bodyPr>
              <a:spAutoFit/>
            </a:bodyPr>
            <a:lstStyle/>
            <a:p>
              <a:r>
                <a:rPr lang="en-US" sz="1800">
                  <a:solidFill>
                    <a:srgbClr val="0000FF"/>
                  </a:solidFill>
                  <a:cs typeface="Arial" pitchFamily="34" charset="0"/>
                </a:rPr>
                <a:t>GT</a:t>
              </a:r>
            </a:p>
          </p:txBody>
        </p:sp>
        <p:sp>
          <p:nvSpPr>
            <p:cNvPr id="2079" name="Rectangle 18"/>
            <p:cNvSpPr>
              <a:spLocks noChangeArrowheads="1"/>
            </p:cNvSpPr>
            <p:nvPr/>
          </p:nvSpPr>
          <p:spPr bwMode="auto">
            <a:xfrm rot="10800000" flipV="1">
              <a:off x="3537" y="1905"/>
              <a:ext cx="1758" cy="756"/>
            </a:xfrm>
            <a:prstGeom prst="rect">
              <a:avLst/>
            </a:prstGeom>
            <a:noFill/>
            <a:ln w="9525">
              <a:solidFill>
                <a:schemeClr val="bg1"/>
              </a:solidFill>
              <a:miter lim="800000"/>
              <a:headEnd/>
              <a:tailEnd/>
            </a:ln>
          </p:spPr>
          <p:txBody>
            <a:bodyPr>
              <a:spAutoFit/>
            </a:bodyPr>
            <a:lstStyle/>
            <a:p>
              <a:r>
                <a:rPr lang="en-US" sz="1800">
                  <a:solidFill>
                    <a:srgbClr val="0070C0"/>
                  </a:solidFill>
                  <a:cs typeface="Arial" pitchFamily="34" charset="0"/>
                </a:rPr>
                <a:t> </a:t>
              </a:r>
              <a:r>
                <a:rPr lang="ru-RU" sz="1800">
                  <a:solidFill>
                    <a:srgbClr val="0000FF"/>
                  </a:solidFill>
                  <a:cs typeface="Arial" pitchFamily="34" charset="0"/>
                </a:rPr>
                <a:t>∆</a:t>
              </a:r>
              <a:r>
                <a:rPr lang="en-US" sz="1800">
                  <a:solidFill>
                    <a:srgbClr val="0000FF"/>
                  </a:solidFill>
                  <a:cs typeface="Arial" pitchFamily="34" charset="0"/>
                </a:rPr>
                <a:t>ABC và  </a:t>
              </a:r>
              <a:r>
                <a:rPr lang="ru-RU" sz="1800">
                  <a:solidFill>
                    <a:srgbClr val="0000FF"/>
                  </a:solidFill>
                  <a:cs typeface="Arial" pitchFamily="34" charset="0"/>
                </a:rPr>
                <a:t>∆</a:t>
              </a:r>
              <a:r>
                <a:rPr lang="en-US" sz="1800">
                  <a:solidFill>
                    <a:srgbClr val="0000FF"/>
                  </a:solidFill>
                  <a:cs typeface="Arial" pitchFamily="34" charset="0"/>
                </a:rPr>
                <a:t>A’B’C’ </a:t>
              </a:r>
              <a:r>
                <a:rPr lang="en-US" sz="1800">
                  <a:solidFill>
                    <a:srgbClr val="0000FF"/>
                  </a:solidFill>
                  <a:cs typeface="Times New Roman" pitchFamily="18" charset="0"/>
                </a:rPr>
                <a:t>có :</a:t>
              </a:r>
            </a:p>
            <a:p>
              <a:r>
                <a:rPr lang="en-US" sz="1800">
                  <a:solidFill>
                    <a:srgbClr val="0000FF"/>
                  </a:solidFill>
                  <a:cs typeface="Times New Roman" pitchFamily="18" charset="0"/>
                </a:rPr>
                <a:t> AB = AC </a:t>
              </a:r>
            </a:p>
            <a:p>
              <a:r>
                <a:rPr lang="en-US" sz="1800">
                  <a:solidFill>
                    <a:srgbClr val="0000FF"/>
                  </a:solidFill>
                  <a:cs typeface="Arial" pitchFamily="34" charset="0"/>
                </a:rPr>
                <a:t>        </a:t>
              </a:r>
            </a:p>
            <a:p>
              <a:r>
                <a:rPr lang="en-US" sz="1800">
                  <a:solidFill>
                    <a:srgbClr val="0000FF"/>
                  </a:solidFill>
                  <a:cs typeface="Times New Roman" pitchFamily="18" charset="0"/>
                </a:rPr>
                <a:t> BC =  B</a:t>
              </a:r>
              <a:r>
                <a:rPr lang="en-US" sz="1800" baseline="30000">
                  <a:solidFill>
                    <a:srgbClr val="0000FF"/>
                  </a:solidFill>
                  <a:cs typeface="Times New Roman" pitchFamily="18" charset="0"/>
                </a:rPr>
                <a:t>’</a:t>
              </a:r>
              <a:r>
                <a:rPr lang="en-US" sz="1800">
                  <a:solidFill>
                    <a:srgbClr val="0000FF"/>
                  </a:solidFill>
                  <a:cs typeface="Times New Roman" pitchFamily="18" charset="0"/>
                </a:rPr>
                <a:t> C</a:t>
              </a:r>
              <a:r>
                <a:rPr lang="en-US" sz="1800" baseline="30000">
                  <a:solidFill>
                    <a:srgbClr val="0000FF"/>
                  </a:solidFill>
                  <a:cs typeface="Times New Roman" pitchFamily="18" charset="0"/>
                </a:rPr>
                <a:t>’ </a:t>
              </a:r>
              <a:endParaRPr lang="en-US" sz="1800">
                <a:solidFill>
                  <a:srgbClr val="0000FF"/>
                </a:solidFill>
                <a:cs typeface="Arial" pitchFamily="34" charset="0"/>
              </a:endParaRPr>
            </a:p>
          </p:txBody>
        </p:sp>
        <p:graphicFrame>
          <p:nvGraphicFramePr>
            <p:cNvPr id="36" name="Object 19"/>
            <p:cNvGraphicFramePr>
              <a:graphicFrameLocks noChangeAspect="1"/>
            </p:cNvGraphicFramePr>
            <p:nvPr/>
          </p:nvGraphicFramePr>
          <p:xfrm>
            <a:off x="3646" y="2263"/>
            <a:ext cx="578" cy="248"/>
          </p:xfrm>
          <a:graphic>
            <a:graphicData uri="http://schemas.openxmlformats.org/presentationml/2006/ole">
              <mc:AlternateContent xmlns:mc="http://schemas.openxmlformats.org/markup-compatibility/2006">
                <mc:Choice xmlns:v="urn:schemas-microsoft-com:vml" Requires="v">
                  <p:oleObj spid="_x0000_s54274" name="Equation" r:id="rId8" imgW="444240" imgH="241200" progId="Equation.DSMT4">
                    <p:embed/>
                  </p:oleObj>
                </mc:Choice>
                <mc:Fallback>
                  <p:oleObj name="Equation" r:id="rId8" imgW="444240" imgH="241200" progId="Equation.DSMT4">
                    <p:embed/>
                    <p:pic>
                      <p:nvPicPr>
                        <p:cNvPr id="36" name="Object 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46" y="2263"/>
                          <a:ext cx="578" cy="24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80" name="TextBox 14"/>
            <p:cNvSpPr txBox="1">
              <a:spLocks noChangeArrowheads="1"/>
            </p:cNvSpPr>
            <p:nvPr/>
          </p:nvSpPr>
          <p:spPr bwMode="auto">
            <a:xfrm>
              <a:off x="3280" y="2658"/>
              <a:ext cx="386" cy="237"/>
            </a:xfrm>
            <a:prstGeom prst="rect">
              <a:avLst/>
            </a:prstGeom>
            <a:noFill/>
            <a:ln w="9525">
              <a:solidFill>
                <a:schemeClr val="bg1"/>
              </a:solidFill>
              <a:miter lim="800000"/>
              <a:headEnd/>
              <a:tailEnd/>
            </a:ln>
          </p:spPr>
          <p:txBody>
            <a:bodyPr>
              <a:spAutoFit/>
            </a:bodyPr>
            <a:lstStyle/>
            <a:p>
              <a:r>
                <a:rPr lang="en-US" sz="1800">
                  <a:solidFill>
                    <a:srgbClr val="0000FF"/>
                  </a:solidFill>
                  <a:cs typeface="Arial" pitchFamily="34" charset="0"/>
                </a:rPr>
                <a:t>KL                                   </a:t>
              </a:r>
            </a:p>
          </p:txBody>
        </p:sp>
        <p:sp>
          <p:nvSpPr>
            <p:cNvPr id="2081" name="Rectangle 15"/>
            <p:cNvSpPr>
              <a:spLocks noChangeArrowheads="1"/>
            </p:cNvSpPr>
            <p:nvPr/>
          </p:nvSpPr>
          <p:spPr bwMode="auto">
            <a:xfrm>
              <a:off x="3529" y="2671"/>
              <a:ext cx="1895" cy="218"/>
            </a:xfrm>
            <a:prstGeom prst="rect">
              <a:avLst/>
            </a:prstGeom>
            <a:noFill/>
            <a:ln w="9525">
              <a:solidFill>
                <a:schemeClr val="bg1"/>
              </a:solidFill>
              <a:miter lim="800000"/>
              <a:headEnd/>
              <a:tailEnd/>
            </a:ln>
          </p:spPr>
          <p:txBody>
            <a:bodyPr>
              <a:spAutoFit/>
            </a:bodyPr>
            <a:lstStyle/>
            <a:p>
              <a:pPr>
                <a:lnSpc>
                  <a:spcPct val="80000"/>
                </a:lnSpc>
                <a:spcBef>
                  <a:spcPct val="5000"/>
                </a:spcBef>
              </a:pPr>
              <a:r>
                <a:rPr lang="ru-RU" sz="2000">
                  <a:solidFill>
                    <a:srgbClr val="0000FF"/>
                  </a:solidFill>
                  <a:cs typeface="Arial" pitchFamily="34" charset="0"/>
                </a:rPr>
                <a:t>∆</a:t>
              </a:r>
              <a:r>
                <a:rPr lang="en-US" sz="2000">
                  <a:solidFill>
                    <a:srgbClr val="0000FF"/>
                  </a:solidFill>
                  <a:cs typeface="Arial" pitchFamily="34" charset="0"/>
                </a:rPr>
                <a:t>ABC = </a:t>
              </a:r>
              <a:r>
                <a:rPr lang="ru-RU" sz="2000">
                  <a:solidFill>
                    <a:srgbClr val="0000FF"/>
                  </a:solidFill>
                  <a:cs typeface="Arial" pitchFamily="34" charset="0"/>
                </a:rPr>
                <a:t>∆</a:t>
              </a:r>
              <a:r>
                <a:rPr lang="en-US" sz="2000">
                  <a:solidFill>
                    <a:srgbClr val="0000FF"/>
                  </a:solidFill>
                  <a:cs typeface="Arial" pitchFamily="34" charset="0"/>
                </a:rPr>
                <a:t>A’B’C’ (c. g. c)  </a:t>
              </a:r>
            </a:p>
          </p:txBody>
        </p:sp>
        <p:cxnSp>
          <p:nvCxnSpPr>
            <p:cNvPr id="2082" name="Straight Connector 41"/>
            <p:cNvCxnSpPr>
              <a:cxnSpLocks noChangeShapeType="1"/>
            </p:cNvCxnSpPr>
            <p:nvPr/>
          </p:nvCxnSpPr>
          <p:spPr bwMode="auto">
            <a:xfrm rot="5400000">
              <a:off x="3104" y="2443"/>
              <a:ext cx="946" cy="1"/>
            </a:xfrm>
            <a:prstGeom prst="line">
              <a:avLst/>
            </a:prstGeom>
            <a:noFill/>
            <a:ln w="12700" algn="ctr">
              <a:solidFill>
                <a:srgbClr val="0066FF"/>
              </a:solidFill>
              <a:round/>
              <a:headEnd/>
              <a:tailEnd/>
            </a:ln>
          </p:spPr>
        </p:cxnSp>
        <p:cxnSp>
          <p:nvCxnSpPr>
            <p:cNvPr id="2083" name="Straight Connector 42"/>
            <p:cNvCxnSpPr>
              <a:cxnSpLocks noChangeShapeType="1"/>
            </p:cNvCxnSpPr>
            <p:nvPr/>
          </p:nvCxnSpPr>
          <p:spPr bwMode="auto">
            <a:xfrm>
              <a:off x="3372" y="2667"/>
              <a:ext cx="2004" cy="15"/>
            </a:xfrm>
            <a:prstGeom prst="line">
              <a:avLst/>
            </a:prstGeom>
            <a:noFill/>
            <a:ln w="12700" algn="ctr">
              <a:solidFill>
                <a:srgbClr val="0066FF"/>
              </a:solidFill>
              <a:round/>
              <a:headEnd/>
              <a:tailEnd/>
            </a:ln>
          </p:spPr>
        </p:cxnSp>
      </p:grpSp>
      <p:grpSp>
        <p:nvGrpSpPr>
          <p:cNvPr id="6" name="Group 44"/>
          <p:cNvGrpSpPr>
            <a:grpSpLocks/>
          </p:cNvGrpSpPr>
          <p:nvPr/>
        </p:nvGrpSpPr>
        <p:grpSpPr bwMode="auto">
          <a:xfrm>
            <a:off x="1566863" y="3200400"/>
            <a:ext cx="390525" cy="25400"/>
            <a:chOff x="960" y="1968"/>
            <a:chExt cx="246" cy="16"/>
          </a:xfrm>
        </p:grpSpPr>
        <p:cxnSp>
          <p:nvCxnSpPr>
            <p:cNvPr id="2073" name="Straight Connector 87"/>
            <p:cNvCxnSpPr>
              <a:cxnSpLocks noChangeShapeType="1"/>
            </p:cNvCxnSpPr>
            <p:nvPr/>
          </p:nvCxnSpPr>
          <p:spPr bwMode="auto">
            <a:xfrm>
              <a:off x="960" y="1968"/>
              <a:ext cx="240" cy="1"/>
            </a:xfrm>
            <a:prstGeom prst="line">
              <a:avLst/>
            </a:prstGeom>
            <a:noFill/>
            <a:ln w="12700" algn="ctr">
              <a:solidFill>
                <a:srgbClr val="0000FF"/>
              </a:solidFill>
              <a:round/>
              <a:headEnd/>
              <a:tailEnd/>
            </a:ln>
          </p:spPr>
        </p:cxnSp>
        <p:cxnSp>
          <p:nvCxnSpPr>
            <p:cNvPr id="2074" name="Straight Connector 87"/>
            <p:cNvCxnSpPr>
              <a:cxnSpLocks noChangeShapeType="1"/>
            </p:cNvCxnSpPr>
            <p:nvPr/>
          </p:nvCxnSpPr>
          <p:spPr bwMode="auto">
            <a:xfrm>
              <a:off x="966" y="1983"/>
              <a:ext cx="240" cy="1"/>
            </a:xfrm>
            <a:prstGeom prst="line">
              <a:avLst/>
            </a:prstGeom>
            <a:noFill/>
            <a:ln w="12700" algn="ctr">
              <a:solidFill>
                <a:srgbClr val="0000FF"/>
              </a:solidFill>
              <a:round/>
              <a:headEnd/>
              <a:tailEnd/>
            </a:ln>
          </p:spPr>
        </p:cxnSp>
      </p:gr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63"/>
          <p:cNvPicPr>
            <a:picLocks noChangeAspect="1" noChangeArrowheads="1"/>
          </p:cNvPicPr>
          <p:nvPr/>
        </p:nvPicPr>
        <p:blipFill>
          <a:blip r:embed="rId3"/>
          <a:srcRect/>
          <a:stretch>
            <a:fillRect/>
          </a:stretch>
        </p:blipFill>
        <p:spPr bwMode="auto">
          <a:xfrm>
            <a:off x="0" y="0"/>
            <a:ext cx="9448800" cy="6858000"/>
          </a:xfrm>
          <a:prstGeom prst="rect">
            <a:avLst/>
          </a:prstGeom>
          <a:solidFill>
            <a:schemeClr val="bg1"/>
          </a:solidFill>
          <a:ln w="9525">
            <a:noFill/>
            <a:miter lim="800000"/>
            <a:headEnd/>
            <a:tailEnd/>
          </a:ln>
        </p:spPr>
      </p:pic>
      <p:sp>
        <p:nvSpPr>
          <p:cNvPr id="15363" name="TextBox 2"/>
          <p:cNvSpPr txBox="1">
            <a:spLocks noChangeArrowheads="1"/>
          </p:cNvSpPr>
          <p:nvPr/>
        </p:nvSpPr>
        <p:spPr bwMode="auto">
          <a:xfrm>
            <a:off x="2743200" y="533400"/>
            <a:ext cx="5200650" cy="584775"/>
          </a:xfrm>
          <a:prstGeom prst="rect">
            <a:avLst/>
          </a:prstGeom>
          <a:solidFill>
            <a:schemeClr val="bg1"/>
          </a:solidFill>
          <a:ln w="9525">
            <a:noFill/>
            <a:miter lim="800000"/>
            <a:headEnd/>
            <a:tailEnd/>
          </a:ln>
        </p:spPr>
        <p:txBody>
          <a:bodyPr wrap="square">
            <a:spAutoFit/>
          </a:bodyPr>
          <a:lstStyle/>
          <a:p>
            <a:r>
              <a:rPr lang="en-US" sz="2800">
                <a:cs typeface="Times New Roman" pitchFamily="18" charset="0"/>
              </a:rPr>
              <a:t> </a:t>
            </a:r>
            <a:r>
              <a:rPr lang="en-US" sz="3200" u="sng">
                <a:latin typeface="Times New Roman" pitchFamily="18" charset="0"/>
                <a:cs typeface="Times New Roman" pitchFamily="18" charset="0"/>
              </a:rPr>
              <a:t>HƯỚNG DẪN VỀ NHÀ:</a:t>
            </a:r>
          </a:p>
        </p:txBody>
      </p:sp>
      <p:sp>
        <p:nvSpPr>
          <p:cNvPr id="15364" name="TextBox 3"/>
          <p:cNvSpPr txBox="1">
            <a:spLocks noChangeArrowheads="1"/>
          </p:cNvSpPr>
          <p:nvPr/>
        </p:nvSpPr>
        <p:spPr bwMode="auto">
          <a:xfrm>
            <a:off x="533400" y="1371600"/>
            <a:ext cx="2514600" cy="457200"/>
          </a:xfrm>
          <a:prstGeom prst="rect">
            <a:avLst/>
          </a:prstGeom>
          <a:noFill/>
          <a:ln w="9525">
            <a:noFill/>
            <a:miter lim="800000"/>
            <a:headEnd/>
            <a:tailEnd/>
          </a:ln>
        </p:spPr>
        <p:txBody>
          <a:bodyPr>
            <a:spAutoFit/>
          </a:bodyPr>
          <a:lstStyle/>
          <a:p>
            <a:pPr>
              <a:buFont typeface="Wingdings" pitchFamily="2" charset="2"/>
              <a:buChar char="v"/>
            </a:pPr>
            <a:r>
              <a:rPr lang="en-US" sz="2400">
                <a:solidFill>
                  <a:srgbClr val="FF0000"/>
                </a:solidFill>
                <a:latin typeface="Times New Roman" pitchFamily="18" charset="0"/>
                <a:cs typeface="Times New Roman" pitchFamily="18" charset="0"/>
              </a:rPr>
              <a:t> </a:t>
            </a:r>
            <a:r>
              <a:rPr lang="en-US" sz="2400" u="sng">
                <a:solidFill>
                  <a:srgbClr val="FF0000"/>
                </a:solidFill>
                <a:latin typeface="Times New Roman" pitchFamily="18" charset="0"/>
                <a:cs typeface="Times New Roman" pitchFamily="18" charset="0"/>
              </a:rPr>
              <a:t>Bài vừa học:</a:t>
            </a:r>
          </a:p>
        </p:txBody>
      </p:sp>
      <p:sp>
        <p:nvSpPr>
          <p:cNvPr id="15365" name="TextBox 4"/>
          <p:cNvSpPr txBox="1">
            <a:spLocks noChangeArrowheads="1"/>
          </p:cNvSpPr>
          <p:nvPr/>
        </p:nvSpPr>
        <p:spPr bwMode="auto">
          <a:xfrm>
            <a:off x="762000" y="1831975"/>
            <a:ext cx="6854825" cy="457200"/>
          </a:xfrm>
          <a:prstGeom prst="rect">
            <a:avLst/>
          </a:prstGeom>
          <a:noFill/>
          <a:ln w="9525">
            <a:noFill/>
            <a:miter lim="800000"/>
            <a:headEnd/>
            <a:tailEnd/>
          </a:ln>
        </p:spPr>
        <p:txBody>
          <a:bodyPr>
            <a:spAutoFit/>
          </a:bodyPr>
          <a:lstStyle/>
          <a:p>
            <a:r>
              <a:rPr lang="en-US" sz="2400">
                <a:solidFill>
                  <a:srgbClr val="0000FF"/>
                </a:solidFill>
                <a:cs typeface="Times New Roman" pitchFamily="18" charset="0"/>
              </a:rPr>
              <a:t>-  </a:t>
            </a:r>
            <a:r>
              <a:rPr lang="en-US" sz="2400">
                <a:solidFill>
                  <a:srgbClr val="0000FF"/>
                </a:solidFill>
                <a:latin typeface="Times New Roman" pitchFamily="18" charset="0"/>
                <a:cs typeface="Times New Roman" pitchFamily="18" charset="0"/>
              </a:rPr>
              <a:t>Vẽ sơ đồ tư duy trường hợp bằng nhau c - g - c</a:t>
            </a:r>
            <a:r>
              <a:rPr lang="en-US" sz="2400">
                <a:solidFill>
                  <a:srgbClr val="0000FF"/>
                </a:solidFill>
                <a:cs typeface="Times New Roman" pitchFamily="18" charset="0"/>
              </a:rPr>
              <a:t>.  </a:t>
            </a:r>
          </a:p>
        </p:txBody>
      </p:sp>
      <p:sp>
        <p:nvSpPr>
          <p:cNvPr id="8" name="TextBox 7"/>
          <p:cNvSpPr txBox="1">
            <a:spLocks noChangeArrowheads="1"/>
          </p:cNvSpPr>
          <p:nvPr/>
        </p:nvSpPr>
        <p:spPr bwMode="auto">
          <a:xfrm>
            <a:off x="533400" y="2667000"/>
            <a:ext cx="2514600" cy="457200"/>
          </a:xfrm>
          <a:prstGeom prst="rect">
            <a:avLst/>
          </a:prstGeom>
          <a:noFill/>
          <a:ln w="9525">
            <a:noFill/>
            <a:miter lim="800000"/>
            <a:headEnd/>
            <a:tailEnd/>
          </a:ln>
        </p:spPr>
        <p:txBody>
          <a:bodyPr>
            <a:spAutoFit/>
          </a:bodyPr>
          <a:lstStyle/>
          <a:p>
            <a:pPr>
              <a:buFont typeface="Wingdings" pitchFamily="2" charset="2"/>
              <a:buChar char="v"/>
            </a:pPr>
            <a:r>
              <a:rPr lang="en-US" sz="2400">
                <a:solidFill>
                  <a:srgbClr val="FF0000"/>
                </a:solidFill>
                <a:latin typeface="Times New Roman" pitchFamily="18" charset="0"/>
                <a:cs typeface="Times New Roman" pitchFamily="18" charset="0"/>
              </a:rPr>
              <a:t> </a:t>
            </a:r>
            <a:r>
              <a:rPr lang="en-US" sz="2400" u="sng">
                <a:solidFill>
                  <a:srgbClr val="FF0000"/>
                </a:solidFill>
                <a:latin typeface="Times New Roman" pitchFamily="18" charset="0"/>
                <a:cs typeface="Times New Roman" pitchFamily="18" charset="0"/>
              </a:rPr>
              <a:t>Bài sắp học:</a:t>
            </a:r>
          </a:p>
        </p:txBody>
      </p:sp>
      <p:sp>
        <p:nvSpPr>
          <p:cNvPr id="9" name="TextBox 8"/>
          <p:cNvSpPr txBox="1">
            <a:spLocks noChangeArrowheads="1"/>
          </p:cNvSpPr>
          <p:nvPr/>
        </p:nvSpPr>
        <p:spPr bwMode="auto">
          <a:xfrm>
            <a:off x="761999" y="2212975"/>
            <a:ext cx="7781925" cy="461665"/>
          </a:xfrm>
          <a:prstGeom prst="rect">
            <a:avLst/>
          </a:prstGeom>
          <a:noFill/>
          <a:ln w="9525">
            <a:noFill/>
            <a:miter lim="800000"/>
            <a:headEnd/>
            <a:tailEnd/>
          </a:ln>
        </p:spPr>
        <p:txBody>
          <a:bodyPr wrap="square">
            <a:spAutoFit/>
          </a:bodyPr>
          <a:lstStyle/>
          <a:p>
            <a:pPr>
              <a:buFontTx/>
              <a:buChar char="-"/>
            </a:pP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Làm</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bài</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tập</a:t>
            </a:r>
            <a:r>
              <a:rPr lang="en-US" sz="2400" dirty="0">
                <a:solidFill>
                  <a:srgbClr val="0070C0"/>
                </a:solidFill>
                <a:latin typeface="Times New Roman" pitchFamily="18" charset="0"/>
                <a:cs typeface="Times New Roman" pitchFamily="18" charset="0"/>
              </a:rPr>
              <a:t> </a:t>
            </a:r>
            <a:r>
              <a:rPr lang="en-US" sz="2400">
                <a:solidFill>
                  <a:srgbClr val="0070C0"/>
                </a:solidFill>
                <a:latin typeface="Times New Roman" pitchFamily="18" charset="0"/>
                <a:cs typeface="Times New Roman" pitchFamily="18" charset="0"/>
              </a:rPr>
              <a:t>25 (SGK/118),</a:t>
            </a:r>
            <a:r>
              <a:rPr lang="en-US" sz="2400" b="1">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Bài</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tập</a:t>
            </a:r>
            <a:r>
              <a:rPr lang="en-US" sz="2400" b="1" dirty="0">
                <a:solidFill>
                  <a:srgbClr val="0070C0"/>
                </a:solidFill>
                <a:latin typeface="Times New Roman" pitchFamily="18" charset="0"/>
                <a:cs typeface="Times New Roman" pitchFamily="18" charset="0"/>
              </a:rPr>
              <a:t>: 40; 41; 42 SBT/142</a:t>
            </a:r>
            <a:r>
              <a:rPr lang="en-US" sz="2400" dirty="0">
                <a:solidFill>
                  <a:srgbClr val="0070C0"/>
                </a:solidFill>
                <a:latin typeface="Times New Roman" pitchFamily="18" charset="0"/>
                <a:cs typeface="Times New Roman" pitchFamily="18" charset="0"/>
              </a:rPr>
              <a:t>   </a:t>
            </a:r>
          </a:p>
        </p:txBody>
      </p:sp>
      <p:sp>
        <p:nvSpPr>
          <p:cNvPr id="10" name="TextBox 9"/>
          <p:cNvSpPr txBox="1">
            <a:spLocks noChangeArrowheads="1"/>
          </p:cNvSpPr>
          <p:nvPr/>
        </p:nvSpPr>
        <p:spPr bwMode="auto">
          <a:xfrm>
            <a:off x="2514600" y="2667000"/>
            <a:ext cx="6415088" cy="461963"/>
          </a:xfrm>
          <a:prstGeom prst="rect">
            <a:avLst/>
          </a:prstGeom>
          <a:noFill/>
          <a:ln w="9525">
            <a:noFill/>
            <a:miter lim="800000"/>
            <a:headEnd/>
            <a:tailEnd/>
          </a:ln>
        </p:spPr>
        <p:txBody>
          <a:bodyPr>
            <a:spAutoFit/>
          </a:bodyPr>
          <a:lstStyle/>
          <a:p>
            <a:r>
              <a:rPr lang="en-US" sz="2400">
                <a:solidFill>
                  <a:srgbClr val="0000FF"/>
                </a:solidFill>
                <a:latin typeface="Times New Roman" pitchFamily="18" charset="0"/>
                <a:cs typeface="Times New Roman" pitchFamily="18" charset="0"/>
              </a:rPr>
              <a:t>Luyện tập 1: “Trường hợp bằng nhau c - g - c”.</a:t>
            </a:r>
          </a:p>
        </p:txBody>
      </p:sp>
      <p:sp>
        <p:nvSpPr>
          <p:cNvPr id="11" name="TextBox 10"/>
          <p:cNvSpPr txBox="1">
            <a:spLocks noChangeArrowheads="1"/>
          </p:cNvSpPr>
          <p:nvPr/>
        </p:nvSpPr>
        <p:spPr bwMode="auto">
          <a:xfrm>
            <a:off x="838200" y="3505200"/>
            <a:ext cx="8001000" cy="830263"/>
          </a:xfrm>
          <a:prstGeom prst="rect">
            <a:avLst/>
          </a:prstGeom>
          <a:noFill/>
          <a:ln w="9525">
            <a:noFill/>
            <a:miter lim="800000"/>
            <a:headEnd/>
            <a:tailEnd/>
          </a:ln>
        </p:spPr>
        <p:txBody>
          <a:bodyPr>
            <a:spAutoFit/>
          </a:bodyPr>
          <a:lstStyle/>
          <a:p>
            <a:pPr algn="just"/>
            <a:r>
              <a:rPr lang="en-US" sz="2400">
                <a:solidFill>
                  <a:srgbClr val="0000FF"/>
                </a:solidFill>
                <a:latin typeface="Times New Roman" pitchFamily="18" charset="0"/>
                <a:cs typeface="Times New Roman" pitchFamily="18" charset="0"/>
              </a:rPr>
              <a:t>-  Dụng cụ học tập: Thước thẳng có chia khoảng, thước đo góc, com pa.</a:t>
            </a:r>
            <a:endParaRPr lang="en-US" sz="2000">
              <a:solidFill>
                <a:srgbClr val="0000FF"/>
              </a:solidFill>
              <a:latin typeface="Times New Roman" pitchFamily="18" charset="0"/>
              <a:cs typeface="Times New Roman" pitchFamily="18" charset="0"/>
            </a:endParaRPr>
          </a:p>
        </p:txBody>
      </p:sp>
      <p:sp>
        <p:nvSpPr>
          <p:cNvPr id="12" name="Rectangle 11"/>
          <p:cNvSpPr>
            <a:spLocks noChangeArrowheads="1"/>
          </p:cNvSpPr>
          <p:nvPr/>
        </p:nvSpPr>
        <p:spPr bwMode="auto">
          <a:xfrm>
            <a:off x="838200" y="3124200"/>
            <a:ext cx="4870244" cy="461665"/>
          </a:xfrm>
          <a:prstGeom prst="rect">
            <a:avLst/>
          </a:prstGeom>
          <a:noFill/>
          <a:ln w="9525">
            <a:noFill/>
            <a:miter lim="800000"/>
            <a:headEnd/>
            <a:tailEnd/>
          </a:ln>
        </p:spPr>
        <p:txBody>
          <a:bodyPr wrap="none">
            <a:spAutoFit/>
          </a:bodyPr>
          <a:lstStyle/>
          <a:p>
            <a:r>
              <a:rPr lang="en-US" sz="2000">
                <a:solidFill>
                  <a:srgbClr val="0000FF"/>
                </a:solidFill>
                <a:latin typeface="Times New Roman" pitchFamily="18" charset="0"/>
                <a:cs typeface="Times New Roman" pitchFamily="18" charset="0"/>
              </a:rPr>
              <a:t>-  </a:t>
            </a:r>
            <a:r>
              <a:rPr lang="en-US" sz="2400">
                <a:solidFill>
                  <a:srgbClr val="0000FF"/>
                </a:solidFill>
                <a:latin typeface="Times New Roman" pitchFamily="18" charset="0"/>
                <a:cs typeface="Times New Roman" pitchFamily="18" charset="0"/>
              </a:rPr>
              <a:t>Chuẩn bị trước bài tập 29 (sgk/120).</a:t>
            </a:r>
            <a:endParaRPr lang="en-US" sz="2400">
              <a:solidFill>
                <a:schemeClr val="tx1"/>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iterate type="lt">
                                    <p:tmPct val="0"/>
                                  </p:iterate>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heckerboard(across)">
                                      <p:cBhvr>
                                        <p:cTn id="15" dur="500"/>
                                        <p:tgtEl>
                                          <p:spTgt spid="12"/>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checkerboard(across)">
                                      <p:cBhvr>
                                        <p:cTn id="18" dur="500"/>
                                        <p:tgtEl>
                                          <p:spTgt spid="11"/>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checkerboard(across)">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Picture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0249" y="-174171"/>
            <a:ext cx="914400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8"/>
          <p:cNvGrpSpPr>
            <a:grpSpLocks/>
          </p:cNvGrpSpPr>
          <p:nvPr/>
        </p:nvGrpSpPr>
        <p:grpSpPr bwMode="auto">
          <a:xfrm>
            <a:off x="1674751" y="1340757"/>
            <a:ext cx="7239000" cy="4648200"/>
            <a:chOff x="1584" y="1776"/>
            <a:chExt cx="4176" cy="2304"/>
          </a:xfrm>
        </p:grpSpPr>
        <p:grpSp>
          <p:nvGrpSpPr>
            <p:cNvPr id="4" name="Group 20"/>
            <p:cNvGrpSpPr>
              <a:grpSpLocks/>
            </p:cNvGrpSpPr>
            <p:nvPr/>
          </p:nvGrpSpPr>
          <p:grpSpPr bwMode="auto">
            <a:xfrm>
              <a:off x="1584" y="1776"/>
              <a:ext cx="4176" cy="2304"/>
              <a:chOff x="204" y="0"/>
              <a:chExt cx="2457" cy="2087"/>
            </a:xfrm>
          </p:grpSpPr>
          <p:grpSp>
            <p:nvGrpSpPr>
              <p:cNvPr id="6" name="Group 21"/>
              <p:cNvGrpSpPr>
                <a:grpSpLocks/>
              </p:cNvGrpSpPr>
              <p:nvPr/>
            </p:nvGrpSpPr>
            <p:grpSpPr bwMode="auto">
              <a:xfrm>
                <a:off x="247" y="0"/>
                <a:ext cx="2414" cy="2073"/>
                <a:chOff x="1644" y="2382"/>
                <a:chExt cx="2346" cy="1774"/>
              </a:xfrm>
            </p:grpSpPr>
            <p:pic>
              <p:nvPicPr>
                <p:cNvPr id="8" name="Picture 22" descr="BIRTHD~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647" y="2476"/>
                  <a:ext cx="2322" cy="168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23"/>
                <p:cNvGrpSpPr>
                  <a:grpSpLocks/>
                </p:cNvGrpSpPr>
                <p:nvPr/>
              </p:nvGrpSpPr>
              <p:grpSpPr bwMode="auto">
                <a:xfrm>
                  <a:off x="1644" y="2382"/>
                  <a:ext cx="2346" cy="504"/>
                  <a:chOff x="1644" y="2406"/>
                  <a:chExt cx="2346" cy="504"/>
                </a:xfrm>
              </p:grpSpPr>
              <p:sp>
                <p:nvSpPr>
                  <p:cNvPr id="10" name="AutoShape 24"/>
                  <p:cNvSpPr>
                    <a:spLocks noChangeArrowheads="1"/>
                  </p:cNvSpPr>
                  <p:nvPr/>
                </p:nvSpPr>
                <p:spPr bwMode="auto">
                  <a:xfrm>
                    <a:off x="1668" y="2475"/>
                    <a:ext cx="2322" cy="435"/>
                  </a:xfrm>
                  <a:prstGeom prst="flowChartTerminator">
                    <a:avLst/>
                  </a:prstGeom>
                  <a:solidFill>
                    <a:srgbClr val="FFFF99"/>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1" hangingPunct="1"/>
                    <a:endParaRPr lang="en-US" sz="2400" b="1">
                      <a:solidFill>
                        <a:schemeClr val="accent2"/>
                      </a:solidFill>
                      <a:latin typeface=".VnArial" panose="020B7200000000000000" pitchFamily="34" charset="0"/>
                      <a:cs typeface="Arial" panose="020B0604020202020204" pitchFamily="34" charset="0"/>
                    </a:endParaRPr>
                  </a:p>
                </p:txBody>
              </p:sp>
              <p:sp>
                <p:nvSpPr>
                  <p:cNvPr id="11" name="Freeform 25"/>
                  <p:cNvSpPr>
                    <a:spLocks/>
                  </p:cNvSpPr>
                  <p:nvPr/>
                </p:nvSpPr>
                <p:spPr bwMode="auto">
                  <a:xfrm>
                    <a:off x="1644" y="2406"/>
                    <a:ext cx="2340" cy="492"/>
                  </a:xfrm>
                  <a:custGeom>
                    <a:avLst/>
                    <a:gdLst>
                      <a:gd name="T0" fmla="*/ 192 w 2340"/>
                      <a:gd name="T1" fmla="*/ 492 h 492"/>
                      <a:gd name="T2" fmla="*/ 156 w 2340"/>
                      <a:gd name="T3" fmla="*/ 456 h 492"/>
                      <a:gd name="T4" fmla="*/ 84 w 2340"/>
                      <a:gd name="T5" fmla="*/ 432 h 492"/>
                      <a:gd name="T6" fmla="*/ 48 w 2340"/>
                      <a:gd name="T7" fmla="*/ 408 h 492"/>
                      <a:gd name="T8" fmla="*/ 24 w 2340"/>
                      <a:gd name="T9" fmla="*/ 372 h 492"/>
                      <a:gd name="T10" fmla="*/ 0 w 2340"/>
                      <a:gd name="T11" fmla="*/ 300 h 492"/>
                      <a:gd name="T12" fmla="*/ 12 w 2340"/>
                      <a:gd name="T13" fmla="*/ 240 h 492"/>
                      <a:gd name="T14" fmla="*/ 144 w 2340"/>
                      <a:gd name="T15" fmla="*/ 132 h 492"/>
                      <a:gd name="T16" fmla="*/ 936 w 2340"/>
                      <a:gd name="T17" fmla="*/ 72 h 492"/>
                      <a:gd name="T18" fmla="*/ 1248 w 2340"/>
                      <a:gd name="T19" fmla="*/ 84 h 492"/>
                      <a:gd name="T20" fmla="*/ 1944 w 2340"/>
                      <a:gd name="T21" fmla="*/ 96 h 492"/>
                      <a:gd name="T22" fmla="*/ 2292 w 2340"/>
                      <a:gd name="T23" fmla="*/ 168 h 492"/>
                      <a:gd name="T24" fmla="*/ 2316 w 2340"/>
                      <a:gd name="T25" fmla="*/ 204 h 492"/>
                      <a:gd name="T26" fmla="*/ 2340 w 2340"/>
                      <a:gd name="T27" fmla="*/ 276 h 492"/>
                      <a:gd name="T28" fmla="*/ 2316 w 2340"/>
                      <a:gd name="T29" fmla="*/ 372 h 492"/>
                      <a:gd name="T30" fmla="*/ 2208 w 2340"/>
                      <a:gd name="T31" fmla="*/ 432 h 492"/>
                      <a:gd name="T32" fmla="*/ 2160 w 2340"/>
                      <a:gd name="T33" fmla="*/ 492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40" h="492">
                        <a:moveTo>
                          <a:pt x="192" y="492"/>
                        </a:moveTo>
                        <a:cubicBezTo>
                          <a:pt x="180" y="480"/>
                          <a:pt x="171" y="464"/>
                          <a:pt x="156" y="456"/>
                        </a:cubicBezTo>
                        <a:cubicBezTo>
                          <a:pt x="134" y="444"/>
                          <a:pt x="105" y="446"/>
                          <a:pt x="84" y="432"/>
                        </a:cubicBezTo>
                        <a:cubicBezTo>
                          <a:pt x="72" y="424"/>
                          <a:pt x="60" y="416"/>
                          <a:pt x="48" y="408"/>
                        </a:cubicBezTo>
                        <a:cubicBezTo>
                          <a:pt x="40" y="396"/>
                          <a:pt x="30" y="385"/>
                          <a:pt x="24" y="372"/>
                        </a:cubicBezTo>
                        <a:cubicBezTo>
                          <a:pt x="14" y="349"/>
                          <a:pt x="0" y="300"/>
                          <a:pt x="0" y="300"/>
                        </a:cubicBezTo>
                        <a:cubicBezTo>
                          <a:pt x="4" y="280"/>
                          <a:pt x="7" y="260"/>
                          <a:pt x="12" y="240"/>
                        </a:cubicBezTo>
                        <a:cubicBezTo>
                          <a:pt x="39" y="142"/>
                          <a:pt x="40" y="149"/>
                          <a:pt x="144" y="132"/>
                        </a:cubicBezTo>
                        <a:cubicBezTo>
                          <a:pt x="343" y="0"/>
                          <a:pt x="893" y="73"/>
                          <a:pt x="936" y="72"/>
                        </a:cubicBezTo>
                        <a:cubicBezTo>
                          <a:pt x="1041" y="51"/>
                          <a:pt x="1146" y="81"/>
                          <a:pt x="1248" y="84"/>
                        </a:cubicBezTo>
                        <a:cubicBezTo>
                          <a:pt x="1480" y="92"/>
                          <a:pt x="1712" y="92"/>
                          <a:pt x="1944" y="96"/>
                        </a:cubicBezTo>
                        <a:cubicBezTo>
                          <a:pt x="2062" y="106"/>
                          <a:pt x="2190" y="100"/>
                          <a:pt x="2292" y="168"/>
                        </a:cubicBezTo>
                        <a:cubicBezTo>
                          <a:pt x="2300" y="180"/>
                          <a:pt x="2310" y="191"/>
                          <a:pt x="2316" y="204"/>
                        </a:cubicBezTo>
                        <a:cubicBezTo>
                          <a:pt x="2326" y="227"/>
                          <a:pt x="2340" y="276"/>
                          <a:pt x="2340" y="276"/>
                        </a:cubicBezTo>
                        <a:cubicBezTo>
                          <a:pt x="2339" y="279"/>
                          <a:pt x="2326" y="360"/>
                          <a:pt x="2316" y="372"/>
                        </a:cubicBezTo>
                        <a:cubicBezTo>
                          <a:pt x="2293" y="400"/>
                          <a:pt x="2238" y="412"/>
                          <a:pt x="2208" y="432"/>
                        </a:cubicBezTo>
                        <a:cubicBezTo>
                          <a:pt x="2178" y="477"/>
                          <a:pt x="2194" y="458"/>
                          <a:pt x="2160" y="492"/>
                        </a:cubicBezTo>
                      </a:path>
                    </a:pathLst>
                  </a:custGeom>
                  <a:noFill/>
                  <a:ln w="28575" cap="flat" cmpd="sng">
                    <a:solidFill>
                      <a:schemeClr val="bg2"/>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sp>
            <p:nvSpPr>
              <p:cNvPr id="7" name="Rectangle 26"/>
              <p:cNvSpPr>
                <a:spLocks noChangeArrowheads="1"/>
              </p:cNvSpPr>
              <p:nvPr/>
            </p:nvSpPr>
            <p:spPr bwMode="auto">
              <a:xfrm>
                <a:off x="204" y="1762"/>
                <a:ext cx="2449" cy="325"/>
              </a:xfrm>
              <a:prstGeom prst="rect">
                <a:avLst/>
              </a:prstGeom>
              <a:solidFill>
                <a:schemeClr val="bg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5" name="Text Box 27"/>
            <p:cNvSpPr txBox="1">
              <a:spLocks noChangeArrowheads="1"/>
            </p:cNvSpPr>
            <p:nvPr/>
          </p:nvSpPr>
          <p:spPr bwMode="auto">
            <a:xfrm>
              <a:off x="1728" y="1872"/>
              <a:ext cx="4032" cy="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5400" b="1" dirty="0">
                  <a:solidFill>
                    <a:srgbClr val="FF0000"/>
                  </a:solidFill>
                  <a:latin typeface="Times New Roman" panose="02020603050405020304" pitchFamily="18" charset="0"/>
                </a:rPr>
                <a:t>HẸN GẶP LẠI</a:t>
              </a:r>
            </a:p>
          </p:txBody>
        </p:sp>
      </p:grpSp>
      <p:sp>
        <p:nvSpPr>
          <p:cNvPr id="12" name="Date Placeholder 11"/>
          <p:cNvSpPr>
            <a:spLocks noGrp="1"/>
          </p:cNvSpPr>
          <p:nvPr>
            <p:ph type="dt" sz="half" idx="10"/>
          </p:nvPr>
        </p:nvSpPr>
        <p:spPr/>
        <p:txBody>
          <a:bodyPr/>
          <a:lstStyle/>
          <a:p>
            <a:fld id="{42EA85E4-0916-4A85-8EEA-6E79E4C8143E}" type="datetime1">
              <a:rPr lang="vi-VN" smtClean="0"/>
              <a:pPr/>
              <a:t>18/11/2021</a:t>
            </a:fld>
            <a:endParaRPr lang="en-US"/>
          </a:p>
        </p:txBody>
      </p:sp>
      <p:sp>
        <p:nvSpPr>
          <p:cNvPr id="14" name="Footer Placeholder 13"/>
          <p:cNvSpPr>
            <a:spLocks noGrp="1"/>
          </p:cNvSpPr>
          <p:nvPr>
            <p:ph type="ftr" sz="quarter" idx="11"/>
          </p:nvPr>
        </p:nvSpPr>
        <p:spPr/>
        <p:txBody>
          <a:bodyPr/>
          <a:lstStyle/>
          <a:p>
            <a:endParaRPr lang="en-US"/>
          </a:p>
        </p:txBody>
      </p:sp>
      <p:sp>
        <p:nvSpPr>
          <p:cNvPr id="13" name="Slide Number Placeholder 12"/>
          <p:cNvSpPr>
            <a:spLocks noGrp="1"/>
          </p:cNvSpPr>
          <p:nvPr>
            <p:ph type="sldNum" sz="quarter" idx="12"/>
          </p:nvPr>
        </p:nvSpPr>
        <p:spPr/>
        <p:txBody>
          <a:bodyPr/>
          <a:lstStyle/>
          <a:p>
            <a:fld id="{AF6EB7BE-53F9-4A66-904B-0C744F12899E}" type="slidenum">
              <a:rPr lang="en-US" smtClean="0"/>
              <a:pPr/>
              <a:t>33</a:t>
            </a:fld>
            <a:endParaRPr lang="en-US"/>
          </a:p>
        </p:txBody>
      </p:sp>
    </p:spTree>
    <p:extLst>
      <p:ext uri="{BB962C8B-B14F-4D97-AF65-F5344CB8AC3E}">
        <p14:creationId xmlns:p14="http://schemas.microsoft.com/office/powerpoint/2010/main" val="1501977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FF0000"/>
                </a:solidFill>
                <a:latin typeface="Times New Roman" panose="02020603050405020304" pitchFamily="18" charset="0"/>
                <a:cs typeface="Times New Roman" panose="02020603050405020304" pitchFamily="18" charset="0"/>
              </a:rPr>
              <a:t>THỂ LỆ - LUẬT CH</a:t>
            </a:r>
            <a:r>
              <a:rPr lang="vi-VN" b="1" dirty="0">
                <a:solidFill>
                  <a:srgbClr val="FF0000"/>
                </a:solidFill>
                <a:latin typeface="Times New Roman" panose="02020603050405020304" pitchFamily="18" charset="0"/>
                <a:cs typeface="Times New Roman" panose="02020603050405020304" pitchFamily="18" charset="0"/>
              </a:rPr>
              <a:t>ƠI</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a:bodyPr>
          <a:lstStyle/>
          <a:p>
            <a:pPr algn="just"/>
            <a:r>
              <a:rPr lang="en-US" dirty="0" err="1">
                <a:latin typeface="Times New Roman" panose="02020603050405020304" pitchFamily="18" charset="0"/>
                <a:cs typeface="Times New Roman" panose="02020603050405020304" pitchFamily="18" charset="0"/>
              </a:rPr>
              <a:t>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cản</a:t>
            </a:r>
            <a:r>
              <a:rPr lang="en-US" dirty="0">
                <a:latin typeface="Times New Roman" panose="02020603050405020304" pitchFamily="18" charset="0"/>
                <a:cs typeface="Times New Roman" panose="02020603050405020304" pitchFamily="18" charset="0"/>
              </a:rPr>
              <a:t> đ</a:t>
            </a:r>
            <a:r>
              <a:rPr lang="vi-VN" dirty="0">
                <a:latin typeface="Times New Roman" panose="02020603050405020304" pitchFamily="18" charset="0"/>
                <a:cs typeface="Times New Roman" panose="02020603050405020304" pitchFamily="18" charset="0"/>
              </a:rPr>
              <a:t>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cầu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thủ</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a:t>
            </a:r>
            <a:r>
              <a:rPr lang="vi-VN" dirty="0">
                <a:latin typeface="Times New Roman" panose="02020603050405020304" pitchFamily="18" charset="0"/>
                <a:cs typeface="Times New Roman" panose="02020603050405020304" pitchFamily="18" charset="0"/>
              </a:rPr>
              <a:t>ượng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cầu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thủ</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Quang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Hải</a:t>
            </a:r>
            <a:r>
              <a:rPr lang="en-US" dirty="0">
                <a:latin typeface="Times New Roman" panose="02020603050405020304" pitchFamily="18" charset="0"/>
                <a:cs typeface="Times New Roman" panose="02020603050405020304" pitchFamily="18" charset="0"/>
              </a:rPr>
              <a:t> đ</a:t>
            </a:r>
            <a:r>
              <a:rPr lang="vi-VN" dirty="0">
                <a:latin typeface="Times New Roman" panose="02020603050405020304" pitchFamily="18" charset="0"/>
                <a:cs typeface="Times New Roman" panose="02020603050405020304" pitchFamily="18" charset="0"/>
              </a:rPr>
              <a:t>ư</a:t>
            </a:r>
            <a:r>
              <a:rPr lang="en-US" dirty="0">
                <a:latin typeface="Times New Roman" panose="02020603050405020304" pitchFamily="18" charset="0"/>
                <a:cs typeface="Times New Roman" panose="02020603050405020304" pitchFamily="18" charset="0"/>
              </a:rPr>
              <a:t>a </a:t>
            </a:r>
            <a:r>
              <a:rPr lang="en-US" dirty="0" err="1">
                <a:latin typeface="Times New Roman" panose="02020603050405020304" pitchFamily="18" charset="0"/>
                <a:cs typeface="Times New Roman" panose="02020603050405020304" pitchFamily="18" charset="0"/>
              </a:rPr>
              <a:t>bóng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bằng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đúng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câu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hỏi</a:t>
            </a:r>
            <a:r>
              <a:rPr lang="en-US" dirty="0">
                <a:latin typeface="Times New Roman" panose="02020603050405020304" pitchFamily="18" charset="0"/>
                <a:cs typeface="Times New Roman" panose="02020603050405020304" pitchFamily="18" charset="0"/>
              </a:rPr>
              <a:t> đ</a:t>
            </a:r>
            <a:r>
              <a:rPr lang="vi-VN" dirty="0">
                <a:latin typeface="Times New Roman" panose="02020603050405020304" pitchFamily="18" charset="0"/>
                <a:cs typeface="Times New Roman" panose="02020603050405020304" pitchFamily="18" charset="0"/>
              </a:rPr>
              <a:t>ư</a:t>
            </a:r>
            <a:r>
              <a:rPr lang="en-US" dirty="0">
                <a:latin typeface="Times New Roman" panose="02020603050405020304" pitchFamily="18" charset="0"/>
                <a:cs typeface="Times New Roman" panose="02020603050405020304" pitchFamily="18" charset="0"/>
              </a:rPr>
              <a:t>a </a:t>
            </a:r>
            <a:r>
              <a:rPr lang="en-US" dirty="0" err="1">
                <a:latin typeface="Times New Roman" panose="02020603050405020304" pitchFamily="18" charset="0"/>
                <a:cs typeface="Times New Roman" panose="02020603050405020304" pitchFamily="18" charset="0"/>
              </a:rPr>
              <a:t>ra.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nghĩ</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mỗi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câu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hỏi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30 </a:t>
            </a:r>
            <a:r>
              <a:rPr lang="en-US" dirty="0" err="1">
                <a:latin typeface="Times New Roman" panose="02020603050405020304" pitchFamily="18" charset="0"/>
                <a:cs typeface="Times New Roman" panose="02020603050405020304" pitchFamily="18" charset="0"/>
              </a:rPr>
              <a:t>giây</a:t>
            </a:r>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Trả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đúng</a:t>
            </a:r>
            <a:r>
              <a:rPr lang="en-US" dirty="0">
                <a:latin typeface="Times New Roman" panose="02020603050405020304" pitchFamily="18" charset="0"/>
                <a:cs typeface="Times New Roman" panose="02020603050405020304" pitchFamily="18" charset="0"/>
              </a:rPr>
              <a:t> t</a:t>
            </a:r>
            <a:r>
              <a:rPr lang="vi-VN" dirty="0">
                <a:latin typeface="Times New Roman" panose="02020603050405020304" pitchFamily="18" charset="0"/>
                <a:cs typeface="Times New Roman" panose="02020603050405020304" pitchFamily="18" charset="0"/>
              </a:rPr>
              <a:t>ươ</a:t>
            </a:r>
            <a:r>
              <a:rPr lang="en-US" dirty="0" err="1">
                <a:latin typeface="Times New Roman" panose="02020603050405020304" pitchFamily="18" charset="0"/>
                <a:cs typeface="Times New Roman" panose="02020603050405020304" pitchFamily="18" charset="0"/>
              </a:rPr>
              <a:t>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việc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đỡ</a:t>
            </a:r>
            <a:r>
              <a:rPr lang="en-US" dirty="0">
                <a:latin typeface="Times New Roman" panose="02020603050405020304" pitchFamily="18" charset="0"/>
                <a:cs typeface="Times New Roman" panose="02020603050405020304" pitchFamily="18" charset="0"/>
              </a:rPr>
              <a:t> đ</a:t>
            </a:r>
            <a:r>
              <a:rPr lang="vi-VN" dirty="0">
                <a:latin typeface="Times New Roman" panose="02020603050405020304" pitchFamily="18" charset="0"/>
                <a:cs typeface="Times New Roman" panose="02020603050405020304" pitchFamily="18" charset="0"/>
              </a:rPr>
              <a:t>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bóng</a:t>
            </a:r>
            <a:r>
              <a:rPr lang="en-US" dirty="0">
                <a:latin typeface="Times New Roman" panose="02020603050405020304" pitchFamily="18" charset="0"/>
                <a:cs typeface="Times New Roman" panose="02020603050405020304" pitchFamily="18" charset="0"/>
              </a:rPr>
              <a:t>.</a:t>
            </a:r>
          </a:p>
          <a:p>
            <a:r>
              <a:rPr lang="en-US" dirty="0" err="1">
                <a:latin typeface="Times New Roman" panose="02020603050405020304" pitchFamily="18" charset="0"/>
                <a:cs typeface="Times New Roman" panose="02020603050405020304" pitchFamily="18" charset="0"/>
              </a:rPr>
              <a:t>Trả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sai</a:t>
            </a:r>
            <a:r>
              <a:rPr lang="en-US" dirty="0">
                <a:latin typeface="Times New Roman" panose="02020603050405020304" pitchFamily="18" charset="0"/>
                <a:cs typeface="Times New Roman" panose="02020603050405020304" pitchFamily="18" charset="0"/>
              </a:rPr>
              <a:t> t</a:t>
            </a:r>
            <a:r>
              <a:rPr lang="vi-VN" dirty="0">
                <a:latin typeface="Times New Roman" panose="02020603050405020304" pitchFamily="18" charset="0"/>
                <a:cs typeface="Times New Roman" panose="02020603050405020304" pitchFamily="18" charset="0"/>
              </a:rPr>
              <a:t>ươ</a:t>
            </a:r>
            <a:r>
              <a:rPr lang="en-US" dirty="0" err="1">
                <a:latin typeface="Times New Roman" panose="02020603050405020304" pitchFamily="18" charset="0"/>
                <a:cs typeface="Times New Roman" panose="02020603050405020304" pitchFamily="18" charset="0"/>
              </a:rPr>
              <a:t>ng</a:t>
            </a:r>
            <a:r>
              <a:rPr lang="en-US" dirty="0">
                <a:latin typeface="Times New Roman" panose="02020603050405020304" pitchFamily="18" charset="0"/>
                <a:cs typeface="Times New Roman" panose="02020603050405020304" pitchFamily="18" charset="0"/>
              </a:rPr>
              <a:t> đ</a:t>
            </a:r>
            <a:r>
              <a:rPr lang="vi-VN" dirty="0">
                <a:latin typeface="Times New Roman" panose="02020603050405020304" pitchFamily="18" charset="0"/>
                <a:cs typeface="Times New Roman" panose="02020603050405020304" pitchFamily="18" charset="0"/>
              </a:rPr>
              <a:t>ươ</a:t>
            </a:r>
            <a:r>
              <a:rPr lang="en-US" dirty="0" err="1">
                <a:latin typeface="Times New Roman" panose="02020603050405020304" pitchFamily="18" charset="0"/>
                <a:cs typeface="Times New Roman" panose="02020603050405020304" pitchFamily="18" charset="0"/>
              </a:rPr>
              <a:t>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việc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cầu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thủ</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vào</a:t>
            </a:r>
            <a:r>
              <a:rPr lang="en-US" dirty="0">
                <a:latin typeface="Times New Roman" panose="02020603050405020304" pitchFamily="18" charset="0"/>
                <a:cs typeface="Times New Roman" panose="02020603050405020304" pitchFamily="18" charset="0"/>
              </a:rPr>
              <a:t> l</a:t>
            </a:r>
            <a:r>
              <a:rPr lang="vi-VN" dirty="0">
                <a:latin typeface="Times New Roman" panose="02020603050405020304" pitchFamily="18" charset="0"/>
                <a:cs typeface="Times New Roman" panose="02020603050405020304" pitchFamily="18" charset="0"/>
              </a:rPr>
              <a:t>ưới</a:t>
            </a:r>
            <a:r>
              <a:rPr lang="en-US" dirty="0">
                <a:latin typeface="Times New Roman" panose="02020603050405020304" pitchFamily="18" charset="0"/>
                <a:cs typeface="Times New Roman" panose="02020603050405020304" pitchFamily="18" charset="0"/>
              </a:rPr>
              <a:t>.</a:t>
            </a:r>
          </a:p>
          <a:p>
            <a:r>
              <a:rPr lang="en-US" dirty="0" err="1">
                <a:latin typeface="Times New Roman" panose="02020603050405020304" pitchFamily="18" charset="0"/>
                <a:cs typeface="Times New Roman" panose="02020603050405020304" pitchFamily="18" charset="0"/>
              </a:rPr>
              <a:t>Chúc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công</a:t>
            </a:r>
            <a:r>
              <a:rPr lang="en-US" dirty="0">
                <a:latin typeface="Times New Roman" panose="02020603050405020304" pitchFamily="18" charset="0"/>
                <a:cs typeface="Times New Roman" panose="02020603050405020304" pitchFamily="18" charset="0"/>
              </a:rPr>
              <a:t>!</a:t>
            </a:r>
          </a:p>
        </p:txBody>
      </p:sp>
      <p:sp>
        <p:nvSpPr>
          <p:cNvPr id="4" name="Date Placeholder 3"/>
          <p:cNvSpPr>
            <a:spLocks noGrp="1"/>
          </p:cNvSpPr>
          <p:nvPr>
            <p:ph type="dt" sz="half" idx="10"/>
          </p:nvPr>
        </p:nvSpPr>
        <p:spPr/>
        <p:txBody>
          <a:bodyPr/>
          <a:lstStyle/>
          <a:p>
            <a:fld id="{5CB43A11-C310-4142-8AA1-1F0AAB67AB42}" type="datetime1">
              <a:rPr lang="vi-VN" smtClean="0"/>
              <a:pPr/>
              <a:t>18/11/2021</a:t>
            </a:fld>
            <a:endParaRPr lang="en-US"/>
          </a:p>
        </p:txBody>
      </p:sp>
      <p:sp>
        <p:nvSpPr>
          <p:cNvPr id="6" name="Footer Placeholder 5"/>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6EB7BE-53F9-4A66-904B-0C744F12899E}" type="slidenum">
              <a:rPr lang="en-US" smtClean="0"/>
              <a:pPr/>
              <a:t>4</a:t>
            </a:fld>
            <a:endParaRPr lang="en-US"/>
          </a:p>
        </p:txBody>
      </p:sp>
    </p:spTree>
    <p:extLst>
      <p:ext uri="{BB962C8B-B14F-4D97-AF65-F5344CB8AC3E}">
        <p14:creationId xmlns:p14="http://schemas.microsoft.com/office/powerpoint/2010/main" val="2258307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9"/>
          <a:stretch>
            <a:fillRect/>
          </a:stretch>
        </p:blipFill>
        <p:spPr>
          <a:xfrm>
            <a:off x="1709295" y="114502"/>
            <a:ext cx="5415398" cy="3055832"/>
          </a:xfrm>
          <a:prstGeom prst="rect">
            <a:avLst/>
          </a:prstGeom>
        </p:spPr>
      </p:pic>
      <p:pic>
        <p:nvPicPr>
          <p:cNvPr id="18" name="Picture 4" descr="https://photo-1-baomoi.zadn.vn/w700_r1/2018_12_13_23_28974054/2821053e477fae21f76e.jpg"/>
          <p:cNvPicPr>
            <a:picLocks noChangeAspect="1" noChangeArrowheads="1"/>
          </p:cNvPicPr>
          <p:nvPr/>
        </p:nvPicPr>
        <p:blipFill>
          <a:blip r:embed="rId10" cstate="print">
            <a:clrChange>
              <a:clrFrom>
                <a:srgbClr val="FFFFFF"/>
              </a:clrFrom>
              <a:clrTo>
                <a:srgbClr val="FFFFFF">
                  <a:alpha val="0"/>
                </a:srgbClr>
              </a:clrTo>
            </a:clrChange>
            <a:extLst>
              <a:ext uri="{BEBA8EAE-BF5A-486C-A8C5-ECC9F3942E4B}">
                <a14:imgProps xmlns:a14="http://schemas.microsoft.com/office/drawing/2010/main">
                  <a14:imgLayer r:embed="rId11">
                    <a14:imgEffect>
                      <a14:backgroundRemoval t="0" b="97759" l="9896" r="89844">
                        <a14:backgroundMark x1="48958" y1="85434" x2="48958" y2="85434"/>
                        <a14:backgroundMark x1="39323" y1="79832" x2="39323" y2="79832"/>
                        <a14:backgroundMark x1="34115" y1="80392" x2="34115" y2="80392"/>
                        <a14:backgroundMark x1="31771" y1="83473" x2="31771" y2="83473"/>
                        <a14:backgroundMark x1="53646" y1="84874" x2="53646" y2="84874"/>
                        <a14:backgroundMark x1="75260" y1="87955" x2="75260" y2="87955"/>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769920" y="1674258"/>
            <a:ext cx="1596393" cy="1484645"/>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Diagonal Corners Snipped 47">
            <a:extLst>
              <a:ext uri="{FF2B5EF4-FFF2-40B4-BE49-F238E27FC236}">
                <a16:creationId xmlns:a16="http://schemas.microsoft.com/office/drawing/2014/main" id="{1BAB9FC1-6344-4332-9C92-BB881858EAD3}"/>
              </a:ext>
            </a:extLst>
          </p:cNvPr>
          <p:cNvSpPr>
            <a:spLocks noRot="1" noChangeAspect="1" noMove="1" noResize="1" noEditPoints="1" noAdjustHandles="1" noChangeArrowheads="1" noChangeShapeType="1" noTextEdit="1"/>
          </p:cNvSpPr>
          <p:nvPr/>
        </p:nvSpPr>
        <p:spPr>
          <a:xfrm>
            <a:off x="126392" y="3427646"/>
            <a:ext cx="8860813" cy="1199944"/>
          </a:xfrm>
          <a:prstGeom prst="snip2DiagRect">
            <a:avLst/>
          </a:prstGeom>
          <a:blipFill rotWithShape="0">
            <a:blip r:embed="rId12"/>
            <a:stretch>
              <a:fillRect/>
            </a:stretch>
          </a:blipFill>
          <a:ln/>
        </p:spPr>
        <p:txBody>
          <a:bodyPr/>
          <a:lstStyle/>
          <a:p>
            <a:r>
              <a:rPr lang="en-US" sz="2400">
                <a:noFill/>
                <a:latin typeface="Times New Roman" pitchFamily="18" charset="0"/>
                <a:cs typeface="Times New Roman" pitchFamily="18" charset="0"/>
              </a:rPr>
              <a:t> </a:t>
            </a:r>
          </a:p>
        </p:txBody>
      </p:sp>
      <p:sp>
        <p:nvSpPr>
          <p:cNvPr id="17" name="Rectangle 16"/>
          <p:cNvSpPr>
            <a:spLocks noRot="1" noChangeAspect="1" noMove="1" noResize="1" noEditPoints="1" noAdjustHandles="1" noChangeArrowheads="1" noChangeShapeType="1" noTextEdit="1"/>
          </p:cNvSpPr>
          <p:nvPr/>
        </p:nvSpPr>
        <p:spPr>
          <a:xfrm>
            <a:off x="459883" y="4922520"/>
            <a:ext cx="3584658" cy="701040"/>
          </a:xfrm>
          <a:prstGeom prst="rect">
            <a:avLst/>
          </a:prstGeom>
          <a:blipFill rotWithShape="0">
            <a:blip r:embed="rId13"/>
            <a:stretch>
              <a:fillRect/>
            </a:stretch>
          </a:blipFill>
        </p:spPr>
        <p:txBody>
          <a:bodyPr/>
          <a:lstStyle/>
          <a:p>
            <a:r>
              <a:rPr lang="en-US" sz="2400">
                <a:noFill/>
                <a:latin typeface="Times New Roman" pitchFamily="18" charset="0"/>
                <a:cs typeface="Times New Roman" pitchFamily="18" charset="0"/>
              </a:rPr>
              <a:t> </a:t>
            </a:r>
          </a:p>
        </p:txBody>
      </p:sp>
      <p:sp>
        <p:nvSpPr>
          <p:cNvPr id="30" name="Rectangle 29"/>
          <p:cNvSpPr>
            <a:spLocks noRot="1" noChangeAspect="1" noMove="1" noResize="1" noEditPoints="1" noAdjustHandles="1" noChangeArrowheads="1" noChangeShapeType="1" noTextEdit="1"/>
          </p:cNvSpPr>
          <p:nvPr/>
        </p:nvSpPr>
        <p:spPr>
          <a:xfrm>
            <a:off x="4735120" y="4922520"/>
            <a:ext cx="3620505" cy="701040"/>
          </a:xfrm>
          <a:prstGeom prst="rect">
            <a:avLst/>
          </a:prstGeom>
          <a:blipFill rotWithShape="0">
            <a:blip r:embed="rId14"/>
            <a:stretch>
              <a:fillRect/>
            </a:stretch>
          </a:blipFill>
        </p:spPr>
        <p:txBody>
          <a:bodyPr/>
          <a:lstStyle/>
          <a:p>
            <a:r>
              <a:rPr lang="en-US" sz="2400">
                <a:noFill/>
                <a:latin typeface="Times New Roman" pitchFamily="18" charset="0"/>
                <a:cs typeface="Times New Roman" pitchFamily="18" charset="0"/>
              </a:rPr>
              <a:t> </a:t>
            </a:r>
          </a:p>
        </p:txBody>
      </p:sp>
      <p:sp>
        <p:nvSpPr>
          <p:cNvPr id="31" name="Rectangle 30"/>
          <p:cNvSpPr>
            <a:spLocks noRot="1" noChangeAspect="1" noMove="1" noResize="1" noEditPoints="1" noAdjustHandles="1" noChangeArrowheads="1" noChangeShapeType="1" noTextEdit="1"/>
          </p:cNvSpPr>
          <p:nvPr/>
        </p:nvSpPr>
        <p:spPr>
          <a:xfrm>
            <a:off x="441960" y="5918490"/>
            <a:ext cx="3620505" cy="701040"/>
          </a:xfrm>
          <a:prstGeom prst="rect">
            <a:avLst/>
          </a:prstGeom>
          <a:blipFill rotWithShape="0">
            <a:blip r:embed="rId15"/>
            <a:stretch>
              <a:fillRect/>
            </a:stretch>
          </a:blipFill>
        </p:spPr>
        <p:txBody>
          <a:bodyPr/>
          <a:lstStyle/>
          <a:p>
            <a:r>
              <a:rPr lang="en-US" sz="2400">
                <a:noFill/>
                <a:latin typeface="Times New Roman" pitchFamily="18" charset="0"/>
                <a:cs typeface="Times New Roman" pitchFamily="18" charset="0"/>
              </a:rPr>
              <a:t> </a:t>
            </a:r>
          </a:p>
        </p:txBody>
      </p:sp>
      <p:sp>
        <p:nvSpPr>
          <p:cNvPr id="32" name="Rectangle 31"/>
          <p:cNvSpPr>
            <a:spLocks noRot="1" noChangeAspect="1" noMove="1" noResize="1" noEditPoints="1" noAdjustHandles="1" noChangeArrowheads="1" noChangeShapeType="1" noTextEdit="1"/>
          </p:cNvSpPr>
          <p:nvPr/>
        </p:nvSpPr>
        <p:spPr>
          <a:xfrm>
            <a:off x="4735120" y="5874152"/>
            <a:ext cx="3620505" cy="701040"/>
          </a:xfrm>
          <a:prstGeom prst="rect">
            <a:avLst/>
          </a:prstGeom>
          <a:blipFill rotWithShape="0">
            <a:blip r:embed="rId16"/>
            <a:stretch>
              <a:fillRect/>
            </a:stretch>
          </a:blipFill>
        </p:spPr>
        <p:txBody>
          <a:bodyPr/>
          <a:lstStyle/>
          <a:p>
            <a:r>
              <a:rPr lang="en-US" sz="2400">
                <a:noFill/>
                <a:latin typeface="Times New Roman" pitchFamily="18" charset="0"/>
                <a:cs typeface="Times New Roman" pitchFamily="18" charset="0"/>
              </a:rPr>
              <a:t> </a:t>
            </a:r>
          </a:p>
        </p:txBody>
      </p:sp>
      <p:sp>
        <p:nvSpPr>
          <p:cNvPr id="28" name="Oval 27">
            <a:extLst>
              <a:ext uri="{FF2B5EF4-FFF2-40B4-BE49-F238E27FC236}">
                <a16:creationId xmlns:a16="http://schemas.microsoft.com/office/drawing/2014/main" id="{2EB8284A-4D28-49B2-A303-3B1FF507BC37}"/>
              </a:ext>
            </a:extLst>
          </p:cNvPr>
          <p:cNvSpPr/>
          <p:nvPr/>
        </p:nvSpPr>
        <p:spPr>
          <a:xfrm>
            <a:off x="712257" y="1390418"/>
            <a:ext cx="504000" cy="504000"/>
          </a:xfrm>
          <a:prstGeom prst="ellipse">
            <a:avLst/>
          </a:prstGeom>
          <a:solidFill>
            <a:srgbClr val="FF99CC"/>
          </a:solidFill>
          <a:ln>
            <a:solidFill>
              <a:srgbClr val="FF66CC"/>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3200" b="1" dirty="0">
              <a:solidFill>
                <a:srgbClr val="7030A0"/>
              </a:solidFill>
              <a:latin typeface="Times New Roman" panose="02020603050405020304" pitchFamily="18" charset="0"/>
              <a:cs typeface="Times New Roman" panose="02020603050405020304" pitchFamily="18" charset="0"/>
            </a:endParaRPr>
          </a:p>
        </p:txBody>
      </p:sp>
      <p:sp>
        <p:nvSpPr>
          <p:cNvPr id="29" name="Oval 28">
            <a:extLst>
              <a:ext uri="{FF2B5EF4-FFF2-40B4-BE49-F238E27FC236}">
                <a16:creationId xmlns:a16="http://schemas.microsoft.com/office/drawing/2014/main" id="{120F417C-22B5-41CB-9376-E9C0C14AEF57}"/>
              </a:ext>
            </a:extLst>
          </p:cNvPr>
          <p:cNvSpPr/>
          <p:nvPr/>
        </p:nvSpPr>
        <p:spPr>
          <a:xfrm>
            <a:off x="669256" y="2278196"/>
            <a:ext cx="503465" cy="504000"/>
          </a:xfrm>
          <a:prstGeom prst="ellipse">
            <a:avLst/>
          </a:prstGeom>
          <a:solidFill>
            <a:schemeClr val="accent6">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3200" b="1" dirty="0">
              <a:solidFill>
                <a:srgbClr val="7030A0"/>
              </a:solidFill>
              <a:latin typeface="Times New Roman" panose="02020603050405020304" pitchFamily="18" charset="0"/>
              <a:cs typeface="Times New Roman" panose="02020603050405020304" pitchFamily="18" charset="0"/>
            </a:endParaRPr>
          </a:p>
        </p:txBody>
      </p:sp>
      <p:pic>
        <p:nvPicPr>
          <p:cNvPr id="33" name="Picture 32">
            <a:extLst>
              <a:ext uri="{FF2B5EF4-FFF2-40B4-BE49-F238E27FC236}">
                <a16:creationId xmlns:a16="http://schemas.microsoft.com/office/drawing/2014/main" id="{8036AD6F-2336-469C-87BA-1A8DEACB1600}"/>
              </a:ext>
            </a:extLst>
          </p:cNvPr>
          <p:cNvPicPr>
            <a:picLocks noChangeAspect="1"/>
          </p:cNvPicPr>
          <p:nvPr/>
        </p:nvPicPr>
        <p:blipFill rotWithShape="1">
          <a:blip r:embed="rId17" cstate="print">
            <a:extLst>
              <a:ext uri="{BEBA8EAE-BF5A-486C-A8C5-ECC9F3942E4B}">
                <a14:imgProps xmlns:a14="http://schemas.microsoft.com/office/drawing/2010/main">
                  <a14:imgLayer r:embed="rId18">
                    <a14:imgEffect>
                      <a14:backgroundRemoval t="9898" b="89989" l="51538" r="86000">
                        <a14:foregroundMark x1="67769" y1="39590" x2="74000" y2="40273"/>
                        <a14:foregroundMark x1="68538" y1="46416" x2="72923" y2="47099"/>
                        <a14:foregroundMark x1="56692" y1="51422" x2="57769" y2="56428"/>
                        <a14:foregroundMark x1="81846" y1="50967" x2="83615" y2="56655"/>
                        <a14:backgroundMark x1="55385" y1="84414" x2="65385" y2="88623"/>
                        <a14:backgroundMark x1="69846" y1="85779" x2="86000" y2="88396"/>
                      </a14:backgroundRemoval>
                    </a14:imgEffect>
                  </a14:imgLayer>
                </a14:imgProps>
              </a:ext>
              <a:ext uri="{28A0092B-C50C-407E-A947-70E740481C1C}">
                <a14:useLocalDpi xmlns:a14="http://schemas.microsoft.com/office/drawing/2010/main" val="0"/>
              </a:ext>
            </a:extLst>
          </a:blip>
          <a:srcRect l="54459" t="25118" r="13650" b="12319"/>
          <a:stretch/>
        </p:blipFill>
        <p:spPr>
          <a:xfrm>
            <a:off x="4044541" y="386292"/>
            <a:ext cx="853782" cy="1132503"/>
          </a:xfrm>
          <a:prstGeom prst="rect">
            <a:avLst/>
          </a:prstGeom>
        </p:spPr>
      </p:pic>
      <p:pic>
        <p:nvPicPr>
          <p:cNvPr id="34" name="Picture 33">
            <a:extLst>
              <a:ext uri="{FF2B5EF4-FFF2-40B4-BE49-F238E27FC236}">
                <a16:creationId xmlns:a16="http://schemas.microsoft.com/office/drawing/2014/main" id="{7CC4A505-5F6C-4DDC-AED4-B45E4495451A}"/>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4528456" y="2016361"/>
            <a:ext cx="397783" cy="397783"/>
          </a:xfrm>
          <a:prstGeom prst="rect">
            <a:avLst/>
          </a:prstGeom>
        </p:spPr>
      </p:pic>
      <p:pic>
        <p:nvPicPr>
          <p:cNvPr id="35" name="Picture 34">
            <a:extLst>
              <a:ext uri="{FF2B5EF4-FFF2-40B4-BE49-F238E27FC236}">
                <a16:creationId xmlns:a16="http://schemas.microsoft.com/office/drawing/2014/main" id="{004BB906-C97F-466F-957E-98E55AF8749D}"/>
              </a:ext>
            </a:extLst>
          </p:cNvPr>
          <p:cNvPicPr>
            <a:picLocks noChangeAspect="1"/>
          </p:cNvPicPr>
          <p:nvPr/>
        </p:nvPicPr>
        <p:blipFill rotWithShape="1">
          <a:blip r:embed="rId20" cstate="print">
            <a:extLst>
              <a:ext uri="{BEBA8EAE-BF5A-486C-A8C5-ECC9F3942E4B}">
                <a14:imgProps xmlns:a14="http://schemas.microsoft.com/office/drawing/2010/main">
                  <a14:imgLayer r:embed="rId21">
                    <a14:imgEffect>
                      <a14:backgroundRemoval t="24541" b="86877" l="49769" r="69462">
                        <a14:foregroundMark x1="57000" y1="43438" x2="66385" y2="41732"/>
                        <a14:foregroundMark x1="65615" y1="38976" x2="58692" y2="40551"/>
                        <a14:foregroundMark x1="65154" y1="41732" x2="61538" y2="50787"/>
                        <a14:foregroundMark x1="65615" y1="43832" x2="65615" y2="44619"/>
                        <a14:foregroundMark x1="56231" y1="44619" x2="59615" y2="44619"/>
                        <a14:foregroundMark x1="56000" y1="45932" x2="60308" y2="41732"/>
                        <a14:foregroundMark x1="60846" y1="50787" x2="63231" y2="45538"/>
                        <a14:foregroundMark x1="58692" y1="75459" x2="60077" y2="82808"/>
                        <a14:foregroundMark x1="58385" y1="80709" x2="56769" y2="82808"/>
                        <a14:foregroundMark x1="66077" y1="72178" x2="68000" y2="78740"/>
                        <a14:foregroundMark x1="66385" y1="73360" x2="66385" y2="80315"/>
                      </a14:backgroundRemoval>
                    </a14:imgEffect>
                  </a14:imgLayer>
                </a14:imgProps>
              </a:ext>
              <a:ext uri="{28A0092B-C50C-407E-A947-70E740481C1C}">
                <a14:useLocalDpi xmlns:a14="http://schemas.microsoft.com/office/drawing/2010/main" val="0"/>
              </a:ext>
            </a:extLst>
          </a:blip>
          <a:srcRect l="50000" t="25428" r="30288" b="13481"/>
          <a:stretch/>
        </p:blipFill>
        <p:spPr>
          <a:xfrm>
            <a:off x="5526703" y="560137"/>
            <a:ext cx="527714" cy="958658"/>
          </a:xfrm>
          <a:prstGeom prst="rect">
            <a:avLst/>
          </a:prstGeom>
        </p:spPr>
      </p:pic>
      <p:pic>
        <p:nvPicPr>
          <p:cNvPr id="36" name="Picture 35">
            <a:extLst>
              <a:ext uri="{FF2B5EF4-FFF2-40B4-BE49-F238E27FC236}">
                <a16:creationId xmlns:a16="http://schemas.microsoft.com/office/drawing/2014/main" id="{C1209640-D20E-4B86-B18B-E282281BF12E}"/>
              </a:ext>
            </a:extLst>
          </p:cNvPr>
          <p:cNvPicPr>
            <a:picLocks noChangeAspect="1"/>
          </p:cNvPicPr>
          <p:nvPr/>
        </p:nvPicPr>
        <p:blipFill rotWithShape="1">
          <a:blip r:embed="rId22" cstate="print">
            <a:extLst>
              <a:ext uri="{BEBA8EAE-BF5A-486C-A8C5-ECC9F3942E4B}">
                <a14:imgProps xmlns:a14="http://schemas.microsoft.com/office/drawing/2010/main">
                  <a14:imgLayer r:embed="rId23">
                    <a14:imgEffect>
                      <a14:backgroundRemoval t="5756" b="84739" l="39769" r="68769">
                        <a14:foregroundMark x1="45846" y1="31593" x2="51231" y2="31593"/>
                        <a14:foregroundMark x1="60462" y1="27175" x2="57000" y2="48996"/>
                        <a14:foregroundMark x1="56846" y1="27175" x2="64692" y2="40295"/>
                        <a14:foregroundMark x1="61077" y1="24900" x2="66231" y2="34538"/>
                        <a14:foregroundMark x1="62231" y1="24900" x2="54538" y2="34538"/>
                        <a14:foregroundMark x1="57000" y1="26908" x2="55462" y2="39625"/>
                        <a14:foregroundMark x1="63538" y1="42972" x2="57231" y2="47256"/>
                        <a14:foregroundMark x1="59308" y1="47657" x2="62385" y2="43641"/>
                        <a14:foregroundMark x1="53923" y1="10442" x2="58154" y2="15797"/>
                      </a14:backgroundRemoval>
                    </a14:imgEffect>
                  </a14:imgLayer>
                </a14:imgProps>
              </a:ext>
              <a:ext uri="{28A0092B-C50C-407E-A947-70E740481C1C}">
                <a14:useLocalDpi xmlns:a14="http://schemas.microsoft.com/office/drawing/2010/main" val="0"/>
              </a:ext>
            </a:extLst>
          </a:blip>
          <a:srcRect l="36801" r="31307" b="13643"/>
          <a:stretch/>
        </p:blipFill>
        <p:spPr>
          <a:xfrm>
            <a:off x="2924596" y="190324"/>
            <a:ext cx="853783" cy="1328471"/>
          </a:xfrm>
          <a:prstGeom prst="rect">
            <a:avLst/>
          </a:prstGeom>
        </p:spPr>
      </p:pic>
      <p:pic>
        <p:nvPicPr>
          <p:cNvPr id="37" name="chon sai">
            <a:hlinkClick r:id="" action="ppaction://media"/>
            <a:extLst>
              <a:ext uri="{FF2B5EF4-FFF2-40B4-BE49-F238E27FC236}">
                <a16:creationId xmlns:a16="http://schemas.microsoft.com/office/drawing/2014/main" id="{44137F8B-AA31-4012-9898-5DAE9ADBD33B}"/>
              </a:ext>
            </a:extLst>
          </p:cNvPr>
          <p:cNvPicPr>
            <a:picLocks noChangeAspect="1"/>
          </p:cNvPicPr>
          <p:nvPr>
            <a:audioFile r:link="rId2"/>
            <p:extLst>
              <p:ext uri="{DAA4B4D4-6D71-4841-9C94-3DE7FCFB9230}">
                <p14:media xmlns:p14="http://schemas.microsoft.com/office/powerpoint/2010/main" r:embed="rId1"/>
              </p:ext>
            </p:extLst>
          </p:nvPr>
        </p:nvPicPr>
        <p:blipFill>
          <a:blip r:embed="rId24" cstate="print"/>
          <a:stretch>
            <a:fillRect/>
          </a:stretch>
        </p:blipFill>
        <p:spPr>
          <a:xfrm>
            <a:off x="11045372" y="1518795"/>
            <a:ext cx="609600" cy="609600"/>
          </a:xfrm>
          <a:prstGeom prst="rect">
            <a:avLst/>
          </a:prstGeom>
        </p:spPr>
      </p:pic>
      <p:pic>
        <p:nvPicPr>
          <p:cNvPr id="38" name="F_YEAH">
            <a:hlinkClick r:id="" action="ppaction://media"/>
            <a:extLst>
              <a:ext uri="{FF2B5EF4-FFF2-40B4-BE49-F238E27FC236}">
                <a16:creationId xmlns:a16="http://schemas.microsoft.com/office/drawing/2014/main" id="{745D270C-4757-4DFF-BA43-04D6672F8400}"/>
              </a:ext>
            </a:extLst>
          </p:cNvPr>
          <p:cNvPicPr>
            <a:picLocks noChangeAspect="1"/>
          </p:cNvPicPr>
          <p:nvPr>
            <a:audioFile r:link="rId4"/>
            <p:extLst>
              <p:ext uri="{DAA4B4D4-6D71-4841-9C94-3DE7FCFB9230}">
                <p14:media xmlns:p14="http://schemas.microsoft.com/office/powerpoint/2010/main" r:embed="rId3"/>
              </p:ext>
            </p:extLst>
          </p:nvPr>
        </p:nvPicPr>
        <p:blipFill>
          <a:blip r:embed="rId24" cstate="print"/>
          <a:stretch>
            <a:fillRect/>
          </a:stretch>
        </p:blipFill>
        <p:spPr>
          <a:xfrm>
            <a:off x="10960084" y="160031"/>
            <a:ext cx="609600" cy="609600"/>
          </a:xfrm>
          <a:prstGeom prst="rect">
            <a:avLst/>
          </a:prstGeom>
        </p:spPr>
      </p:pic>
      <p:pic>
        <p:nvPicPr>
          <p:cNvPr id="39" name="soccer-ball-kick_zy1CD24_">
            <a:hlinkClick r:id="" action="ppaction://media"/>
            <a:extLst>
              <a:ext uri="{FF2B5EF4-FFF2-40B4-BE49-F238E27FC236}">
                <a16:creationId xmlns:a16="http://schemas.microsoft.com/office/drawing/2014/main" id="{8B848569-5D99-4DAC-AB21-4969AC76156F}"/>
              </a:ext>
            </a:extLst>
          </p:cNvPr>
          <p:cNvPicPr>
            <a:picLocks noChangeAspect="1"/>
          </p:cNvPicPr>
          <p:nvPr>
            <a:audioFile r:link="rId6"/>
            <p:extLst>
              <p:ext uri="{DAA4B4D4-6D71-4841-9C94-3DE7FCFB9230}">
                <p14:media xmlns:p14="http://schemas.microsoft.com/office/powerpoint/2010/main" r:embed="rId5"/>
              </p:ext>
            </p:extLst>
          </p:nvPr>
        </p:nvPicPr>
        <p:blipFill>
          <a:blip r:embed="rId24" cstate="print"/>
          <a:stretch>
            <a:fillRect/>
          </a:stretch>
        </p:blipFill>
        <p:spPr>
          <a:xfrm>
            <a:off x="11045372" y="2659679"/>
            <a:ext cx="609600" cy="609600"/>
          </a:xfrm>
          <a:prstGeom prst="rect">
            <a:avLst/>
          </a:prstGeom>
        </p:spPr>
      </p:pic>
      <p:pic>
        <p:nvPicPr>
          <p:cNvPr id="40" name="Picture 39">
            <a:extLst>
              <a:ext uri="{FF2B5EF4-FFF2-40B4-BE49-F238E27FC236}">
                <a16:creationId xmlns:a16="http://schemas.microsoft.com/office/drawing/2014/main" id="{68822157-54C2-4D61-A534-99A04F077B0F}"/>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3735003" y="1494998"/>
            <a:ext cx="2800350" cy="1372172"/>
          </a:xfrm>
          <a:prstGeom prst="rect">
            <a:avLst/>
          </a:prstGeom>
        </p:spPr>
      </p:pic>
      <p:sp>
        <p:nvSpPr>
          <p:cNvPr id="63" name="Rounded Rectangle 62"/>
          <p:cNvSpPr/>
          <p:nvPr/>
        </p:nvSpPr>
        <p:spPr>
          <a:xfrm>
            <a:off x="7661267" y="38629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30</a:t>
            </a:r>
          </a:p>
        </p:txBody>
      </p:sp>
      <p:sp>
        <p:nvSpPr>
          <p:cNvPr id="64" name="Rounded Rectangle 63"/>
          <p:cNvSpPr/>
          <p:nvPr/>
        </p:nvSpPr>
        <p:spPr>
          <a:xfrm>
            <a:off x="7661267" y="38629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29</a:t>
            </a:r>
          </a:p>
        </p:txBody>
      </p:sp>
      <p:sp>
        <p:nvSpPr>
          <p:cNvPr id="65" name="Rounded Rectangle 64"/>
          <p:cNvSpPr/>
          <p:nvPr/>
        </p:nvSpPr>
        <p:spPr>
          <a:xfrm>
            <a:off x="7661267" y="38629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28</a:t>
            </a:r>
          </a:p>
        </p:txBody>
      </p:sp>
      <p:sp>
        <p:nvSpPr>
          <p:cNvPr id="66" name="Rounded Rectangle 65"/>
          <p:cNvSpPr/>
          <p:nvPr/>
        </p:nvSpPr>
        <p:spPr>
          <a:xfrm>
            <a:off x="7661267" y="38629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27</a:t>
            </a:r>
          </a:p>
        </p:txBody>
      </p:sp>
      <p:sp>
        <p:nvSpPr>
          <p:cNvPr id="67" name="Rounded Rectangle 66"/>
          <p:cNvSpPr/>
          <p:nvPr/>
        </p:nvSpPr>
        <p:spPr>
          <a:xfrm>
            <a:off x="7661267" y="38629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26</a:t>
            </a:r>
          </a:p>
        </p:txBody>
      </p:sp>
      <p:sp>
        <p:nvSpPr>
          <p:cNvPr id="68" name="Rounded Rectangle 67"/>
          <p:cNvSpPr/>
          <p:nvPr/>
        </p:nvSpPr>
        <p:spPr>
          <a:xfrm>
            <a:off x="7661267" y="38629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25</a:t>
            </a:r>
          </a:p>
        </p:txBody>
      </p:sp>
      <p:sp>
        <p:nvSpPr>
          <p:cNvPr id="69" name="Rounded Rectangle 68"/>
          <p:cNvSpPr/>
          <p:nvPr/>
        </p:nvSpPr>
        <p:spPr>
          <a:xfrm>
            <a:off x="7661267" y="38629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24</a:t>
            </a:r>
          </a:p>
        </p:txBody>
      </p:sp>
      <p:sp>
        <p:nvSpPr>
          <p:cNvPr id="70" name="Rounded Rectangle 69"/>
          <p:cNvSpPr/>
          <p:nvPr/>
        </p:nvSpPr>
        <p:spPr>
          <a:xfrm>
            <a:off x="7661267" y="38629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23</a:t>
            </a:r>
          </a:p>
        </p:txBody>
      </p:sp>
      <p:sp>
        <p:nvSpPr>
          <p:cNvPr id="71" name="Rounded Rectangle 70"/>
          <p:cNvSpPr/>
          <p:nvPr/>
        </p:nvSpPr>
        <p:spPr>
          <a:xfrm>
            <a:off x="7661267" y="38629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22</a:t>
            </a:r>
          </a:p>
        </p:txBody>
      </p:sp>
      <p:sp>
        <p:nvSpPr>
          <p:cNvPr id="72" name="Rounded Rectangle 71"/>
          <p:cNvSpPr/>
          <p:nvPr/>
        </p:nvSpPr>
        <p:spPr>
          <a:xfrm>
            <a:off x="7661267" y="38629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21</a:t>
            </a:r>
          </a:p>
        </p:txBody>
      </p:sp>
      <p:sp>
        <p:nvSpPr>
          <p:cNvPr id="73" name="Rounded Rectangle 72"/>
          <p:cNvSpPr/>
          <p:nvPr/>
        </p:nvSpPr>
        <p:spPr>
          <a:xfrm>
            <a:off x="7661267" y="38629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20</a:t>
            </a:r>
          </a:p>
        </p:txBody>
      </p:sp>
      <p:sp>
        <p:nvSpPr>
          <p:cNvPr id="74" name="Rounded Rectangle 73"/>
          <p:cNvSpPr/>
          <p:nvPr/>
        </p:nvSpPr>
        <p:spPr>
          <a:xfrm>
            <a:off x="7661267" y="38629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19</a:t>
            </a:r>
          </a:p>
        </p:txBody>
      </p:sp>
      <p:sp>
        <p:nvSpPr>
          <p:cNvPr id="75" name="Rounded Rectangle 74"/>
          <p:cNvSpPr/>
          <p:nvPr/>
        </p:nvSpPr>
        <p:spPr>
          <a:xfrm>
            <a:off x="7661267" y="38629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18</a:t>
            </a:r>
          </a:p>
        </p:txBody>
      </p:sp>
      <p:sp>
        <p:nvSpPr>
          <p:cNvPr id="76" name="Rounded Rectangle 75"/>
          <p:cNvSpPr/>
          <p:nvPr/>
        </p:nvSpPr>
        <p:spPr>
          <a:xfrm>
            <a:off x="7661267" y="38629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17</a:t>
            </a:r>
          </a:p>
        </p:txBody>
      </p:sp>
      <p:sp>
        <p:nvSpPr>
          <p:cNvPr id="77" name="Rounded Rectangle 76"/>
          <p:cNvSpPr/>
          <p:nvPr/>
        </p:nvSpPr>
        <p:spPr>
          <a:xfrm>
            <a:off x="7661267" y="38629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16</a:t>
            </a:r>
          </a:p>
        </p:txBody>
      </p:sp>
      <p:sp>
        <p:nvSpPr>
          <p:cNvPr id="78" name="Rounded Rectangle 77"/>
          <p:cNvSpPr/>
          <p:nvPr/>
        </p:nvSpPr>
        <p:spPr>
          <a:xfrm>
            <a:off x="7661267" y="38629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15</a:t>
            </a:r>
          </a:p>
        </p:txBody>
      </p:sp>
      <p:sp>
        <p:nvSpPr>
          <p:cNvPr id="79" name="Rounded Rectangle 78"/>
          <p:cNvSpPr/>
          <p:nvPr/>
        </p:nvSpPr>
        <p:spPr>
          <a:xfrm>
            <a:off x="7661267" y="38629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14</a:t>
            </a:r>
          </a:p>
        </p:txBody>
      </p:sp>
      <p:sp>
        <p:nvSpPr>
          <p:cNvPr id="80" name="Rounded Rectangle 79"/>
          <p:cNvSpPr/>
          <p:nvPr/>
        </p:nvSpPr>
        <p:spPr>
          <a:xfrm>
            <a:off x="7661267" y="38629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13</a:t>
            </a:r>
          </a:p>
        </p:txBody>
      </p:sp>
      <p:sp>
        <p:nvSpPr>
          <p:cNvPr id="81" name="Rounded Rectangle 80"/>
          <p:cNvSpPr/>
          <p:nvPr/>
        </p:nvSpPr>
        <p:spPr>
          <a:xfrm>
            <a:off x="7661267" y="38629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12</a:t>
            </a:r>
          </a:p>
        </p:txBody>
      </p:sp>
      <p:sp>
        <p:nvSpPr>
          <p:cNvPr id="82" name="Rounded Rectangle 81"/>
          <p:cNvSpPr/>
          <p:nvPr/>
        </p:nvSpPr>
        <p:spPr>
          <a:xfrm>
            <a:off x="7661267" y="38629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11</a:t>
            </a:r>
          </a:p>
        </p:txBody>
      </p:sp>
      <p:sp>
        <p:nvSpPr>
          <p:cNvPr id="83" name="Rounded Rectangle 82"/>
          <p:cNvSpPr/>
          <p:nvPr/>
        </p:nvSpPr>
        <p:spPr>
          <a:xfrm>
            <a:off x="7661267" y="38629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10</a:t>
            </a:r>
          </a:p>
        </p:txBody>
      </p:sp>
      <p:sp>
        <p:nvSpPr>
          <p:cNvPr id="84" name="Rounded Rectangle 83"/>
          <p:cNvSpPr/>
          <p:nvPr/>
        </p:nvSpPr>
        <p:spPr>
          <a:xfrm>
            <a:off x="7661267" y="38629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09</a:t>
            </a:r>
          </a:p>
        </p:txBody>
      </p:sp>
      <p:sp>
        <p:nvSpPr>
          <p:cNvPr id="85" name="Rounded Rectangle 84"/>
          <p:cNvSpPr/>
          <p:nvPr/>
        </p:nvSpPr>
        <p:spPr>
          <a:xfrm>
            <a:off x="7661267" y="38629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08</a:t>
            </a:r>
          </a:p>
        </p:txBody>
      </p:sp>
      <p:sp>
        <p:nvSpPr>
          <p:cNvPr id="86" name="Rounded Rectangle 85"/>
          <p:cNvSpPr/>
          <p:nvPr/>
        </p:nvSpPr>
        <p:spPr>
          <a:xfrm>
            <a:off x="7661267" y="38629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07</a:t>
            </a:r>
          </a:p>
        </p:txBody>
      </p:sp>
      <p:sp>
        <p:nvSpPr>
          <p:cNvPr id="87" name="Rounded Rectangle 86"/>
          <p:cNvSpPr/>
          <p:nvPr/>
        </p:nvSpPr>
        <p:spPr>
          <a:xfrm>
            <a:off x="7661267" y="38629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06</a:t>
            </a:r>
          </a:p>
        </p:txBody>
      </p:sp>
      <p:sp>
        <p:nvSpPr>
          <p:cNvPr id="88" name="Rounded Rectangle 87"/>
          <p:cNvSpPr/>
          <p:nvPr/>
        </p:nvSpPr>
        <p:spPr>
          <a:xfrm>
            <a:off x="7661267" y="38629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05</a:t>
            </a:r>
          </a:p>
        </p:txBody>
      </p:sp>
      <p:sp>
        <p:nvSpPr>
          <p:cNvPr id="89" name="Rounded Rectangle 88"/>
          <p:cNvSpPr/>
          <p:nvPr/>
        </p:nvSpPr>
        <p:spPr>
          <a:xfrm>
            <a:off x="7661267" y="38629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04</a:t>
            </a:r>
          </a:p>
        </p:txBody>
      </p:sp>
      <p:sp>
        <p:nvSpPr>
          <p:cNvPr id="90" name="Rounded Rectangle 89"/>
          <p:cNvSpPr/>
          <p:nvPr/>
        </p:nvSpPr>
        <p:spPr>
          <a:xfrm>
            <a:off x="7661267" y="38629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03</a:t>
            </a:r>
          </a:p>
        </p:txBody>
      </p:sp>
      <p:sp>
        <p:nvSpPr>
          <p:cNvPr id="91" name="Rounded Rectangle 90"/>
          <p:cNvSpPr/>
          <p:nvPr/>
        </p:nvSpPr>
        <p:spPr>
          <a:xfrm>
            <a:off x="7661267" y="38629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a:t>
            </a:r>
          </a:p>
        </p:txBody>
      </p:sp>
      <p:sp>
        <p:nvSpPr>
          <p:cNvPr id="92" name="Rounded Rectangle 91"/>
          <p:cNvSpPr/>
          <p:nvPr/>
        </p:nvSpPr>
        <p:spPr>
          <a:xfrm>
            <a:off x="7661267" y="38629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a:t>
            </a:r>
          </a:p>
        </p:txBody>
      </p:sp>
      <p:sp>
        <p:nvSpPr>
          <p:cNvPr id="93" name="Rounded Rectangle 92"/>
          <p:cNvSpPr/>
          <p:nvPr/>
        </p:nvSpPr>
        <p:spPr>
          <a:xfrm>
            <a:off x="7661267" y="38629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00</a:t>
            </a:r>
          </a:p>
        </p:txBody>
      </p:sp>
      <p:pic>
        <p:nvPicPr>
          <p:cNvPr id="94" name="Picture 2" descr="Káº¿t quáº£ hÃ¬nh áº£nh cho icon Äá»ng há»"/>
          <p:cNvPicPr>
            <a:picLocks noChangeAspect="1" noChangeArrowheads="1"/>
          </p:cNvPicPr>
          <p:nvPr/>
        </p:nvPicPr>
        <p:blipFill>
          <a:blip r:embed="rId26"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7858347" y="1130524"/>
            <a:ext cx="789361" cy="790575"/>
          </a:xfrm>
          <a:prstGeom prst="rect">
            <a:avLst/>
          </a:prstGeom>
          <a:noFill/>
          <a:extLst>
            <a:ext uri="{909E8E84-426E-40DD-AFC4-6F175D3DCCD1}">
              <a14:hiddenFill xmlns:a14="http://schemas.microsoft.com/office/drawing/2010/main">
                <a:solidFill>
                  <a:srgbClr val="FFFFFF"/>
                </a:solidFill>
              </a14:hiddenFill>
            </a:ext>
          </a:extLst>
        </p:spPr>
      </p:pic>
      <p:sp>
        <p:nvSpPr>
          <p:cNvPr id="51" name="Date Placeholder 50"/>
          <p:cNvSpPr>
            <a:spLocks noGrp="1"/>
          </p:cNvSpPr>
          <p:nvPr>
            <p:ph type="dt" sz="half" idx="10"/>
          </p:nvPr>
        </p:nvSpPr>
        <p:spPr/>
        <p:txBody>
          <a:bodyPr/>
          <a:lstStyle/>
          <a:p>
            <a:fld id="{ABEF85E2-A3B4-45AE-B9FB-8D65F53DEA74}" type="datetime1">
              <a:rPr lang="vi-VN" smtClean="0"/>
              <a:pPr/>
              <a:t>18/11/2021</a:t>
            </a:fld>
            <a:endParaRPr lang="en-US"/>
          </a:p>
        </p:txBody>
      </p:sp>
      <p:sp>
        <p:nvSpPr>
          <p:cNvPr id="53" name="Footer Placeholder 52"/>
          <p:cNvSpPr>
            <a:spLocks noGrp="1"/>
          </p:cNvSpPr>
          <p:nvPr>
            <p:ph type="ftr" sz="quarter" idx="11"/>
          </p:nvPr>
        </p:nvSpPr>
        <p:spPr/>
        <p:txBody>
          <a:bodyPr/>
          <a:lstStyle/>
          <a:p>
            <a:endParaRPr lang="en-US"/>
          </a:p>
        </p:txBody>
      </p:sp>
      <p:sp>
        <p:nvSpPr>
          <p:cNvPr id="52" name="Slide Number Placeholder 51"/>
          <p:cNvSpPr>
            <a:spLocks noGrp="1"/>
          </p:cNvSpPr>
          <p:nvPr>
            <p:ph type="sldNum" sz="quarter" idx="12"/>
          </p:nvPr>
        </p:nvSpPr>
        <p:spPr/>
        <p:txBody>
          <a:bodyPr/>
          <a:lstStyle/>
          <a:p>
            <a:fld id="{AF6EB7BE-53F9-4A66-904B-0C744F12899E}" type="slidenum">
              <a:rPr lang="en-US" smtClean="0"/>
              <a:pPr/>
              <a:t>5</a:t>
            </a:fld>
            <a:endParaRPr lang="en-US"/>
          </a:p>
        </p:txBody>
      </p:sp>
    </p:spTree>
    <p:extLst>
      <p:ext uri="{BB962C8B-B14F-4D97-AF65-F5344CB8AC3E}">
        <p14:creationId xmlns:p14="http://schemas.microsoft.com/office/powerpoint/2010/main" val="319930766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25" presetClass="emph" presetSubtype="0" fill="hold" grpId="0" nodeType="clickEffect">
                                  <p:stCondLst>
                                    <p:cond delay="0"/>
                                  </p:stCondLst>
                                  <p:childTnLst>
                                    <p:animClr clrSpc="hsl" dir="cw">
                                      <p:cBhvr override="childStyle">
                                        <p:cTn id="6" dur="500" fill="hold"/>
                                        <p:tgtEl>
                                          <p:spTgt spid="17"/>
                                        </p:tgtEl>
                                        <p:attrNameLst>
                                          <p:attrName>style.color</p:attrName>
                                        </p:attrNameLst>
                                      </p:cBhvr>
                                      <p:by>
                                        <p:hsl h="0" s="-70588" l="0"/>
                                      </p:by>
                                    </p:animClr>
                                    <p:animClr clrSpc="hsl" dir="cw">
                                      <p:cBhvr>
                                        <p:cTn id="7" dur="500" fill="hold"/>
                                        <p:tgtEl>
                                          <p:spTgt spid="17"/>
                                        </p:tgtEl>
                                        <p:attrNameLst>
                                          <p:attrName>fillcolor</p:attrName>
                                        </p:attrNameLst>
                                      </p:cBhvr>
                                      <p:by>
                                        <p:hsl h="0" s="-70588" l="0"/>
                                      </p:by>
                                    </p:animClr>
                                    <p:animClr clrSpc="hsl" dir="cw">
                                      <p:cBhvr>
                                        <p:cTn id="8" dur="500" fill="hold"/>
                                        <p:tgtEl>
                                          <p:spTgt spid="17"/>
                                        </p:tgtEl>
                                        <p:attrNameLst>
                                          <p:attrName>stroke.color</p:attrName>
                                        </p:attrNameLst>
                                      </p:cBhvr>
                                      <p:by>
                                        <p:hsl h="0" s="-70588" l="0"/>
                                      </p:by>
                                    </p:animClr>
                                    <p:set>
                                      <p:cBhvr>
                                        <p:cTn id="9" dur="500" fill="hold"/>
                                        <p:tgtEl>
                                          <p:spTgt spid="17"/>
                                        </p:tgtEl>
                                        <p:attrNameLst>
                                          <p:attrName>fill.type</p:attrName>
                                        </p:attrNameLst>
                                      </p:cBhvr>
                                      <p:to>
                                        <p:strVal val="solid"/>
                                      </p:to>
                                    </p:set>
                                  </p:childTnLst>
                                </p:cTn>
                              </p:par>
                            </p:childTnLst>
                          </p:cTn>
                        </p:par>
                      </p:childTnLst>
                    </p:cTn>
                  </p:par>
                </p:childTnLst>
              </p:cTn>
              <p:nextCondLst>
                <p:cond evt="onClick" delay="0">
                  <p:tgtEl>
                    <p:spTgt spid="17"/>
                  </p:tgtEl>
                </p:cond>
              </p:nextCondLst>
            </p:seq>
            <p:seq concurrent="1" nextAc="seek">
              <p:cTn id="10" restart="whenNotActive" fill="hold" evtFilter="cancelBubble" nodeType="interactiveSeq">
                <p:stCondLst>
                  <p:cond evt="onClick" delay="0">
                    <p:tgtEl>
                      <p:spTgt spid="31"/>
                    </p:tgtEl>
                  </p:cond>
                </p:stCondLst>
                <p:endSync evt="end" delay="0">
                  <p:rtn val="all"/>
                </p:endSync>
                <p:childTnLst>
                  <p:par>
                    <p:cTn id="11" fill="hold">
                      <p:stCondLst>
                        <p:cond delay="0"/>
                      </p:stCondLst>
                      <p:childTnLst>
                        <p:par>
                          <p:cTn id="12" fill="hold">
                            <p:stCondLst>
                              <p:cond delay="0"/>
                            </p:stCondLst>
                            <p:childTnLst>
                              <p:par>
                                <p:cTn id="13" presetID="25" presetClass="emph" presetSubtype="0" fill="hold" grpId="0" nodeType="clickEffect">
                                  <p:stCondLst>
                                    <p:cond delay="0"/>
                                  </p:stCondLst>
                                  <p:childTnLst>
                                    <p:animClr clrSpc="hsl" dir="cw">
                                      <p:cBhvr override="childStyle">
                                        <p:cTn id="14" dur="500" fill="hold"/>
                                        <p:tgtEl>
                                          <p:spTgt spid="31"/>
                                        </p:tgtEl>
                                        <p:attrNameLst>
                                          <p:attrName>style.color</p:attrName>
                                        </p:attrNameLst>
                                      </p:cBhvr>
                                      <p:by>
                                        <p:hsl h="0" s="-70588" l="0"/>
                                      </p:by>
                                    </p:animClr>
                                    <p:animClr clrSpc="hsl" dir="cw">
                                      <p:cBhvr>
                                        <p:cTn id="15" dur="500" fill="hold"/>
                                        <p:tgtEl>
                                          <p:spTgt spid="31"/>
                                        </p:tgtEl>
                                        <p:attrNameLst>
                                          <p:attrName>fillcolor</p:attrName>
                                        </p:attrNameLst>
                                      </p:cBhvr>
                                      <p:by>
                                        <p:hsl h="0" s="-70588" l="0"/>
                                      </p:by>
                                    </p:animClr>
                                    <p:animClr clrSpc="hsl" dir="cw">
                                      <p:cBhvr>
                                        <p:cTn id="16" dur="500" fill="hold"/>
                                        <p:tgtEl>
                                          <p:spTgt spid="31"/>
                                        </p:tgtEl>
                                        <p:attrNameLst>
                                          <p:attrName>stroke.color</p:attrName>
                                        </p:attrNameLst>
                                      </p:cBhvr>
                                      <p:by>
                                        <p:hsl h="0" s="-70588" l="0"/>
                                      </p:by>
                                    </p:animClr>
                                    <p:set>
                                      <p:cBhvr>
                                        <p:cTn id="17" dur="500" fill="hold"/>
                                        <p:tgtEl>
                                          <p:spTgt spid="31"/>
                                        </p:tgtEl>
                                        <p:attrNameLst>
                                          <p:attrName>fill.type</p:attrName>
                                        </p:attrNameLst>
                                      </p:cBhvr>
                                      <p:to>
                                        <p:strVal val="solid"/>
                                      </p:to>
                                    </p:set>
                                  </p:childTnLst>
                                </p:cTn>
                              </p:par>
                            </p:childTnLst>
                          </p:cTn>
                        </p:par>
                      </p:childTnLst>
                    </p:cTn>
                  </p:par>
                </p:childTnLst>
              </p:cTn>
              <p:nextCondLst>
                <p:cond evt="onClick" delay="0">
                  <p:tgtEl>
                    <p:spTgt spid="31"/>
                  </p:tgtEl>
                </p:cond>
              </p:nextCondLst>
            </p:seq>
            <p:seq concurrent="1" nextAc="seek">
              <p:cTn id="18" restart="whenNotActive" fill="hold" evtFilter="cancelBubble" nodeType="interactiveSeq">
                <p:stCondLst>
                  <p:cond evt="onClick" delay="0">
                    <p:tgtEl>
                      <p:spTgt spid="30"/>
                    </p:tgtEl>
                  </p:cond>
                </p:stCondLst>
                <p:endSync evt="end" delay="0">
                  <p:rtn val="all"/>
                </p:endSync>
                <p:childTnLst>
                  <p:par>
                    <p:cTn id="19" fill="hold">
                      <p:stCondLst>
                        <p:cond delay="0"/>
                      </p:stCondLst>
                      <p:childTnLst>
                        <p:par>
                          <p:cTn id="20" fill="hold">
                            <p:stCondLst>
                              <p:cond delay="0"/>
                            </p:stCondLst>
                            <p:childTnLst>
                              <p:par>
                                <p:cTn id="21" presetID="1" presetClass="emph" presetSubtype="2" fill="hold" nodeType="clickEffect">
                                  <p:stCondLst>
                                    <p:cond delay="0"/>
                                  </p:stCondLst>
                                  <p:childTnLst>
                                    <p:animClr clrSpc="rgb" dir="cw">
                                      <p:cBhvr>
                                        <p:cTn id="22" dur="2000" fill="hold"/>
                                        <p:tgtEl>
                                          <p:spTgt spid="30"/>
                                        </p:tgtEl>
                                        <p:attrNameLst>
                                          <p:attrName>fillcolor</p:attrName>
                                        </p:attrNameLst>
                                      </p:cBhvr>
                                      <p:to>
                                        <a:schemeClr val="accent2"/>
                                      </p:to>
                                    </p:animClr>
                                    <p:set>
                                      <p:cBhvr>
                                        <p:cTn id="23" dur="2000" fill="hold"/>
                                        <p:tgtEl>
                                          <p:spTgt spid="30"/>
                                        </p:tgtEl>
                                        <p:attrNameLst>
                                          <p:attrName>fill.type</p:attrName>
                                        </p:attrNameLst>
                                      </p:cBhvr>
                                      <p:to>
                                        <p:strVal val="solid"/>
                                      </p:to>
                                    </p:set>
                                    <p:set>
                                      <p:cBhvr>
                                        <p:cTn id="24" dur="2000" fill="hold"/>
                                        <p:tgtEl>
                                          <p:spTgt spid="30"/>
                                        </p:tgtEl>
                                        <p:attrNameLst>
                                          <p:attrName>fill.on</p:attrName>
                                        </p:attrNameLst>
                                      </p:cBhvr>
                                      <p:to>
                                        <p:strVal val="true"/>
                                      </p:to>
                                    </p:set>
                                  </p:childTnLst>
                                </p:cTn>
                              </p:par>
                            </p:childTnLst>
                          </p:cTn>
                        </p:par>
                      </p:childTnLst>
                    </p:cTn>
                  </p:par>
                </p:childTnLst>
              </p:cTn>
              <p:nextCondLst>
                <p:cond evt="onClick" delay="0">
                  <p:tgtEl>
                    <p:spTgt spid="30"/>
                  </p:tgtEl>
                </p:cond>
              </p:nextCondLst>
            </p:seq>
            <p:seq concurrent="1" nextAc="seek">
              <p:cTn id="25" restart="whenNotActive" fill="hold" evtFilter="cancelBubble" nodeType="interactiveSeq">
                <p:stCondLst>
                  <p:cond evt="onClick" delay="0">
                    <p:tgtEl>
                      <p:spTgt spid="32"/>
                    </p:tgtEl>
                  </p:cond>
                </p:stCondLst>
                <p:endSync evt="end" delay="0">
                  <p:rtn val="all"/>
                </p:endSync>
                <p:childTnLst>
                  <p:par>
                    <p:cTn id="26" fill="hold">
                      <p:stCondLst>
                        <p:cond delay="0"/>
                      </p:stCondLst>
                      <p:childTnLst>
                        <p:par>
                          <p:cTn id="27" fill="hold">
                            <p:stCondLst>
                              <p:cond delay="0"/>
                            </p:stCondLst>
                            <p:childTnLst>
                              <p:par>
                                <p:cTn id="28" presetID="25" presetClass="emph" presetSubtype="0" fill="hold" grpId="0" nodeType="clickEffect">
                                  <p:stCondLst>
                                    <p:cond delay="0"/>
                                  </p:stCondLst>
                                  <p:childTnLst>
                                    <p:animClr clrSpc="hsl" dir="cw">
                                      <p:cBhvr override="childStyle">
                                        <p:cTn id="29" dur="500" fill="hold"/>
                                        <p:tgtEl>
                                          <p:spTgt spid="32"/>
                                        </p:tgtEl>
                                        <p:attrNameLst>
                                          <p:attrName>style.color</p:attrName>
                                        </p:attrNameLst>
                                      </p:cBhvr>
                                      <p:by>
                                        <p:hsl h="0" s="-70588" l="0"/>
                                      </p:by>
                                    </p:animClr>
                                    <p:animClr clrSpc="hsl" dir="cw">
                                      <p:cBhvr>
                                        <p:cTn id="30" dur="500" fill="hold"/>
                                        <p:tgtEl>
                                          <p:spTgt spid="32"/>
                                        </p:tgtEl>
                                        <p:attrNameLst>
                                          <p:attrName>fillcolor</p:attrName>
                                        </p:attrNameLst>
                                      </p:cBhvr>
                                      <p:by>
                                        <p:hsl h="0" s="-70588" l="0"/>
                                      </p:by>
                                    </p:animClr>
                                    <p:animClr clrSpc="hsl" dir="cw">
                                      <p:cBhvr>
                                        <p:cTn id="31" dur="500" fill="hold"/>
                                        <p:tgtEl>
                                          <p:spTgt spid="32"/>
                                        </p:tgtEl>
                                        <p:attrNameLst>
                                          <p:attrName>stroke.color</p:attrName>
                                        </p:attrNameLst>
                                      </p:cBhvr>
                                      <p:by>
                                        <p:hsl h="0" s="-70588" l="0"/>
                                      </p:by>
                                    </p:animClr>
                                    <p:set>
                                      <p:cBhvr>
                                        <p:cTn id="32" dur="500" fill="hold"/>
                                        <p:tgtEl>
                                          <p:spTgt spid="32"/>
                                        </p:tgtEl>
                                        <p:attrNameLst>
                                          <p:attrName>fill.type</p:attrName>
                                        </p:attrNameLst>
                                      </p:cBhvr>
                                      <p:to>
                                        <p:strVal val="solid"/>
                                      </p:to>
                                    </p:set>
                                  </p:childTnLst>
                                </p:cTn>
                              </p:par>
                            </p:childTnLst>
                          </p:cTn>
                        </p:par>
                      </p:childTnLst>
                    </p:cTn>
                  </p:par>
                </p:childTnLst>
              </p:cTn>
              <p:nextCondLst>
                <p:cond evt="onClick" delay="0">
                  <p:tgtEl>
                    <p:spTgt spid="32"/>
                  </p:tgtEl>
                </p:cond>
              </p:nextCondLst>
            </p:seq>
            <p:seq concurrent="1" nextAc="seek">
              <p:cTn id="33" restart="whenNotActive" fill="hold" evtFilter="cancelBubble" nodeType="interactiveSeq">
                <p:stCondLst>
                  <p:cond evt="onClick" delay="0">
                    <p:tgtEl>
                      <p:spTgt spid="28"/>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28"/>
                                        </p:tgtEl>
                                        <p:attrNameLst>
                                          <p:attrName>fillcolor</p:attrName>
                                        </p:attrNameLst>
                                      </p:cBhvr>
                                      <p:to>
                                        <a:srgbClr val="FF0000"/>
                                      </p:to>
                                    </p:animClr>
                                    <p:set>
                                      <p:cBhvr>
                                        <p:cTn id="38" dur="500" fill="hold"/>
                                        <p:tgtEl>
                                          <p:spTgt spid="28"/>
                                        </p:tgtEl>
                                        <p:attrNameLst>
                                          <p:attrName>fill.type</p:attrName>
                                        </p:attrNameLst>
                                      </p:cBhvr>
                                      <p:to>
                                        <p:strVal val="solid"/>
                                      </p:to>
                                    </p:set>
                                    <p:set>
                                      <p:cBhvr>
                                        <p:cTn id="39" dur="500" fill="hold"/>
                                        <p:tgtEl>
                                          <p:spTgt spid="28"/>
                                        </p:tgtEl>
                                        <p:attrNameLst>
                                          <p:attrName>fill.on</p:attrName>
                                        </p:attrNameLst>
                                      </p:cBhvr>
                                      <p:to>
                                        <p:strVal val="true"/>
                                      </p:to>
                                    </p:set>
                                  </p:childTnLst>
                                </p:cTn>
                              </p:par>
                              <p:par>
                                <p:cTn id="40" presetID="1" presetClass="mediacall" presetSubtype="0" fill="hold" nodeType="withEffect">
                                  <p:stCondLst>
                                    <p:cond delay="0"/>
                                  </p:stCondLst>
                                  <p:childTnLst>
                                    <p:cmd type="call" cmd="playFrom(0.0)">
                                      <p:cBhvr>
                                        <p:cTn id="41" dur="391" fill="hold"/>
                                        <p:tgtEl>
                                          <p:spTgt spid="39"/>
                                        </p:tgtEl>
                                      </p:cBhvr>
                                    </p:cmd>
                                  </p:childTnLst>
                                </p:cTn>
                              </p:par>
                              <p:par>
                                <p:cTn id="42" presetID="42" presetClass="path" presetSubtype="0" accel="50000" decel="50000" fill="hold" nodeType="withEffect">
                                  <p:stCondLst>
                                    <p:cond delay="0"/>
                                  </p:stCondLst>
                                  <p:childTnLst>
                                    <p:animMotion origin="layout" path="M -3.88889E-6 3.33333E-6 L -0.11979 -0.21713 " pathEditMode="relative" rAng="0" ptsTypes="AA">
                                      <p:cBhvr>
                                        <p:cTn id="43" dur="500" fill="hold"/>
                                        <p:tgtEl>
                                          <p:spTgt spid="34"/>
                                        </p:tgtEl>
                                        <p:attrNameLst>
                                          <p:attrName>ppt_x</p:attrName>
                                          <p:attrName>ppt_y</p:attrName>
                                        </p:attrNameLst>
                                      </p:cBhvr>
                                      <p:rCtr x="-5990" y="-10856"/>
                                    </p:animMotion>
                                  </p:childTnLst>
                                </p:cTn>
                              </p:par>
                              <p:par>
                                <p:cTn id="44" presetID="6" presetClass="emph" presetSubtype="0" fill="hold" nodeType="withEffect">
                                  <p:stCondLst>
                                    <p:cond delay="0"/>
                                  </p:stCondLst>
                                  <p:childTnLst>
                                    <p:animScale>
                                      <p:cBhvr>
                                        <p:cTn id="45" dur="500" fill="hold"/>
                                        <p:tgtEl>
                                          <p:spTgt spid="34"/>
                                        </p:tgtEl>
                                      </p:cBhvr>
                                      <p:by x="50000" y="50000"/>
                                    </p:animScale>
                                  </p:childTnLst>
                                </p:cTn>
                              </p:par>
                              <p:par>
                                <p:cTn id="46" presetID="63" presetClass="path" presetSubtype="0" accel="50000" decel="50000" fill="hold" nodeType="withEffect">
                                  <p:stCondLst>
                                    <p:cond delay="0"/>
                                  </p:stCondLst>
                                  <p:childTnLst>
                                    <p:animMotion origin="layout" path="M -2.5E-6 1.11111E-6 L 0.11806 0.00278 " pathEditMode="relative" rAng="0" ptsTypes="AA">
                                      <p:cBhvr>
                                        <p:cTn id="47" dur="500" fill="hold"/>
                                        <p:tgtEl>
                                          <p:spTgt spid="33"/>
                                        </p:tgtEl>
                                        <p:attrNameLst>
                                          <p:attrName>ppt_x</p:attrName>
                                          <p:attrName>ppt_y</p:attrName>
                                        </p:attrNameLst>
                                      </p:cBhvr>
                                      <p:rCtr x="5903" y="139"/>
                                    </p:animMotion>
                                  </p:childTnLst>
                                </p:cTn>
                              </p:par>
                            </p:childTnLst>
                          </p:cTn>
                        </p:par>
                        <p:par>
                          <p:cTn id="48" fill="hold">
                            <p:stCondLst>
                              <p:cond delay="500"/>
                            </p:stCondLst>
                            <p:childTnLst>
                              <p:par>
                                <p:cTn id="49" presetID="10" presetClass="exit" presetSubtype="0" fill="hold" nodeType="afterEffect">
                                  <p:stCondLst>
                                    <p:cond delay="0"/>
                                  </p:stCondLst>
                                  <p:childTnLst>
                                    <p:animEffect transition="out" filter="fade">
                                      <p:cBhvr>
                                        <p:cTn id="50" dur="500"/>
                                        <p:tgtEl>
                                          <p:spTgt spid="33"/>
                                        </p:tgtEl>
                                      </p:cBhvr>
                                    </p:animEffect>
                                    <p:set>
                                      <p:cBhvr>
                                        <p:cTn id="51" dur="1" fill="hold">
                                          <p:stCondLst>
                                            <p:cond delay="499"/>
                                          </p:stCondLst>
                                        </p:cTn>
                                        <p:tgtEl>
                                          <p:spTgt spid="33"/>
                                        </p:tgtEl>
                                        <p:attrNameLst>
                                          <p:attrName>style.visibility</p:attrName>
                                        </p:attrNameLst>
                                      </p:cBhvr>
                                      <p:to>
                                        <p:strVal val="hidden"/>
                                      </p:to>
                                    </p:set>
                                  </p:childTnLst>
                                </p:cTn>
                              </p:par>
                              <p:par>
                                <p:cTn id="52" presetID="10" presetClass="entr" presetSubtype="0" fill="hold" nodeType="with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500"/>
                                        <p:tgtEl>
                                          <p:spTgt spid="35"/>
                                        </p:tgtEl>
                                      </p:cBhvr>
                                    </p:animEffect>
                                  </p:childTnLst>
                                </p:cTn>
                              </p:par>
                              <p:par>
                                <p:cTn id="55" presetID="1" presetClass="mediacall" presetSubtype="0" fill="hold" nodeType="withEffect">
                                  <p:stCondLst>
                                    <p:cond delay="0"/>
                                  </p:stCondLst>
                                  <p:childTnLst>
                                    <p:cmd type="call" cmd="playFrom(0.0)">
                                      <p:cBhvr>
                                        <p:cTn id="56" dur="4063" fill="hold"/>
                                        <p:tgtEl>
                                          <p:spTgt spid="37"/>
                                        </p:tgtEl>
                                      </p:cBhvr>
                                    </p:cmd>
                                  </p:childTnLst>
                                </p:cTn>
                              </p:par>
                            </p:childTnLst>
                          </p:cTn>
                        </p:par>
                      </p:childTnLst>
                    </p:cTn>
                  </p:par>
                </p:childTnLst>
              </p:cTn>
              <p:nextCondLst>
                <p:cond evt="onClick" delay="0">
                  <p:tgtEl>
                    <p:spTgt spid="28"/>
                  </p:tgtEl>
                </p:cond>
              </p:nextCondLst>
            </p:seq>
            <p:seq concurrent="1" nextAc="seek">
              <p:cTn id="57" restart="whenNotActive" fill="hold" evtFilter="cancelBubble" nodeType="interactiveSeq">
                <p:stCondLst>
                  <p:cond evt="onClick" delay="0">
                    <p:tgtEl>
                      <p:spTgt spid="29"/>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clickEffect">
                                  <p:stCondLst>
                                    <p:cond delay="0"/>
                                  </p:stCondLst>
                                  <p:childTnLst>
                                    <p:animClr clrSpc="rgb" dir="cw">
                                      <p:cBhvr>
                                        <p:cTn id="61" dur="500" fill="hold"/>
                                        <p:tgtEl>
                                          <p:spTgt spid="29"/>
                                        </p:tgtEl>
                                        <p:attrNameLst>
                                          <p:attrName>fillcolor</p:attrName>
                                        </p:attrNameLst>
                                      </p:cBhvr>
                                      <p:to>
                                        <a:srgbClr val="00B0F0"/>
                                      </p:to>
                                    </p:animClr>
                                    <p:set>
                                      <p:cBhvr>
                                        <p:cTn id="62" dur="500" fill="hold"/>
                                        <p:tgtEl>
                                          <p:spTgt spid="29"/>
                                        </p:tgtEl>
                                        <p:attrNameLst>
                                          <p:attrName>fill.type</p:attrName>
                                        </p:attrNameLst>
                                      </p:cBhvr>
                                      <p:to>
                                        <p:strVal val="solid"/>
                                      </p:to>
                                    </p:set>
                                    <p:set>
                                      <p:cBhvr>
                                        <p:cTn id="63" dur="500" fill="hold"/>
                                        <p:tgtEl>
                                          <p:spTgt spid="29"/>
                                        </p:tgtEl>
                                        <p:attrNameLst>
                                          <p:attrName>fill.on</p:attrName>
                                        </p:attrNameLst>
                                      </p:cBhvr>
                                      <p:to>
                                        <p:strVal val="true"/>
                                      </p:to>
                                    </p:set>
                                  </p:childTnLst>
                                </p:cTn>
                              </p:par>
                              <p:par>
                                <p:cTn id="64" presetID="1" presetClass="mediacall" presetSubtype="0" fill="hold" nodeType="withEffect">
                                  <p:stCondLst>
                                    <p:cond delay="0"/>
                                  </p:stCondLst>
                                  <p:childTnLst>
                                    <p:cmd type="call" cmd="playFrom(0.0)">
                                      <p:cBhvr>
                                        <p:cTn id="65" dur="391" fill="hold"/>
                                        <p:tgtEl>
                                          <p:spTgt spid="39"/>
                                        </p:tgtEl>
                                      </p:cBhvr>
                                    </p:cmd>
                                  </p:childTnLst>
                                </p:cTn>
                              </p:par>
                              <p:par>
                                <p:cTn id="66" presetID="42" presetClass="path" presetSubtype="0" accel="50000" decel="50000" fill="hold" nodeType="withEffect">
                                  <p:stCondLst>
                                    <p:cond delay="0"/>
                                  </p:stCondLst>
                                  <p:childTnLst>
                                    <p:animMotion origin="layout" path="M -0.00746 -0.0213 L -0.12673 -0.22477 " pathEditMode="relative" rAng="0" ptsTypes="AA">
                                      <p:cBhvr>
                                        <p:cTn id="67" dur="500" fill="hold"/>
                                        <p:tgtEl>
                                          <p:spTgt spid="34"/>
                                        </p:tgtEl>
                                        <p:attrNameLst>
                                          <p:attrName>ppt_x</p:attrName>
                                          <p:attrName>ppt_y</p:attrName>
                                        </p:attrNameLst>
                                      </p:cBhvr>
                                      <p:rCtr x="-5972" y="-10185"/>
                                    </p:animMotion>
                                  </p:childTnLst>
                                </p:cTn>
                              </p:par>
                              <p:par>
                                <p:cTn id="68" presetID="35" presetClass="path" presetSubtype="0" accel="50000" decel="50000" fill="hold" nodeType="withEffect">
                                  <p:stCondLst>
                                    <p:cond delay="0"/>
                                  </p:stCondLst>
                                  <p:childTnLst>
                                    <p:animMotion origin="layout" path="M -2.5E-6 1.11111E-6 L -0.13489 0.00278 " pathEditMode="relative" rAng="0" ptsTypes="AA">
                                      <p:cBhvr>
                                        <p:cTn id="69" dur="500" fill="hold"/>
                                        <p:tgtEl>
                                          <p:spTgt spid="33"/>
                                        </p:tgtEl>
                                        <p:attrNameLst>
                                          <p:attrName>ppt_x</p:attrName>
                                          <p:attrName>ppt_y</p:attrName>
                                        </p:attrNameLst>
                                      </p:cBhvr>
                                      <p:rCtr x="-6753" y="139"/>
                                    </p:animMotion>
                                  </p:childTnLst>
                                </p:cTn>
                              </p:par>
                            </p:childTnLst>
                          </p:cTn>
                        </p:par>
                        <p:par>
                          <p:cTn id="70" fill="hold">
                            <p:stCondLst>
                              <p:cond delay="500"/>
                            </p:stCondLst>
                            <p:childTnLst>
                              <p:par>
                                <p:cTn id="71" presetID="10" presetClass="exit" presetSubtype="0" fill="hold" nodeType="afterEffect">
                                  <p:stCondLst>
                                    <p:cond delay="0"/>
                                  </p:stCondLst>
                                  <p:childTnLst>
                                    <p:animEffect transition="out" filter="fade">
                                      <p:cBhvr>
                                        <p:cTn id="72" dur="500"/>
                                        <p:tgtEl>
                                          <p:spTgt spid="34"/>
                                        </p:tgtEl>
                                      </p:cBhvr>
                                    </p:animEffect>
                                    <p:set>
                                      <p:cBhvr>
                                        <p:cTn id="73" dur="1" fill="hold">
                                          <p:stCondLst>
                                            <p:cond delay="499"/>
                                          </p:stCondLst>
                                        </p:cTn>
                                        <p:tgtEl>
                                          <p:spTgt spid="34"/>
                                        </p:tgtEl>
                                        <p:attrNameLst>
                                          <p:attrName>style.visibility</p:attrName>
                                        </p:attrNameLst>
                                      </p:cBhvr>
                                      <p:to>
                                        <p:strVal val="hidden"/>
                                      </p:to>
                                    </p:set>
                                  </p:childTnLst>
                                </p:cTn>
                              </p:par>
                              <p:par>
                                <p:cTn id="74" presetID="10" presetClass="exit" presetSubtype="0" fill="hold" nodeType="withEffect">
                                  <p:stCondLst>
                                    <p:cond delay="0"/>
                                  </p:stCondLst>
                                  <p:childTnLst>
                                    <p:animEffect transition="out" filter="fade">
                                      <p:cBhvr>
                                        <p:cTn id="75" dur="500"/>
                                        <p:tgtEl>
                                          <p:spTgt spid="33"/>
                                        </p:tgtEl>
                                      </p:cBhvr>
                                    </p:animEffect>
                                    <p:set>
                                      <p:cBhvr>
                                        <p:cTn id="76" dur="1" fill="hold">
                                          <p:stCondLst>
                                            <p:cond delay="499"/>
                                          </p:stCondLst>
                                        </p:cTn>
                                        <p:tgtEl>
                                          <p:spTgt spid="33"/>
                                        </p:tgtEl>
                                        <p:attrNameLst>
                                          <p:attrName>style.visibility</p:attrName>
                                        </p:attrNameLst>
                                      </p:cBhvr>
                                      <p:to>
                                        <p:strVal val="hidden"/>
                                      </p:to>
                                    </p:set>
                                  </p:childTnLst>
                                </p:cTn>
                              </p:par>
                              <p:par>
                                <p:cTn id="77" presetID="10" presetClass="entr" presetSubtype="0" fill="hold" nodeType="with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fade">
                                      <p:cBhvr>
                                        <p:cTn id="79" dur="500"/>
                                        <p:tgtEl>
                                          <p:spTgt spid="36"/>
                                        </p:tgtEl>
                                      </p:cBhvr>
                                    </p:animEffect>
                                  </p:childTnLst>
                                </p:cTn>
                              </p:par>
                            </p:childTnLst>
                          </p:cTn>
                        </p:par>
                        <p:par>
                          <p:cTn id="80" fill="hold">
                            <p:stCondLst>
                              <p:cond delay="1000"/>
                            </p:stCondLst>
                            <p:childTnLst>
                              <p:par>
                                <p:cTn id="81" presetID="53" presetClass="entr" presetSubtype="16" fill="hold" nodeType="afterEffect">
                                  <p:stCondLst>
                                    <p:cond delay="0"/>
                                  </p:stCondLst>
                                  <p:childTnLst>
                                    <p:set>
                                      <p:cBhvr>
                                        <p:cTn id="82" dur="1" fill="hold">
                                          <p:stCondLst>
                                            <p:cond delay="0"/>
                                          </p:stCondLst>
                                        </p:cTn>
                                        <p:tgtEl>
                                          <p:spTgt spid="40"/>
                                        </p:tgtEl>
                                        <p:attrNameLst>
                                          <p:attrName>style.visibility</p:attrName>
                                        </p:attrNameLst>
                                      </p:cBhvr>
                                      <p:to>
                                        <p:strVal val="visible"/>
                                      </p:to>
                                    </p:set>
                                    <p:anim calcmode="lin" valueType="num">
                                      <p:cBhvr>
                                        <p:cTn id="83" dur="500" fill="hold"/>
                                        <p:tgtEl>
                                          <p:spTgt spid="40"/>
                                        </p:tgtEl>
                                        <p:attrNameLst>
                                          <p:attrName>ppt_w</p:attrName>
                                        </p:attrNameLst>
                                      </p:cBhvr>
                                      <p:tavLst>
                                        <p:tav tm="0">
                                          <p:val>
                                            <p:fltVal val="0"/>
                                          </p:val>
                                        </p:tav>
                                        <p:tav tm="100000">
                                          <p:val>
                                            <p:strVal val="#ppt_w"/>
                                          </p:val>
                                        </p:tav>
                                      </p:tavLst>
                                    </p:anim>
                                    <p:anim calcmode="lin" valueType="num">
                                      <p:cBhvr>
                                        <p:cTn id="84" dur="500" fill="hold"/>
                                        <p:tgtEl>
                                          <p:spTgt spid="40"/>
                                        </p:tgtEl>
                                        <p:attrNameLst>
                                          <p:attrName>ppt_h</p:attrName>
                                        </p:attrNameLst>
                                      </p:cBhvr>
                                      <p:tavLst>
                                        <p:tav tm="0">
                                          <p:val>
                                            <p:fltVal val="0"/>
                                          </p:val>
                                        </p:tav>
                                        <p:tav tm="100000">
                                          <p:val>
                                            <p:strVal val="#ppt_h"/>
                                          </p:val>
                                        </p:tav>
                                      </p:tavLst>
                                    </p:anim>
                                    <p:animEffect transition="in" filter="fade">
                                      <p:cBhvr>
                                        <p:cTn id="85" dur="500"/>
                                        <p:tgtEl>
                                          <p:spTgt spid="40"/>
                                        </p:tgtEl>
                                      </p:cBhvr>
                                    </p:animEffect>
                                  </p:childTnLst>
                                </p:cTn>
                              </p:par>
                              <p:par>
                                <p:cTn id="86" presetID="1" presetClass="mediacall" presetSubtype="0" fill="hold" nodeType="withEffect">
                                  <p:stCondLst>
                                    <p:cond delay="0"/>
                                  </p:stCondLst>
                                  <p:childTnLst>
                                    <p:cmd type="call" cmd="playFrom(0.0)">
                                      <p:cBhvr>
                                        <p:cTn id="87" dur="589" fill="hold"/>
                                        <p:tgtEl>
                                          <p:spTgt spid="38"/>
                                        </p:tgtEl>
                                      </p:cBhvr>
                                    </p:cmd>
                                  </p:childTnLst>
                                </p:cTn>
                              </p:par>
                            </p:childTnLst>
                          </p:cTn>
                        </p:par>
                      </p:childTnLst>
                    </p:cTn>
                  </p:par>
                </p:childTnLst>
              </p:cTn>
              <p:nextCondLst>
                <p:cond evt="onClick" delay="0">
                  <p:tgtEl>
                    <p:spTgt spid="29"/>
                  </p:tgtEl>
                </p:cond>
              </p:nextCondLst>
            </p:seq>
            <p:audio>
              <p:cMediaNode vol="80000">
                <p:cTn id="88" fill="hold" display="0">
                  <p:stCondLst>
                    <p:cond delay="indefinite"/>
                  </p:stCondLst>
                  <p:endCondLst>
                    <p:cond evt="onStopAudio" delay="0">
                      <p:tgtEl>
                        <p:sldTgt/>
                      </p:tgtEl>
                    </p:cond>
                  </p:endCondLst>
                </p:cTn>
                <p:tgtEl>
                  <p:spTgt spid="37"/>
                </p:tgtEl>
              </p:cMediaNode>
            </p:audio>
            <p:audio>
              <p:cMediaNode vol="80000">
                <p:cTn id="89" fill="hold" display="0">
                  <p:stCondLst>
                    <p:cond delay="indefinite"/>
                  </p:stCondLst>
                  <p:endCondLst>
                    <p:cond evt="onStopAudio" delay="0">
                      <p:tgtEl>
                        <p:sldTgt/>
                      </p:tgtEl>
                    </p:cond>
                  </p:endCondLst>
                </p:cTn>
                <p:tgtEl>
                  <p:spTgt spid="38"/>
                </p:tgtEl>
              </p:cMediaNode>
            </p:audio>
            <p:audio>
              <p:cMediaNode vol="80000">
                <p:cTn id="90" fill="hold" display="0">
                  <p:stCondLst>
                    <p:cond delay="indefinite"/>
                  </p:stCondLst>
                  <p:endCondLst>
                    <p:cond evt="onStopAudio" delay="0">
                      <p:tgtEl>
                        <p:sldTgt/>
                      </p:tgtEl>
                    </p:cond>
                  </p:endCondLst>
                </p:cTn>
                <p:tgtEl>
                  <p:spTgt spid="39"/>
                </p:tgtEl>
              </p:cMediaNode>
            </p:audio>
            <p:seq concurrent="1" nextAc="seek">
              <p:cTn id="91" restart="whenNotActive" fill="hold" evtFilter="cancelBubble" nodeType="interactiveSeq">
                <p:stCondLst>
                  <p:cond evt="onClick" delay="0">
                    <p:tgtEl>
                      <p:spTgt spid="94"/>
                    </p:tgtEl>
                  </p:cond>
                </p:stCondLst>
                <p:endSync evt="end" delay="0">
                  <p:rtn val="all"/>
                </p:endSync>
                <p:childTnLst>
                  <p:par>
                    <p:cTn id="92" fill="hold">
                      <p:stCondLst>
                        <p:cond delay="0"/>
                      </p:stCondLst>
                      <p:childTnLst>
                        <p:par>
                          <p:cTn id="93" fill="hold">
                            <p:stCondLst>
                              <p:cond delay="0"/>
                            </p:stCondLst>
                            <p:childTnLst>
                              <p:par>
                                <p:cTn id="94" presetID="11" presetClass="entr" presetSubtype="0" fill="hold" grpId="0" nodeType="afterEffect">
                                  <p:stCondLst>
                                    <p:cond delay="0"/>
                                  </p:stCondLst>
                                  <p:childTnLst>
                                    <p:set>
                                      <p:cBhvr>
                                        <p:cTn id="95" dur="1000">
                                          <p:stCondLst>
                                            <p:cond delay="0"/>
                                          </p:stCondLst>
                                        </p:cTn>
                                        <p:tgtEl>
                                          <p:spTgt spid="63"/>
                                        </p:tgtEl>
                                        <p:attrNameLst>
                                          <p:attrName>style.visibility</p:attrName>
                                        </p:attrNameLst>
                                      </p:cBhvr>
                                      <p:to>
                                        <p:strVal val="visible"/>
                                      </p:to>
                                    </p:set>
                                  </p:childTnLst>
                                </p:cTn>
                              </p:par>
                            </p:childTnLst>
                          </p:cTn>
                        </p:par>
                        <p:par>
                          <p:cTn id="96" fill="hold">
                            <p:stCondLst>
                              <p:cond delay="1000"/>
                            </p:stCondLst>
                            <p:childTnLst>
                              <p:par>
                                <p:cTn id="97" presetID="11" presetClass="entr" presetSubtype="0" fill="hold" grpId="0" nodeType="afterEffect">
                                  <p:stCondLst>
                                    <p:cond delay="0"/>
                                  </p:stCondLst>
                                  <p:childTnLst>
                                    <p:set>
                                      <p:cBhvr>
                                        <p:cTn id="98" dur="1000">
                                          <p:stCondLst>
                                            <p:cond delay="0"/>
                                          </p:stCondLst>
                                        </p:cTn>
                                        <p:tgtEl>
                                          <p:spTgt spid="64"/>
                                        </p:tgtEl>
                                        <p:attrNameLst>
                                          <p:attrName>style.visibility</p:attrName>
                                        </p:attrNameLst>
                                      </p:cBhvr>
                                      <p:to>
                                        <p:strVal val="visible"/>
                                      </p:to>
                                    </p:set>
                                  </p:childTnLst>
                                </p:cTn>
                              </p:par>
                            </p:childTnLst>
                          </p:cTn>
                        </p:par>
                        <p:par>
                          <p:cTn id="99" fill="hold">
                            <p:stCondLst>
                              <p:cond delay="2000"/>
                            </p:stCondLst>
                            <p:childTnLst>
                              <p:par>
                                <p:cTn id="100" presetID="11" presetClass="entr" presetSubtype="0" fill="hold" grpId="0" nodeType="afterEffect">
                                  <p:stCondLst>
                                    <p:cond delay="0"/>
                                  </p:stCondLst>
                                  <p:childTnLst>
                                    <p:set>
                                      <p:cBhvr>
                                        <p:cTn id="101" dur="1000">
                                          <p:stCondLst>
                                            <p:cond delay="0"/>
                                          </p:stCondLst>
                                        </p:cTn>
                                        <p:tgtEl>
                                          <p:spTgt spid="65"/>
                                        </p:tgtEl>
                                        <p:attrNameLst>
                                          <p:attrName>style.visibility</p:attrName>
                                        </p:attrNameLst>
                                      </p:cBhvr>
                                      <p:to>
                                        <p:strVal val="visible"/>
                                      </p:to>
                                    </p:set>
                                  </p:childTnLst>
                                </p:cTn>
                              </p:par>
                            </p:childTnLst>
                          </p:cTn>
                        </p:par>
                        <p:par>
                          <p:cTn id="102" fill="hold">
                            <p:stCondLst>
                              <p:cond delay="3000"/>
                            </p:stCondLst>
                            <p:childTnLst>
                              <p:par>
                                <p:cTn id="103" presetID="11" presetClass="entr" presetSubtype="0" fill="hold" grpId="0" nodeType="afterEffect">
                                  <p:stCondLst>
                                    <p:cond delay="0"/>
                                  </p:stCondLst>
                                  <p:childTnLst>
                                    <p:set>
                                      <p:cBhvr>
                                        <p:cTn id="104" dur="1000">
                                          <p:stCondLst>
                                            <p:cond delay="0"/>
                                          </p:stCondLst>
                                        </p:cTn>
                                        <p:tgtEl>
                                          <p:spTgt spid="66"/>
                                        </p:tgtEl>
                                        <p:attrNameLst>
                                          <p:attrName>style.visibility</p:attrName>
                                        </p:attrNameLst>
                                      </p:cBhvr>
                                      <p:to>
                                        <p:strVal val="visible"/>
                                      </p:to>
                                    </p:set>
                                  </p:childTnLst>
                                </p:cTn>
                              </p:par>
                            </p:childTnLst>
                          </p:cTn>
                        </p:par>
                        <p:par>
                          <p:cTn id="105" fill="hold">
                            <p:stCondLst>
                              <p:cond delay="4000"/>
                            </p:stCondLst>
                            <p:childTnLst>
                              <p:par>
                                <p:cTn id="106" presetID="11" presetClass="entr" presetSubtype="0" fill="hold" grpId="0" nodeType="afterEffect">
                                  <p:stCondLst>
                                    <p:cond delay="0"/>
                                  </p:stCondLst>
                                  <p:childTnLst>
                                    <p:set>
                                      <p:cBhvr>
                                        <p:cTn id="107" dur="1000">
                                          <p:stCondLst>
                                            <p:cond delay="0"/>
                                          </p:stCondLst>
                                        </p:cTn>
                                        <p:tgtEl>
                                          <p:spTgt spid="67"/>
                                        </p:tgtEl>
                                        <p:attrNameLst>
                                          <p:attrName>style.visibility</p:attrName>
                                        </p:attrNameLst>
                                      </p:cBhvr>
                                      <p:to>
                                        <p:strVal val="visible"/>
                                      </p:to>
                                    </p:set>
                                  </p:childTnLst>
                                </p:cTn>
                              </p:par>
                            </p:childTnLst>
                          </p:cTn>
                        </p:par>
                        <p:par>
                          <p:cTn id="108" fill="hold">
                            <p:stCondLst>
                              <p:cond delay="5000"/>
                            </p:stCondLst>
                            <p:childTnLst>
                              <p:par>
                                <p:cTn id="109" presetID="11" presetClass="entr" presetSubtype="0" fill="hold" grpId="0" nodeType="afterEffect">
                                  <p:stCondLst>
                                    <p:cond delay="0"/>
                                  </p:stCondLst>
                                  <p:childTnLst>
                                    <p:set>
                                      <p:cBhvr>
                                        <p:cTn id="110" dur="1000">
                                          <p:stCondLst>
                                            <p:cond delay="0"/>
                                          </p:stCondLst>
                                        </p:cTn>
                                        <p:tgtEl>
                                          <p:spTgt spid="68"/>
                                        </p:tgtEl>
                                        <p:attrNameLst>
                                          <p:attrName>style.visibility</p:attrName>
                                        </p:attrNameLst>
                                      </p:cBhvr>
                                      <p:to>
                                        <p:strVal val="visible"/>
                                      </p:to>
                                    </p:set>
                                  </p:childTnLst>
                                </p:cTn>
                              </p:par>
                            </p:childTnLst>
                          </p:cTn>
                        </p:par>
                        <p:par>
                          <p:cTn id="111" fill="hold">
                            <p:stCondLst>
                              <p:cond delay="6000"/>
                            </p:stCondLst>
                            <p:childTnLst>
                              <p:par>
                                <p:cTn id="112" presetID="11" presetClass="entr" presetSubtype="0" fill="hold" grpId="0" nodeType="afterEffect">
                                  <p:stCondLst>
                                    <p:cond delay="0"/>
                                  </p:stCondLst>
                                  <p:childTnLst>
                                    <p:set>
                                      <p:cBhvr>
                                        <p:cTn id="113" dur="1000">
                                          <p:stCondLst>
                                            <p:cond delay="0"/>
                                          </p:stCondLst>
                                        </p:cTn>
                                        <p:tgtEl>
                                          <p:spTgt spid="69"/>
                                        </p:tgtEl>
                                        <p:attrNameLst>
                                          <p:attrName>style.visibility</p:attrName>
                                        </p:attrNameLst>
                                      </p:cBhvr>
                                      <p:to>
                                        <p:strVal val="visible"/>
                                      </p:to>
                                    </p:set>
                                  </p:childTnLst>
                                </p:cTn>
                              </p:par>
                            </p:childTnLst>
                          </p:cTn>
                        </p:par>
                        <p:par>
                          <p:cTn id="114" fill="hold">
                            <p:stCondLst>
                              <p:cond delay="7000"/>
                            </p:stCondLst>
                            <p:childTnLst>
                              <p:par>
                                <p:cTn id="115" presetID="11" presetClass="entr" presetSubtype="0" fill="hold" grpId="0" nodeType="afterEffect">
                                  <p:stCondLst>
                                    <p:cond delay="0"/>
                                  </p:stCondLst>
                                  <p:childTnLst>
                                    <p:set>
                                      <p:cBhvr>
                                        <p:cTn id="116" dur="1000">
                                          <p:stCondLst>
                                            <p:cond delay="0"/>
                                          </p:stCondLst>
                                        </p:cTn>
                                        <p:tgtEl>
                                          <p:spTgt spid="70"/>
                                        </p:tgtEl>
                                        <p:attrNameLst>
                                          <p:attrName>style.visibility</p:attrName>
                                        </p:attrNameLst>
                                      </p:cBhvr>
                                      <p:to>
                                        <p:strVal val="visible"/>
                                      </p:to>
                                    </p:set>
                                  </p:childTnLst>
                                </p:cTn>
                              </p:par>
                            </p:childTnLst>
                          </p:cTn>
                        </p:par>
                        <p:par>
                          <p:cTn id="117" fill="hold">
                            <p:stCondLst>
                              <p:cond delay="8000"/>
                            </p:stCondLst>
                            <p:childTnLst>
                              <p:par>
                                <p:cTn id="118" presetID="11" presetClass="entr" presetSubtype="0" fill="hold" grpId="0" nodeType="afterEffect">
                                  <p:stCondLst>
                                    <p:cond delay="0"/>
                                  </p:stCondLst>
                                  <p:childTnLst>
                                    <p:set>
                                      <p:cBhvr>
                                        <p:cTn id="119" dur="1000">
                                          <p:stCondLst>
                                            <p:cond delay="0"/>
                                          </p:stCondLst>
                                        </p:cTn>
                                        <p:tgtEl>
                                          <p:spTgt spid="71"/>
                                        </p:tgtEl>
                                        <p:attrNameLst>
                                          <p:attrName>style.visibility</p:attrName>
                                        </p:attrNameLst>
                                      </p:cBhvr>
                                      <p:to>
                                        <p:strVal val="visible"/>
                                      </p:to>
                                    </p:set>
                                  </p:childTnLst>
                                </p:cTn>
                              </p:par>
                            </p:childTnLst>
                          </p:cTn>
                        </p:par>
                        <p:par>
                          <p:cTn id="120" fill="hold">
                            <p:stCondLst>
                              <p:cond delay="9000"/>
                            </p:stCondLst>
                            <p:childTnLst>
                              <p:par>
                                <p:cTn id="121" presetID="11" presetClass="entr" presetSubtype="0" fill="hold" grpId="0" nodeType="afterEffect">
                                  <p:stCondLst>
                                    <p:cond delay="0"/>
                                  </p:stCondLst>
                                  <p:childTnLst>
                                    <p:set>
                                      <p:cBhvr>
                                        <p:cTn id="122" dur="1000">
                                          <p:stCondLst>
                                            <p:cond delay="0"/>
                                          </p:stCondLst>
                                        </p:cTn>
                                        <p:tgtEl>
                                          <p:spTgt spid="72"/>
                                        </p:tgtEl>
                                        <p:attrNameLst>
                                          <p:attrName>style.visibility</p:attrName>
                                        </p:attrNameLst>
                                      </p:cBhvr>
                                      <p:to>
                                        <p:strVal val="visible"/>
                                      </p:to>
                                    </p:set>
                                  </p:childTnLst>
                                </p:cTn>
                              </p:par>
                            </p:childTnLst>
                          </p:cTn>
                        </p:par>
                        <p:par>
                          <p:cTn id="123" fill="hold">
                            <p:stCondLst>
                              <p:cond delay="10000"/>
                            </p:stCondLst>
                            <p:childTnLst>
                              <p:par>
                                <p:cTn id="124" presetID="11" presetClass="entr" presetSubtype="0" fill="hold" grpId="0" nodeType="afterEffect">
                                  <p:stCondLst>
                                    <p:cond delay="0"/>
                                  </p:stCondLst>
                                  <p:childTnLst>
                                    <p:set>
                                      <p:cBhvr>
                                        <p:cTn id="125" dur="1000">
                                          <p:stCondLst>
                                            <p:cond delay="0"/>
                                          </p:stCondLst>
                                        </p:cTn>
                                        <p:tgtEl>
                                          <p:spTgt spid="73"/>
                                        </p:tgtEl>
                                        <p:attrNameLst>
                                          <p:attrName>style.visibility</p:attrName>
                                        </p:attrNameLst>
                                      </p:cBhvr>
                                      <p:to>
                                        <p:strVal val="visible"/>
                                      </p:to>
                                    </p:set>
                                  </p:childTnLst>
                                </p:cTn>
                              </p:par>
                            </p:childTnLst>
                          </p:cTn>
                        </p:par>
                        <p:par>
                          <p:cTn id="126" fill="hold">
                            <p:stCondLst>
                              <p:cond delay="11000"/>
                            </p:stCondLst>
                            <p:childTnLst>
                              <p:par>
                                <p:cTn id="127" presetID="11" presetClass="entr" presetSubtype="0" fill="hold" grpId="0" nodeType="afterEffect">
                                  <p:stCondLst>
                                    <p:cond delay="0"/>
                                  </p:stCondLst>
                                  <p:childTnLst>
                                    <p:set>
                                      <p:cBhvr>
                                        <p:cTn id="128" dur="1000">
                                          <p:stCondLst>
                                            <p:cond delay="0"/>
                                          </p:stCondLst>
                                        </p:cTn>
                                        <p:tgtEl>
                                          <p:spTgt spid="74"/>
                                        </p:tgtEl>
                                        <p:attrNameLst>
                                          <p:attrName>style.visibility</p:attrName>
                                        </p:attrNameLst>
                                      </p:cBhvr>
                                      <p:to>
                                        <p:strVal val="visible"/>
                                      </p:to>
                                    </p:set>
                                  </p:childTnLst>
                                </p:cTn>
                              </p:par>
                            </p:childTnLst>
                          </p:cTn>
                        </p:par>
                        <p:par>
                          <p:cTn id="129" fill="hold">
                            <p:stCondLst>
                              <p:cond delay="12000"/>
                            </p:stCondLst>
                            <p:childTnLst>
                              <p:par>
                                <p:cTn id="130" presetID="11" presetClass="entr" presetSubtype="0" fill="hold" grpId="0" nodeType="afterEffect">
                                  <p:stCondLst>
                                    <p:cond delay="0"/>
                                  </p:stCondLst>
                                  <p:childTnLst>
                                    <p:set>
                                      <p:cBhvr>
                                        <p:cTn id="131" dur="1000">
                                          <p:stCondLst>
                                            <p:cond delay="0"/>
                                          </p:stCondLst>
                                        </p:cTn>
                                        <p:tgtEl>
                                          <p:spTgt spid="75"/>
                                        </p:tgtEl>
                                        <p:attrNameLst>
                                          <p:attrName>style.visibility</p:attrName>
                                        </p:attrNameLst>
                                      </p:cBhvr>
                                      <p:to>
                                        <p:strVal val="visible"/>
                                      </p:to>
                                    </p:set>
                                  </p:childTnLst>
                                </p:cTn>
                              </p:par>
                            </p:childTnLst>
                          </p:cTn>
                        </p:par>
                        <p:par>
                          <p:cTn id="132" fill="hold">
                            <p:stCondLst>
                              <p:cond delay="13000"/>
                            </p:stCondLst>
                            <p:childTnLst>
                              <p:par>
                                <p:cTn id="133" presetID="11" presetClass="entr" presetSubtype="0" fill="hold" grpId="0" nodeType="afterEffect">
                                  <p:stCondLst>
                                    <p:cond delay="0"/>
                                  </p:stCondLst>
                                  <p:childTnLst>
                                    <p:set>
                                      <p:cBhvr>
                                        <p:cTn id="134" dur="1000">
                                          <p:stCondLst>
                                            <p:cond delay="0"/>
                                          </p:stCondLst>
                                        </p:cTn>
                                        <p:tgtEl>
                                          <p:spTgt spid="76"/>
                                        </p:tgtEl>
                                        <p:attrNameLst>
                                          <p:attrName>style.visibility</p:attrName>
                                        </p:attrNameLst>
                                      </p:cBhvr>
                                      <p:to>
                                        <p:strVal val="visible"/>
                                      </p:to>
                                    </p:set>
                                  </p:childTnLst>
                                </p:cTn>
                              </p:par>
                            </p:childTnLst>
                          </p:cTn>
                        </p:par>
                        <p:par>
                          <p:cTn id="135" fill="hold">
                            <p:stCondLst>
                              <p:cond delay="14000"/>
                            </p:stCondLst>
                            <p:childTnLst>
                              <p:par>
                                <p:cTn id="136" presetID="11" presetClass="entr" presetSubtype="0" fill="hold" grpId="0" nodeType="afterEffect">
                                  <p:stCondLst>
                                    <p:cond delay="0"/>
                                  </p:stCondLst>
                                  <p:childTnLst>
                                    <p:set>
                                      <p:cBhvr>
                                        <p:cTn id="137" dur="1000">
                                          <p:stCondLst>
                                            <p:cond delay="0"/>
                                          </p:stCondLst>
                                        </p:cTn>
                                        <p:tgtEl>
                                          <p:spTgt spid="77"/>
                                        </p:tgtEl>
                                        <p:attrNameLst>
                                          <p:attrName>style.visibility</p:attrName>
                                        </p:attrNameLst>
                                      </p:cBhvr>
                                      <p:to>
                                        <p:strVal val="visible"/>
                                      </p:to>
                                    </p:set>
                                  </p:childTnLst>
                                </p:cTn>
                              </p:par>
                            </p:childTnLst>
                          </p:cTn>
                        </p:par>
                        <p:par>
                          <p:cTn id="138" fill="hold">
                            <p:stCondLst>
                              <p:cond delay="15000"/>
                            </p:stCondLst>
                            <p:childTnLst>
                              <p:par>
                                <p:cTn id="139" presetID="11" presetClass="entr" presetSubtype="0" fill="hold" grpId="0" nodeType="afterEffect">
                                  <p:stCondLst>
                                    <p:cond delay="0"/>
                                  </p:stCondLst>
                                  <p:childTnLst>
                                    <p:set>
                                      <p:cBhvr>
                                        <p:cTn id="140" dur="1000">
                                          <p:stCondLst>
                                            <p:cond delay="0"/>
                                          </p:stCondLst>
                                        </p:cTn>
                                        <p:tgtEl>
                                          <p:spTgt spid="78"/>
                                        </p:tgtEl>
                                        <p:attrNameLst>
                                          <p:attrName>style.visibility</p:attrName>
                                        </p:attrNameLst>
                                      </p:cBhvr>
                                      <p:to>
                                        <p:strVal val="visible"/>
                                      </p:to>
                                    </p:set>
                                  </p:childTnLst>
                                </p:cTn>
                              </p:par>
                            </p:childTnLst>
                          </p:cTn>
                        </p:par>
                        <p:par>
                          <p:cTn id="141" fill="hold">
                            <p:stCondLst>
                              <p:cond delay="16000"/>
                            </p:stCondLst>
                            <p:childTnLst>
                              <p:par>
                                <p:cTn id="142" presetID="11" presetClass="entr" presetSubtype="0" fill="hold" grpId="0" nodeType="afterEffect">
                                  <p:stCondLst>
                                    <p:cond delay="0"/>
                                  </p:stCondLst>
                                  <p:childTnLst>
                                    <p:set>
                                      <p:cBhvr>
                                        <p:cTn id="143" dur="1000">
                                          <p:stCondLst>
                                            <p:cond delay="0"/>
                                          </p:stCondLst>
                                        </p:cTn>
                                        <p:tgtEl>
                                          <p:spTgt spid="79"/>
                                        </p:tgtEl>
                                        <p:attrNameLst>
                                          <p:attrName>style.visibility</p:attrName>
                                        </p:attrNameLst>
                                      </p:cBhvr>
                                      <p:to>
                                        <p:strVal val="visible"/>
                                      </p:to>
                                    </p:set>
                                  </p:childTnLst>
                                </p:cTn>
                              </p:par>
                            </p:childTnLst>
                          </p:cTn>
                        </p:par>
                        <p:par>
                          <p:cTn id="144" fill="hold">
                            <p:stCondLst>
                              <p:cond delay="17000"/>
                            </p:stCondLst>
                            <p:childTnLst>
                              <p:par>
                                <p:cTn id="145" presetID="11" presetClass="entr" presetSubtype="0" fill="hold" grpId="0" nodeType="afterEffect">
                                  <p:stCondLst>
                                    <p:cond delay="0"/>
                                  </p:stCondLst>
                                  <p:childTnLst>
                                    <p:set>
                                      <p:cBhvr>
                                        <p:cTn id="146" dur="1000">
                                          <p:stCondLst>
                                            <p:cond delay="0"/>
                                          </p:stCondLst>
                                        </p:cTn>
                                        <p:tgtEl>
                                          <p:spTgt spid="80"/>
                                        </p:tgtEl>
                                        <p:attrNameLst>
                                          <p:attrName>style.visibility</p:attrName>
                                        </p:attrNameLst>
                                      </p:cBhvr>
                                      <p:to>
                                        <p:strVal val="visible"/>
                                      </p:to>
                                    </p:set>
                                  </p:childTnLst>
                                </p:cTn>
                              </p:par>
                            </p:childTnLst>
                          </p:cTn>
                        </p:par>
                        <p:par>
                          <p:cTn id="147" fill="hold">
                            <p:stCondLst>
                              <p:cond delay="18000"/>
                            </p:stCondLst>
                            <p:childTnLst>
                              <p:par>
                                <p:cTn id="148" presetID="11" presetClass="entr" presetSubtype="0" fill="hold" grpId="0" nodeType="afterEffect">
                                  <p:stCondLst>
                                    <p:cond delay="0"/>
                                  </p:stCondLst>
                                  <p:childTnLst>
                                    <p:set>
                                      <p:cBhvr>
                                        <p:cTn id="149" dur="1000">
                                          <p:stCondLst>
                                            <p:cond delay="0"/>
                                          </p:stCondLst>
                                        </p:cTn>
                                        <p:tgtEl>
                                          <p:spTgt spid="81"/>
                                        </p:tgtEl>
                                        <p:attrNameLst>
                                          <p:attrName>style.visibility</p:attrName>
                                        </p:attrNameLst>
                                      </p:cBhvr>
                                      <p:to>
                                        <p:strVal val="visible"/>
                                      </p:to>
                                    </p:set>
                                  </p:childTnLst>
                                </p:cTn>
                              </p:par>
                            </p:childTnLst>
                          </p:cTn>
                        </p:par>
                        <p:par>
                          <p:cTn id="150" fill="hold">
                            <p:stCondLst>
                              <p:cond delay="19000"/>
                            </p:stCondLst>
                            <p:childTnLst>
                              <p:par>
                                <p:cTn id="151" presetID="11" presetClass="entr" presetSubtype="0" fill="hold" grpId="0" nodeType="afterEffect">
                                  <p:stCondLst>
                                    <p:cond delay="0"/>
                                  </p:stCondLst>
                                  <p:childTnLst>
                                    <p:set>
                                      <p:cBhvr>
                                        <p:cTn id="152" dur="1000">
                                          <p:stCondLst>
                                            <p:cond delay="0"/>
                                          </p:stCondLst>
                                        </p:cTn>
                                        <p:tgtEl>
                                          <p:spTgt spid="82"/>
                                        </p:tgtEl>
                                        <p:attrNameLst>
                                          <p:attrName>style.visibility</p:attrName>
                                        </p:attrNameLst>
                                      </p:cBhvr>
                                      <p:to>
                                        <p:strVal val="visible"/>
                                      </p:to>
                                    </p:set>
                                  </p:childTnLst>
                                </p:cTn>
                              </p:par>
                            </p:childTnLst>
                          </p:cTn>
                        </p:par>
                        <p:par>
                          <p:cTn id="153" fill="hold">
                            <p:stCondLst>
                              <p:cond delay="20000"/>
                            </p:stCondLst>
                            <p:childTnLst>
                              <p:par>
                                <p:cTn id="154" presetID="11" presetClass="entr" presetSubtype="0" fill="hold" grpId="0" nodeType="afterEffect">
                                  <p:stCondLst>
                                    <p:cond delay="0"/>
                                  </p:stCondLst>
                                  <p:childTnLst>
                                    <p:set>
                                      <p:cBhvr>
                                        <p:cTn id="155" dur="1000">
                                          <p:stCondLst>
                                            <p:cond delay="0"/>
                                          </p:stCondLst>
                                        </p:cTn>
                                        <p:tgtEl>
                                          <p:spTgt spid="83"/>
                                        </p:tgtEl>
                                        <p:attrNameLst>
                                          <p:attrName>style.visibility</p:attrName>
                                        </p:attrNameLst>
                                      </p:cBhvr>
                                      <p:to>
                                        <p:strVal val="visible"/>
                                      </p:to>
                                    </p:set>
                                  </p:childTnLst>
                                </p:cTn>
                              </p:par>
                            </p:childTnLst>
                          </p:cTn>
                        </p:par>
                        <p:par>
                          <p:cTn id="156" fill="hold">
                            <p:stCondLst>
                              <p:cond delay="21000"/>
                            </p:stCondLst>
                            <p:childTnLst>
                              <p:par>
                                <p:cTn id="157" presetID="11" presetClass="entr" presetSubtype="0" fill="hold" grpId="0" nodeType="afterEffect">
                                  <p:stCondLst>
                                    <p:cond delay="0"/>
                                  </p:stCondLst>
                                  <p:childTnLst>
                                    <p:set>
                                      <p:cBhvr>
                                        <p:cTn id="158" dur="1000">
                                          <p:stCondLst>
                                            <p:cond delay="0"/>
                                          </p:stCondLst>
                                        </p:cTn>
                                        <p:tgtEl>
                                          <p:spTgt spid="84"/>
                                        </p:tgtEl>
                                        <p:attrNameLst>
                                          <p:attrName>style.visibility</p:attrName>
                                        </p:attrNameLst>
                                      </p:cBhvr>
                                      <p:to>
                                        <p:strVal val="visible"/>
                                      </p:to>
                                    </p:set>
                                  </p:childTnLst>
                                </p:cTn>
                              </p:par>
                            </p:childTnLst>
                          </p:cTn>
                        </p:par>
                        <p:par>
                          <p:cTn id="159" fill="hold">
                            <p:stCondLst>
                              <p:cond delay="22000"/>
                            </p:stCondLst>
                            <p:childTnLst>
                              <p:par>
                                <p:cTn id="160" presetID="11" presetClass="entr" presetSubtype="0" fill="hold" grpId="0" nodeType="afterEffect">
                                  <p:stCondLst>
                                    <p:cond delay="0"/>
                                  </p:stCondLst>
                                  <p:childTnLst>
                                    <p:set>
                                      <p:cBhvr>
                                        <p:cTn id="161" dur="1000">
                                          <p:stCondLst>
                                            <p:cond delay="0"/>
                                          </p:stCondLst>
                                        </p:cTn>
                                        <p:tgtEl>
                                          <p:spTgt spid="85"/>
                                        </p:tgtEl>
                                        <p:attrNameLst>
                                          <p:attrName>style.visibility</p:attrName>
                                        </p:attrNameLst>
                                      </p:cBhvr>
                                      <p:to>
                                        <p:strVal val="visible"/>
                                      </p:to>
                                    </p:set>
                                  </p:childTnLst>
                                </p:cTn>
                              </p:par>
                            </p:childTnLst>
                          </p:cTn>
                        </p:par>
                        <p:par>
                          <p:cTn id="162" fill="hold">
                            <p:stCondLst>
                              <p:cond delay="23000"/>
                            </p:stCondLst>
                            <p:childTnLst>
                              <p:par>
                                <p:cTn id="163" presetID="11" presetClass="entr" presetSubtype="0" fill="hold" grpId="0" nodeType="afterEffect">
                                  <p:stCondLst>
                                    <p:cond delay="0"/>
                                  </p:stCondLst>
                                  <p:childTnLst>
                                    <p:set>
                                      <p:cBhvr>
                                        <p:cTn id="164" dur="1000">
                                          <p:stCondLst>
                                            <p:cond delay="0"/>
                                          </p:stCondLst>
                                        </p:cTn>
                                        <p:tgtEl>
                                          <p:spTgt spid="86"/>
                                        </p:tgtEl>
                                        <p:attrNameLst>
                                          <p:attrName>style.visibility</p:attrName>
                                        </p:attrNameLst>
                                      </p:cBhvr>
                                      <p:to>
                                        <p:strVal val="visible"/>
                                      </p:to>
                                    </p:set>
                                  </p:childTnLst>
                                </p:cTn>
                              </p:par>
                            </p:childTnLst>
                          </p:cTn>
                        </p:par>
                        <p:par>
                          <p:cTn id="165" fill="hold">
                            <p:stCondLst>
                              <p:cond delay="24000"/>
                            </p:stCondLst>
                            <p:childTnLst>
                              <p:par>
                                <p:cTn id="166" presetID="11" presetClass="entr" presetSubtype="0" fill="hold" grpId="0" nodeType="afterEffect">
                                  <p:stCondLst>
                                    <p:cond delay="0"/>
                                  </p:stCondLst>
                                  <p:childTnLst>
                                    <p:set>
                                      <p:cBhvr>
                                        <p:cTn id="167" dur="1000">
                                          <p:stCondLst>
                                            <p:cond delay="0"/>
                                          </p:stCondLst>
                                        </p:cTn>
                                        <p:tgtEl>
                                          <p:spTgt spid="87"/>
                                        </p:tgtEl>
                                        <p:attrNameLst>
                                          <p:attrName>style.visibility</p:attrName>
                                        </p:attrNameLst>
                                      </p:cBhvr>
                                      <p:to>
                                        <p:strVal val="visible"/>
                                      </p:to>
                                    </p:set>
                                  </p:childTnLst>
                                </p:cTn>
                              </p:par>
                            </p:childTnLst>
                          </p:cTn>
                        </p:par>
                        <p:par>
                          <p:cTn id="168" fill="hold">
                            <p:stCondLst>
                              <p:cond delay="25000"/>
                            </p:stCondLst>
                            <p:childTnLst>
                              <p:par>
                                <p:cTn id="169" presetID="11" presetClass="entr" presetSubtype="0" fill="hold" grpId="0" nodeType="afterEffect">
                                  <p:stCondLst>
                                    <p:cond delay="0"/>
                                  </p:stCondLst>
                                  <p:childTnLst>
                                    <p:set>
                                      <p:cBhvr>
                                        <p:cTn id="170" dur="1000">
                                          <p:stCondLst>
                                            <p:cond delay="0"/>
                                          </p:stCondLst>
                                        </p:cTn>
                                        <p:tgtEl>
                                          <p:spTgt spid="88"/>
                                        </p:tgtEl>
                                        <p:attrNameLst>
                                          <p:attrName>style.visibility</p:attrName>
                                        </p:attrNameLst>
                                      </p:cBhvr>
                                      <p:to>
                                        <p:strVal val="visible"/>
                                      </p:to>
                                    </p:set>
                                  </p:childTnLst>
                                </p:cTn>
                              </p:par>
                            </p:childTnLst>
                          </p:cTn>
                        </p:par>
                        <p:par>
                          <p:cTn id="171" fill="hold">
                            <p:stCondLst>
                              <p:cond delay="26000"/>
                            </p:stCondLst>
                            <p:childTnLst>
                              <p:par>
                                <p:cTn id="172" presetID="11" presetClass="entr" presetSubtype="0" fill="hold" grpId="0" nodeType="afterEffect">
                                  <p:stCondLst>
                                    <p:cond delay="0"/>
                                  </p:stCondLst>
                                  <p:childTnLst>
                                    <p:set>
                                      <p:cBhvr>
                                        <p:cTn id="173" dur="1000">
                                          <p:stCondLst>
                                            <p:cond delay="0"/>
                                          </p:stCondLst>
                                        </p:cTn>
                                        <p:tgtEl>
                                          <p:spTgt spid="89"/>
                                        </p:tgtEl>
                                        <p:attrNameLst>
                                          <p:attrName>style.visibility</p:attrName>
                                        </p:attrNameLst>
                                      </p:cBhvr>
                                      <p:to>
                                        <p:strVal val="visible"/>
                                      </p:to>
                                    </p:set>
                                  </p:childTnLst>
                                </p:cTn>
                              </p:par>
                            </p:childTnLst>
                          </p:cTn>
                        </p:par>
                        <p:par>
                          <p:cTn id="174" fill="hold">
                            <p:stCondLst>
                              <p:cond delay="27000"/>
                            </p:stCondLst>
                            <p:childTnLst>
                              <p:par>
                                <p:cTn id="175" presetID="11" presetClass="entr" presetSubtype="0" fill="hold" grpId="0" nodeType="afterEffect">
                                  <p:stCondLst>
                                    <p:cond delay="0"/>
                                  </p:stCondLst>
                                  <p:childTnLst>
                                    <p:set>
                                      <p:cBhvr>
                                        <p:cTn id="176" dur="1000">
                                          <p:stCondLst>
                                            <p:cond delay="0"/>
                                          </p:stCondLst>
                                        </p:cTn>
                                        <p:tgtEl>
                                          <p:spTgt spid="90"/>
                                        </p:tgtEl>
                                        <p:attrNameLst>
                                          <p:attrName>style.visibility</p:attrName>
                                        </p:attrNameLst>
                                      </p:cBhvr>
                                      <p:to>
                                        <p:strVal val="visible"/>
                                      </p:to>
                                    </p:set>
                                  </p:childTnLst>
                                </p:cTn>
                              </p:par>
                            </p:childTnLst>
                          </p:cTn>
                        </p:par>
                        <p:par>
                          <p:cTn id="177" fill="hold">
                            <p:stCondLst>
                              <p:cond delay="28000"/>
                            </p:stCondLst>
                            <p:childTnLst>
                              <p:par>
                                <p:cTn id="178" presetID="11" presetClass="entr" presetSubtype="0" fill="hold" grpId="0" nodeType="afterEffect">
                                  <p:stCondLst>
                                    <p:cond delay="0"/>
                                  </p:stCondLst>
                                  <p:childTnLst>
                                    <p:set>
                                      <p:cBhvr>
                                        <p:cTn id="179" dur="1000">
                                          <p:stCondLst>
                                            <p:cond delay="0"/>
                                          </p:stCondLst>
                                        </p:cTn>
                                        <p:tgtEl>
                                          <p:spTgt spid="91"/>
                                        </p:tgtEl>
                                        <p:attrNameLst>
                                          <p:attrName>style.visibility</p:attrName>
                                        </p:attrNameLst>
                                      </p:cBhvr>
                                      <p:to>
                                        <p:strVal val="visible"/>
                                      </p:to>
                                    </p:set>
                                  </p:childTnLst>
                                </p:cTn>
                              </p:par>
                            </p:childTnLst>
                          </p:cTn>
                        </p:par>
                        <p:par>
                          <p:cTn id="180" fill="hold">
                            <p:stCondLst>
                              <p:cond delay="29000"/>
                            </p:stCondLst>
                            <p:childTnLst>
                              <p:par>
                                <p:cTn id="181" presetID="11" presetClass="entr" presetSubtype="0" fill="hold" grpId="0" nodeType="afterEffect">
                                  <p:stCondLst>
                                    <p:cond delay="0"/>
                                  </p:stCondLst>
                                  <p:childTnLst>
                                    <p:set>
                                      <p:cBhvr>
                                        <p:cTn id="182" dur="1000">
                                          <p:stCondLst>
                                            <p:cond delay="0"/>
                                          </p:stCondLst>
                                        </p:cTn>
                                        <p:tgtEl>
                                          <p:spTgt spid="92"/>
                                        </p:tgtEl>
                                        <p:attrNameLst>
                                          <p:attrName>style.visibility</p:attrName>
                                        </p:attrNameLst>
                                      </p:cBhvr>
                                      <p:to>
                                        <p:strVal val="visible"/>
                                      </p:to>
                                    </p:set>
                                  </p:childTnLst>
                                </p:cTn>
                              </p:par>
                            </p:childTnLst>
                          </p:cTn>
                        </p:par>
                        <p:par>
                          <p:cTn id="183" fill="hold">
                            <p:stCondLst>
                              <p:cond delay="30000"/>
                            </p:stCondLst>
                            <p:childTnLst>
                              <p:par>
                                <p:cTn id="184" presetID="11" presetClass="entr" presetSubtype="0" fill="hold" grpId="0" nodeType="afterEffect">
                                  <p:stCondLst>
                                    <p:cond delay="0"/>
                                  </p:stCondLst>
                                  <p:childTnLst>
                                    <p:set>
                                      <p:cBhvr>
                                        <p:cTn id="185" dur="1000">
                                          <p:stCondLst>
                                            <p:cond delay="0"/>
                                          </p:stCondLst>
                                        </p:cTn>
                                        <p:tgtEl>
                                          <p:spTgt spid="93"/>
                                        </p:tgtEl>
                                        <p:attrNameLst>
                                          <p:attrName>style.visibility</p:attrName>
                                        </p:attrNameLst>
                                      </p:cBhvr>
                                      <p:to>
                                        <p:strVal val="visible"/>
                                      </p:to>
                                    </p:set>
                                  </p:childTnLst>
                                  <p:subTnLst>
                                    <p:audio>
                                      <p:cMediaNode>
                                        <p:cTn display="0" masterRel="sameClick">
                                          <p:stCondLst>
                                            <p:cond evt="begin" delay="0">
                                              <p:tn val="184"/>
                                            </p:cond>
                                          </p:stCondLst>
                                          <p:endCondLst>
                                            <p:cond evt="onStopAudio" delay="0">
                                              <p:tgtEl>
                                                <p:sldTgt/>
                                              </p:tgtEl>
                                            </p:cond>
                                          </p:endCondLst>
                                        </p:cTn>
                                        <p:tgtEl>
                                          <p:sndTgt r:embed="rId8" name="chimes.wav"/>
                                        </p:tgtEl>
                                      </p:cMediaNode>
                                    </p:audio>
                                  </p:subTnLst>
                                </p:cTn>
                              </p:par>
                            </p:childTnLst>
                          </p:cTn>
                        </p:par>
                      </p:childTnLst>
                    </p:cTn>
                  </p:par>
                </p:childTnLst>
              </p:cTn>
              <p:nextCondLst>
                <p:cond evt="onClick" delay="0">
                  <p:tgtEl>
                    <p:spTgt spid="94"/>
                  </p:tgtEl>
                </p:cond>
              </p:nextCondLst>
            </p:seq>
          </p:childTnLst>
        </p:cTn>
      </p:par>
    </p:tnLst>
    <p:bldLst>
      <p:bldP spid="17" grpId="0" animBg="1"/>
      <p:bldP spid="31" grpId="0" animBg="1"/>
      <p:bldP spid="3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9"/>
          <a:stretch>
            <a:fillRect/>
          </a:stretch>
        </p:blipFill>
        <p:spPr>
          <a:xfrm>
            <a:off x="1709295" y="114502"/>
            <a:ext cx="5415398" cy="3055832"/>
          </a:xfrm>
          <a:prstGeom prst="rect">
            <a:avLst/>
          </a:prstGeom>
        </p:spPr>
      </p:pic>
      <mc:AlternateContent xmlns:mc="http://schemas.openxmlformats.org/markup-compatibility/2006">
        <mc:Choice xmlns:a14="http://schemas.microsoft.com/office/drawing/2010/main" Requires="a14">
          <p:sp>
            <p:nvSpPr>
              <p:cNvPr id="21" name="Rectangle: Diagonal Corners Snipped 47">
                <a:extLst>
                  <a:ext uri="{FF2B5EF4-FFF2-40B4-BE49-F238E27FC236}">
                    <a16:creationId xmlns:a16="http://schemas.microsoft.com/office/drawing/2014/main" id="{1BAB9FC1-6344-4332-9C92-BB881858EAD3}"/>
                  </a:ext>
                </a:extLst>
              </p:cNvPr>
              <p:cNvSpPr/>
              <p:nvPr/>
            </p:nvSpPr>
            <p:spPr>
              <a:xfrm>
                <a:off x="126392" y="3427646"/>
                <a:ext cx="8860813" cy="1199944"/>
              </a:xfrm>
              <a:prstGeom prst="snip2DiagRect">
                <a:avLst/>
              </a:prstGeom>
              <a:ln/>
            </p:spPr>
            <p:style>
              <a:lnRef idx="2">
                <a:schemeClr val="accent2"/>
              </a:lnRef>
              <a:fillRef idx="1">
                <a:schemeClr val="lt1"/>
              </a:fillRef>
              <a:effectRef idx="0">
                <a:schemeClr val="accent2"/>
              </a:effectRef>
              <a:fontRef idx="minor">
                <a:schemeClr val="dk1"/>
              </a:fontRef>
            </p:style>
            <p:txBody>
              <a:bodyPr rtlCol="0" anchor="ctr"/>
              <a:lstStyle/>
              <a:p>
                <a:r>
                  <a:rPr lang="en-US" sz="2400" b="1" dirty="0">
                    <a:solidFill>
                      <a:schemeClr val="bg1"/>
                    </a:solidFill>
                    <a:latin typeface="Times New Roman" panose="02020603050405020304" pitchFamily="18" charset="0"/>
                    <a:cs typeface="Times New Roman" panose="02020603050405020304" pitchFamily="18" charset="0"/>
                  </a:rPr>
                  <a:t>Cho</a:t>
                </a:r>
                <a:r>
                  <a:rPr lang="en-US" sz="2400" b="0" i="0" dirty="0" err="1">
                    <a:latin typeface="Times New Roman" panose="02020603050405020304" pitchFamily="18" charset="0"/>
                    <a:cs typeface="Times New Roman" panose="02020603050405020304" pitchFamily="18" charset="0"/>
                  </a:rPr>
                  <a:t>Cho</a:t>
                </a:r>
                <a14:m>
                  <m:oMath xmlns:m="http://schemas.openxmlformats.org/officeDocument/2006/math">
                    <m:r>
                      <a:rPr lang="en-US" sz="2400" b="0" i="0" smtClean="0">
                        <a:latin typeface="Cambria Math" panose="02040503050406030204" pitchFamily="18" charset="0"/>
                      </a:rPr>
                      <m:t> </m:t>
                    </m:r>
                    <m:r>
                      <a:rPr lang="en-US" sz="2400" i="1">
                        <a:latin typeface="Cambria Math" panose="02040503050406030204" pitchFamily="18" charset="0"/>
                      </a:rPr>
                      <m:t>𝛥</m:t>
                    </m:r>
                    <m:r>
                      <a:rPr lang="en-US" sz="2400" i="1">
                        <a:latin typeface="Cambria Math" panose="02040503050406030204" pitchFamily="18" charset="0"/>
                      </a:rPr>
                      <m:t>𝐴𝐵𝐶</m:t>
                    </m:r>
                    <m:r>
                      <a:rPr lang="en-US" sz="2400">
                        <a:latin typeface="Cambria Math" panose="02040503050406030204" pitchFamily="18" charset="0"/>
                      </a:rPr>
                      <m:t>=</m:t>
                    </m:r>
                    <m:r>
                      <a:rPr lang="en-US" sz="2400" i="1">
                        <a:latin typeface="Cambria Math" panose="02040503050406030204" pitchFamily="18" charset="0"/>
                      </a:rPr>
                      <m:t>𝛥</m:t>
                    </m:r>
                    <m:r>
                      <a:rPr lang="en-US" sz="2400" i="1">
                        <a:latin typeface="Cambria Math" panose="02040503050406030204" pitchFamily="18" charset="0"/>
                      </a:rPr>
                      <m:t>𝐷𝐸𝐹</m:t>
                    </m:r>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400" i="1">
                            <a:latin typeface="Cambria Math" panose="02040503050406030204" pitchFamily="18" charset="0"/>
                          </a:rPr>
                        </m:ctrlPr>
                      </m:accPr>
                      <m:e>
                        <m:r>
                          <a:rPr lang="en-US" sz="2400" i="1">
                            <a:latin typeface="Cambria Math" panose="02040503050406030204" pitchFamily="18" charset="0"/>
                          </a:rPr>
                          <m:t>𝐴</m:t>
                        </m:r>
                      </m:e>
                    </m:acc>
                    <m:r>
                      <a:rPr lang="en-US" sz="2400">
                        <a:latin typeface="Cambria Math" panose="02040503050406030204" pitchFamily="18" charset="0"/>
                      </a:rPr>
                      <m:t>=</m:t>
                    </m:r>
                    <m:r>
                      <a:rPr lang="en-US" sz="2400">
                        <a:latin typeface="Cambria Math" panose="02040503050406030204" pitchFamily="18" charset="0"/>
                      </a:rPr>
                      <m:t>33</m:t>
                    </m:r>
                    <m:r>
                      <a:rPr lang="en-US" sz="2400">
                        <a:latin typeface="Cambria Math" panose="02040503050406030204" pitchFamily="18" charset="0"/>
                      </a:rPr>
                      <m:t>°</m:t>
                    </m:r>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a:t>
                </a:r>
                <a:r>
                  <a:rPr lang="vi-VN" sz="2400" dirty="0">
                    <a:latin typeface="Times New Roman" panose="02020603050405020304" pitchFamily="18" charset="0"/>
                    <a:cs typeface="Times New Roman" panose="02020603050405020304" pitchFamily="18" charset="0"/>
                  </a:rPr>
                  <a:t>ươ</a:t>
                </a:r>
                <a:r>
                  <a:rPr lang="en-US" sz="2400" dirty="0">
                    <a:latin typeface="Times New Roman" panose="02020603050405020304" pitchFamily="18" charset="0"/>
                    <a:cs typeface="Times New Roman" panose="02020603050405020304" pitchFamily="18" charset="0"/>
                  </a:rPr>
                  <a:t>ng </a:t>
                </a:r>
                <a:r>
                  <a:rPr lang="en-US" sz="2400" dirty="0" err="1">
                    <a:latin typeface="Times New Roman" panose="02020603050405020304" pitchFamily="18" charset="0"/>
                    <a:cs typeface="Times New Roman" panose="02020603050405020304" pitchFamily="18" charset="0"/>
                  </a:rPr>
                  <a:t>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đúng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a:t>
                </a:r>
                <a:endParaRPr lang="en-US" sz="2400" b="1" dirty="0">
                  <a:solidFill>
                    <a:srgbClr val="FF0000"/>
                  </a:solidFill>
                  <a:latin typeface="Times New Roman" panose="02020603050405020304" pitchFamily="18" charset="0"/>
                  <a:cs typeface="Times New Roman" panose="02020603050405020304" pitchFamily="18" charset="0"/>
                </a:endParaRPr>
              </a:p>
            </p:txBody>
          </p:sp>
        </mc:Choice>
        <mc:Fallback>
          <p:sp>
            <p:nvSpPr>
              <p:cNvPr id="21" name="Rectangle: Diagonal Corners Snipped 47">
                <a:extLst>
                  <a:ext uri="{FF2B5EF4-FFF2-40B4-BE49-F238E27FC236}">
                    <a16:creationId xmlns:a16="http://schemas.microsoft.com/office/drawing/2014/main" id="{1BAB9FC1-6344-4332-9C92-BB881858EAD3}"/>
                  </a:ext>
                </a:extLst>
              </p:cNvPr>
              <p:cNvSpPr>
                <a:spLocks noRot="1" noChangeAspect="1" noMove="1" noResize="1" noEditPoints="1" noAdjustHandles="1" noChangeArrowheads="1" noChangeShapeType="1" noTextEdit="1"/>
              </p:cNvSpPr>
              <p:nvPr/>
            </p:nvSpPr>
            <p:spPr>
              <a:xfrm>
                <a:off x="126392" y="3427646"/>
                <a:ext cx="8860813" cy="1199944"/>
              </a:xfrm>
              <a:prstGeom prst="snip2DiagRect">
                <a:avLst/>
              </a:prstGeom>
              <a:blipFill>
                <a:blip r:embed="rId10"/>
                <a:stretch>
                  <a:fillRect/>
                </a:stretch>
              </a:blip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4770967" y="4978099"/>
                <a:ext cx="3584658" cy="70104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1"/>
                <a:r>
                  <a:rPr lang="en-US" sz="2200" dirty="0">
                    <a:latin typeface="Times New Roman" panose="02020603050405020304" pitchFamily="18" charset="0"/>
                    <a:cs typeface="Times New Roman" panose="02020603050405020304" pitchFamily="18" charset="0"/>
                  </a:rPr>
                  <a:t>B. </a:t>
                </a:r>
                <a14:m>
                  <m:oMath xmlns:m="http://schemas.openxmlformats.org/officeDocument/2006/math">
                    <m:acc>
                      <m:accPr>
                        <m:chr m:val="̂"/>
                        <m:ctrlPr>
                          <a:rPr lang="en-US" sz="2200" i="1">
                            <a:latin typeface="Cambria Math" panose="02040503050406030204" pitchFamily="18" charset="0"/>
                          </a:rPr>
                        </m:ctrlPr>
                      </m:accPr>
                      <m:e>
                        <m:r>
                          <a:rPr lang="en-US" sz="2200" b="0" i="1" smtClean="0">
                            <a:latin typeface="Cambria Math" panose="02040503050406030204" pitchFamily="18" charset="0"/>
                          </a:rPr>
                          <m:t>𝐷</m:t>
                        </m:r>
                      </m:e>
                    </m:acc>
                    <m:r>
                      <a:rPr lang="en-US" sz="2200">
                        <a:latin typeface="Cambria Math" panose="02040503050406030204" pitchFamily="18" charset="0"/>
                      </a:rPr>
                      <m:t>=</m:t>
                    </m:r>
                    <m:r>
                      <a:rPr lang="en-US" sz="2200" b="0" i="0" smtClean="0">
                        <a:latin typeface="Cambria Math" panose="02040503050406030204" pitchFamily="18" charset="0"/>
                      </a:rPr>
                      <m:t>42</m:t>
                    </m:r>
                    <m:r>
                      <a:rPr lang="en-US" sz="2200">
                        <a:latin typeface="Cambria Math" panose="02040503050406030204" pitchFamily="18" charset="0"/>
                      </a:rPr>
                      <m:t>°</m:t>
                    </m:r>
                  </m:oMath>
                </a14:m>
                <a:endParaRPr lang="en-US" sz="2200" dirty="0">
                  <a:latin typeface="Times New Roman" panose="02020603050405020304" pitchFamily="18" charset="0"/>
                  <a:cs typeface="Times New Roman" panose="02020603050405020304" pitchFamily="18"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4770967" y="4978099"/>
                <a:ext cx="3584658" cy="701040"/>
              </a:xfrm>
              <a:prstGeom prst="rect">
                <a:avLst/>
              </a:prstGeom>
              <a:blipFill rotWithShape="0">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angle 29"/>
              <p:cNvSpPr/>
              <p:nvPr/>
            </p:nvSpPr>
            <p:spPr>
              <a:xfrm>
                <a:off x="441960" y="4978099"/>
                <a:ext cx="3620505" cy="70104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1"/>
                <a:r>
                  <a:rPr lang="en-US" sz="2200" dirty="0">
                    <a:latin typeface="Times New Roman" panose="02020603050405020304" pitchFamily="18" charset="0"/>
                    <a:cs typeface="Times New Roman" panose="02020603050405020304" pitchFamily="18" charset="0"/>
                  </a:rPr>
                  <a:t>A. </a:t>
                </a:r>
                <a14:m>
                  <m:oMath xmlns:m="http://schemas.openxmlformats.org/officeDocument/2006/math">
                    <m:acc>
                      <m:accPr>
                        <m:chr m:val="̂"/>
                        <m:ctrlPr>
                          <a:rPr lang="en-US" sz="2200" i="1">
                            <a:latin typeface="Cambria Math" panose="02040503050406030204" pitchFamily="18" charset="0"/>
                          </a:rPr>
                        </m:ctrlPr>
                      </m:accPr>
                      <m:e>
                        <m:r>
                          <a:rPr lang="en-US" sz="2200" b="0" i="1" smtClean="0">
                            <a:latin typeface="Cambria Math" panose="02040503050406030204" pitchFamily="18" charset="0"/>
                          </a:rPr>
                          <m:t>𝐷</m:t>
                        </m:r>
                      </m:e>
                    </m:acc>
                    <m:r>
                      <a:rPr lang="en-US" sz="2200">
                        <a:latin typeface="Cambria Math" panose="02040503050406030204" pitchFamily="18" charset="0"/>
                      </a:rPr>
                      <m:t>=</m:t>
                    </m:r>
                    <m:r>
                      <a:rPr lang="en-US" sz="2200">
                        <a:latin typeface="Cambria Math" panose="02040503050406030204" pitchFamily="18" charset="0"/>
                      </a:rPr>
                      <m:t>33</m:t>
                    </m:r>
                    <m:r>
                      <a:rPr lang="en-US" sz="2200">
                        <a:latin typeface="Cambria Math" panose="02040503050406030204" pitchFamily="18" charset="0"/>
                      </a:rPr>
                      <m:t>°</m:t>
                    </m:r>
                  </m:oMath>
                </a14:m>
                <a:endParaRPr lang="en-US" sz="2200" dirty="0">
                  <a:latin typeface="Times New Roman" panose="02020603050405020304" pitchFamily="18" charset="0"/>
                  <a:cs typeface="Times New Roman" panose="02020603050405020304" pitchFamily="18" charset="0"/>
                </a:endParaRPr>
              </a:p>
            </p:txBody>
          </p:sp>
        </mc:Choice>
        <mc:Fallback xmlns="">
          <p:sp>
            <p:nvSpPr>
              <p:cNvPr id="30" name="Rectangle 29"/>
              <p:cNvSpPr>
                <a:spLocks noRot="1" noChangeAspect="1" noMove="1" noResize="1" noEditPoints="1" noAdjustHandles="1" noChangeArrowheads="1" noChangeShapeType="1" noTextEdit="1"/>
              </p:cNvSpPr>
              <p:nvPr/>
            </p:nvSpPr>
            <p:spPr>
              <a:xfrm>
                <a:off x="441960" y="4978099"/>
                <a:ext cx="3620505" cy="701040"/>
              </a:xfrm>
              <a:prstGeom prst="rect">
                <a:avLst/>
              </a:prstGeom>
              <a:blipFill rotWithShape="0">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0"/>
              <p:cNvSpPr/>
              <p:nvPr/>
            </p:nvSpPr>
            <p:spPr>
              <a:xfrm>
                <a:off x="441960" y="5918490"/>
                <a:ext cx="3620505" cy="70104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1"/>
                <a:r>
                  <a:rPr lang="en-US" sz="2200" dirty="0">
                    <a:latin typeface="Times New Roman" panose="02020603050405020304" pitchFamily="18" charset="0"/>
                    <a:cs typeface="Times New Roman" panose="02020603050405020304" pitchFamily="18" charset="0"/>
                  </a:rPr>
                  <a:t>C. </a:t>
                </a:r>
                <a14:m>
                  <m:oMath xmlns:m="http://schemas.openxmlformats.org/officeDocument/2006/math">
                    <m:acc>
                      <m:accPr>
                        <m:chr m:val="̂"/>
                        <m:ctrlPr>
                          <a:rPr lang="en-US" sz="2200" i="1">
                            <a:latin typeface="Cambria Math" panose="02040503050406030204" pitchFamily="18" charset="0"/>
                          </a:rPr>
                        </m:ctrlPr>
                      </m:accPr>
                      <m:e>
                        <m:r>
                          <a:rPr lang="en-US" sz="2200" b="0" i="1" smtClean="0">
                            <a:latin typeface="Cambria Math" panose="02040503050406030204" pitchFamily="18" charset="0"/>
                          </a:rPr>
                          <m:t>𝐸</m:t>
                        </m:r>
                      </m:e>
                    </m:acc>
                    <m:r>
                      <a:rPr lang="en-US" sz="2200">
                        <a:latin typeface="Cambria Math" panose="02040503050406030204" pitchFamily="18" charset="0"/>
                      </a:rPr>
                      <m:t>=</m:t>
                    </m:r>
                    <m:r>
                      <a:rPr lang="en-US" sz="2200">
                        <a:latin typeface="Cambria Math" panose="02040503050406030204" pitchFamily="18" charset="0"/>
                      </a:rPr>
                      <m:t>33</m:t>
                    </m:r>
                    <m:r>
                      <a:rPr lang="en-US" sz="2200">
                        <a:latin typeface="Cambria Math" panose="02040503050406030204" pitchFamily="18" charset="0"/>
                      </a:rPr>
                      <m:t>°</m:t>
                    </m:r>
                  </m:oMath>
                </a14:m>
                <a:endParaRPr lang="en-US" sz="2200" dirty="0">
                  <a:latin typeface="Times New Roman" panose="02020603050405020304" pitchFamily="18" charset="0"/>
                  <a:cs typeface="Times New Roman" panose="02020603050405020304" pitchFamily="18" charset="0"/>
                </a:endParaRPr>
              </a:p>
            </p:txBody>
          </p:sp>
        </mc:Choice>
        <mc:Fallback xmlns="">
          <p:sp>
            <p:nvSpPr>
              <p:cNvPr id="31" name="Rectangle 30"/>
              <p:cNvSpPr>
                <a:spLocks noRot="1" noChangeAspect="1" noMove="1" noResize="1" noEditPoints="1" noAdjustHandles="1" noChangeArrowheads="1" noChangeShapeType="1" noTextEdit="1"/>
              </p:cNvSpPr>
              <p:nvPr/>
            </p:nvSpPr>
            <p:spPr>
              <a:xfrm>
                <a:off x="441960" y="5918490"/>
                <a:ext cx="3620505" cy="701040"/>
              </a:xfrm>
              <a:prstGeom prst="rect">
                <a:avLst/>
              </a:prstGeom>
              <a:blipFill rotWithShape="0">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ectangle 31"/>
              <p:cNvSpPr/>
              <p:nvPr/>
            </p:nvSpPr>
            <p:spPr>
              <a:xfrm>
                <a:off x="4735120" y="5874152"/>
                <a:ext cx="3620505" cy="70104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1"/>
                <a:r>
                  <a:rPr lang="en-US" sz="2200" dirty="0">
                    <a:latin typeface="Times New Roman" panose="02020603050405020304" pitchFamily="18" charset="0"/>
                    <a:cs typeface="Times New Roman" panose="02020603050405020304" pitchFamily="18" charset="0"/>
                  </a:rPr>
                  <a:t>D. </a:t>
                </a:r>
                <a14:m>
                  <m:oMath xmlns:m="http://schemas.openxmlformats.org/officeDocument/2006/math">
                    <m:acc>
                      <m:accPr>
                        <m:chr m:val="̂"/>
                        <m:ctrlPr>
                          <a:rPr lang="en-US" sz="2200" i="1">
                            <a:latin typeface="Cambria Math" panose="02040503050406030204" pitchFamily="18" charset="0"/>
                          </a:rPr>
                        </m:ctrlPr>
                      </m:accPr>
                      <m:e>
                        <m:r>
                          <a:rPr lang="en-US" sz="2200" b="0" i="1" smtClean="0">
                            <a:latin typeface="Cambria Math" panose="02040503050406030204" pitchFamily="18" charset="0"/>
                          </a:rPr>
                          <m:t>𝐷</m:t>
                        </m:r>
                      </m:e>
                    </m:acc>
                    <m:r>
                      <a:rPr lang="en-US" sz="2200">
                        <a:latin typeface="Cambria Math" panose="02040503050406030204" pitchFamily="18" charset="0"/>
                      </a:rPr>
                      <m:t>=</m:t>
                    </m:r>
                    <m:r>
                      <a:rPr lang="en-US" sz="2200" b="0" i="0" smtClean="0">
                        <a:latin typeface="Cambria Math" panose="02040503050406030204" pitchFamily="18" charset="0"/>
                      </a:rPr>
                      <m:t>66</m:t>
                    </m:r>
                    <m:r>
                      <a:rPr lang="en-US" sz="2200">
                        <a:latin typeface="Cambria Math" panose="02040503050406030204" pitchFamily="18" charset="0"/>
                      </a:rPr>
                      <m:t>°</m:t>
                    </m:r>
                  </m:oMath>
                </a14:m>
                <a:endParaRPr lang="en-US" sz="2200" dirty="0">
                  <a:latin typeface="Times New Roman" panose="02020603050405020304" pitchFamily="18" charset="0"/>
                  <a:cs typeface="Times New Roman" panose="02020603050405020304" pitchFamily="18" charset="0"/>
                </a:endParaRPr>
              </a:p>
            </p:txBody>
          </p:sp>
        </mc:Choice>
        <mc:Fallback xmlns="">
          <p:sp>
            <p:nvSpPr>
              <p:cNvPr id="32" name="Rectangle 31"/>
              <p:cNvSpPr>
                <a:spLocks noRot="1" noChangeAspect="1" noMove="1" noResize="1" noEditPoints="1" noAdjustHandles="1" noChangeArrowheads="1" noChangeShapeType="1" noTextEdit="1"/>
              </p:cNvSpPr>
              <p:nvPr/>
            </p:nvSpPr>
            <p:spPr>
              <a:xfrm>
                <a:off x="4735120" y="5874152"/>
                <a:ext cx="3620505" cy="701040"/>
              </a:xfrm>
              <a:prstGeom prst="rect">
                <a:avLst/>
              </a:prstGeom>
              <a:blipFill rotWithShape="0">
                <a:blip r:embed="rId14"/>
                <a:stretch>
                  <a:fillRect/>
                </a:stretch>
              </a:blipFill>
            </p:spPr>
            <p:txBody>
              <a:bodyPr/>
              <a:lstStyle/>
              <a:p>
                <a:r>
                  <a:rPr lang="en-US">
                    <a:noFill/>
                  </a:rPr>
                  <a:t> </a:t>
                </a:r>
              </a:p>
            </p:txBody>
          </p:sp>
        </mc:Fallback>
      </mc:AlternateContent>
      <p:sp>
        <p:nvSpPr>
          <p:cNvPr id="28" name="Oval 27">
            <a:extLst>
              <a:ext uri="{FF2B5EF4-FFF2-40B4-BE49-F238E27FC236}">
                <a16:creationId xmlns:a16="http://schemas.microsoft.com/office/drawing/2014/main" id="{2EB8284A-4D28-49B2-A303-3B1FF507BC37}"/>
              </a:ext>
            </a:extLst>
          </p:cNvPr>
          <p:cNvSpPr/>
          <p:nvPr/>
        </p:nvSpPr>
        <p:spPr>
          <a:xfrm>
            <a:off x="712257" y="1390418"/>
            <a:ext cx="504000" cy="504000"/>
          </a:xfrm>
          <a:prstGeom prst="ellipse">
            <a:avLst/>
          </a:prstGeom>
          <a:solidFill>
            <a:srgbClr val="FF99CC"/>
          </a:solidFill>
          <a:ln>
            <a:solidFill>
              <a:srgbClr val="FF66CC"/>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3200" b="1" dirty="0">
              <a:solidFill>
                <a:srgbClr val="7030A0"/>
              </a:solidFill>
              <a:latin typeface="Times New Roman" panose="02020603050405020304" pitchFamily="18" charset="0"/>
              <a:cs typeface="Times New Roman" panose="02020603050405020304" pitchFamily="18" charset="0"/>
            </a:endParaRPr>
          </a:p>
        </p:txBody>
      </p:sp>
      <p:sp>
        <p:nvSpPr>
          <p:cNvPr id="29" name="Oval 28">
            <a:extLst>
              <a:ext uri="{FF2B5EF4-FFF2-40B4-BE49-F238E27FC236}">
                <a16:creationId xmlns:a16="http://schemas.microsoft.com/office/drawing/2014/main" id="{120F417C-22B5-41CB-9376-E9C0C14AEF57}"/>
              </a:ext>
            </a:extLst>
          </p:cNvPr>
          <p:cNvSpPr/>
          <p:nvPr/>
        </p:nvSpPr>
        <p:spPr>
          <a:xfrm>
            <a:off x="669256" y="2278196"/>
            <a:ext cx="503465" cy="504000"/>
          </a:xfrm>
          <a:prstGeom prst="ellipse">
            <a:avLst/>
          </a:prstGeom>
          <a:solidFill>
            <a:schemeClr val="accent6">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3200" b="1" dirty="0">
              <a:solidFill>
                <a:srgbClr val="7030A0"/>
              </a:solidFill>
              <a:latin typeface="Times New Roman" panose="02020603050405020304" pitchFamily="18" charset="0"/>
              <a:cs typeface="Times New Roman" panose="02020603050405020304" pitchFamily="18" charset="0"/>
            </a:endParaRPr>
          </a:p>
        </p:txBody>
      </p:sp>
      <p:pic>
        <p:nvPicPr>
          <p:cNvPr id="33" name="Picture 32">
            <a:extLst>
              <a:ext uri="{FF2B5EF4-FFF2-40B4-BE49-F238E27FC236}">
                <a16:creationId xmlns:a16="http://schemas.microsoft.com/office/drawing/2014/main" id="{8036AD6F-2336-469C-87BA-1A8DEACB1600}"/>
              </a:ext>
            </a:extLst>
          </p:cNvPr>
          <p:cNvPicPr>
            <a:picLocks noChangeAspect="1"/>
          </p:cNvPicPr>
          <p:nvPr/>
        </p:nvPicPr>
        <p:blipFill rotWithShape="1">
          <a:blip r:embed="rId15" cstate="print">
            <a:extLst>
              <a:ext uri="{BEBA8EAE-BF5A-486C-A8C5-ECC9F3942E4B}">
                <a14:imgProps xmlns:a14="http://schemas.microsoft.com/office/drawing/2010/main">
                  <a14:imgLayer r:embed="rId16">
                    <a14:imgEffect>
                      <a14:backgroundRemoval t="9898" b="89989" l="51538" r="86000">
                        <a14:foregroundMark x1="67769" y1="39590" x2="74000" y2="40273"/>
                        <a14:foregroundMark x1="68538" y1="46416" x2="72923" y2="47099"/>
                        <a14:foregroundMark x1="56692" y1="51422" x2="57769" y2="56428"/>
                        <a14:foregroundMark x1="81846" y1="50967" x2="83615" y2="56655"/>
                        <a14:backgroundMark x1="55385" y1="84414" x2="65385" y2="88623"/>
                        <a14:backgroundMark x1="69846" y1="85779" x2="86000" y2="88396"/>
                      </a14:backgroundRemoval>
                    </a14:imgEffect>
                  </a14:imgLayer>
                </a14:imgProps>
              </a:ext>
              <a:ext uri="{28A0092B-C50C-407E-A947-70E740481C1C}">
                <a14:useLocalDpi xmlns:a14="http://schemas.microsoft.com/office/drawing/2010/main" val="0"/>
              </a:ext>
            </a:extLst>
          </a:blip>
          <a:srcRect l="54459" t="25118" r="13650" b="12319"/>
          <a:stretch/>
        </p:blipFill>
        <p:spPr>
          <a:xfrm>
            <a:off x="4044541" y="386292"/>
            <a:ext cx="853782" cy="1132503"/>
          </a:xfrm>
          <a:prstGeom prst="rect">
            <a:avLst/>
          </a:prstGeom>
        </p:spPr>
      </p:pic>
      <p:pic>
        <p:nvPicPr>
          <p:cNvPr id="34" name="Picture 33">
            <a:extLst>
              <a:ext uri="{FF2B5EF4-FFF2-40B4-BE49-F238E27FC236}">
                <a16:creationId xmlns:a16="http://schemas.microsoft.com/office/drawing/2014/main" id="{7CC4A505-5F6C-4DDC-AED4-B45E4495451A}"/>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528456" y="2016361"/>
            <a:ext cx="397783" cy="397783"/>
          </a:xfrm>
          <a:prstGeom prst="rect">
            <a:avLst/>
          </a:prstGeom>
        </p:spPr>
      </p:pic>
      <p:pic>
        <p:nvPicPr>
          <p:cNvPr id="35" name="Picture 34">
            <a:extLst>
              <a:ext uri="{FF2B5EF4-FFF2-40B4-BE49-F238E27FC236}">
                <a16:creationId xmlns:a16="http://schemas.microsoft.com/office/drawing/2014/main" id="{004BB906-C97F-466F-957E-98E55AF8749D}"/>
              </a:ext>
            </a:extLst>
          </p:cNvPr>
          <p:cNvPicPr>
            <a:picLocks noChangeAspect="1"/>
          </p:cNvPicPr>
          <p:nvPr/>
        </p:nvPicPr>
        <p:blipFill rotWithShape="1">
          <a:blip r:embed="rId18" cstate="print">
            <a:extLst>
              <a:ext uri="{BEBA8EAE-BF5A-486C-A8C5-ECC9F3942E4B}">
                <a14:imgProps xmlns:a14="http://schemas.microsoft.com/office/drawing/2010/main">
                  <a14:imgLayer r:embed="rId19">
                    <a14:imgEffect>
                      <a14:backgroundRemoval t="24541" b="86877" l="49769" r="69462">
                        <a14:foregroundMark x1="57000" y1="43438" x2="66385" y2="41732"/>
                        <a14:foregroundMark x1="65615" y1="38976" x2="58692" y2="40551"/>
                        <a14:foregroundMark x1="65154" y1="41732" x2="61538" y2="50787"/>
                        <a14:foregroundMark x1="65615" y1="43832" x2="65615" y2="44619"/>
                        <a14:foregroundMark x1="56231" y1="44619" x2="59615" y2="44619"/>
                        <a14:foregroundMark x1="56000" y1="45932" x2="60308" y2="41732"/>
                        <a14:foregroundMark x1="60846" y1="50787" x2="63231" y2="45538"/>
                        <a14:foregroundMark x1="58692" y1="75459" x2="60077" y2="82808"/>
                        <a14:foregroundMark x1="58385" y1="80709" x2="56769" y2="82808"/>
                        <a14:foregroundMark x1="66077" y1="72178" x2="68000" y2="78740"/>
                        <a14:foregroundMark x1="66385" y1="73360" x2="66385" y2="80315"/>
                      </a14:backgroundRemoval>
                    </a14:imgEffect>
                  </a14:imgLayer>
                </a14:imgProps>
              </a:ext>
              <a:ext uri="{28A0092B-C50C-407E-A947-70E740481C1C}">
                <a14:useLocalDpi xmlns:a14="http://schemas.microsoft.com/office/drawing/2010/main" val="0"/>
              </a:ext>
            </a:extLst>
          </a:blip>
          <a:srcRect l="50000" t="25428" r="30288" b="13481"/>
          <a:stretch/>
        </p:blipFill>
        <p:spPr>
          <a:xfrm>
            <a:off x="5526703" y="560137"/>
            <a:ext cx="527714" cy="958658"/>
          </a:xfrm>
          <a:prstGeom prst="rect">
            <a:avLst/>
          </a:prstGeom>
        </p:spPr>
      </p:pic>
      <p:pic>
        <p:nvPicPr>
          <p:cNvPr id="36" name="Picture 35">
            <a:extLst>
              <a:ext uri="{FF2B5EF4-FFF2-40B4-BE49-F238E27FC236}">
                <a16:creationId xmlns:a16="http://schemas.microsoft.com/office/drawing/2014/main" id="{C1209640-D20E-4B86-B18B-E282281BF12E}"/>
              </a:ext>
            </a:extLst>
          </p:cNvPr>
          <p:cNvPicPr>
            <a:picLocks noChangeAspect="1"/>
          </p:cNvPicPr>
          <p:nvPr/>
        </p:nvPicPr>
        <p:blipFill rotWithShape="1">
          <a:blip r:embed="rId20" cstate="print">
            <a:extLst>
              <a:ext uri="{BEBA8EAE-BF5A-486C-A8C5-ECC9F3942E4B}">
                <a14:imgProps xmlns:a14="http://schemas.microsoft.com/office/drawing/2010/main">
                  <a14:imgLayer r:embed="rId21">
                    <a14:imgEffect>
                      <a14:backgroundRemoval t="5756" b="84739" l="39769" r="68769">
                        <a14:foregroundMark x1="45846" y1="31593" x2="51231" y2="31593"/>
                        <a14:foregroundMark x1="60462" y1="27175" x2="57000" y2="48996"/>
                        <a14:foregroundMark x1="56846" y1="27175" x2="64692" y2="40295"/>
                        <a14:foregroundMark x1="61077" y1="24900" x2="66231" y2="34538"/>
                        <a14:foregroundMark x1="62231" y1="24900" x2="54538" y2="34538"/>
                        <a14:foregroundMark x1="57000" y1="26908" x2="55462" y2="39625"/>
                        <a14:foregroundMark x1="63538" y1="42972" x2="57231" y2="47256"/>
                        <a14:foregroundMark x1="59308" y1="47657" x2="62385" y2="43641"/>
                        <a14:foregroundMark x1="53923" y1="10442" x2="58154" y2="15797"/>
                      </a14:backgroundRemoval>
                    </a14:imgEffect>
                  </a14:imgLayer>
                </a14:imgProps>
              </a:ext>
              <a:ext uri="{28A0092B-C50C-407E-A947-70E740481C1C}">
                <a14:useLocalDpi xmlns:a14="http://schemas.microsoft.com/office/drawing/2010/main" val="0"/>
              </a:ext>
            </a:extLst>
          </a:blip>
          <a:srcRect l="36801" r="31307" b="13643"/>
          <a:stretch/>
        </p:blipFill>
        <p:spPr>
          <a:xfrm>
            <a:off x="2924596" y="190324"/>
            <a:ext cx="853783" cy="1328471"/>
          </a:xfrm>
          <a:prstGeom prst="rect">
            <a:avLst/>
          </a:prstGeom>
        </p:spPr>
      </p:pic>
      <p:pic>
        <p:nvPicPr>
          <p:cNvPr id="37" name="chon sai">
            <a:hlinkClick r:id="" action="ppaction://media"/>
            <a:extLst>
              <a:ext uri="{FF2B5EF4-FFF2-40B4-BE49-F238E27FC236}">
                <a16:creationId xmlns:a16="http://schemas.microsoft.com/office/drawing/2014/main" id="{44137F8B-AA31-4012-9898-5DAE9ADBD33B}"/>
              </a:ext>
            </a:extLst>
          </p:cNvPr>
          <p:cNvPicPr>
            <a:picLocks noChangeAspect="1"/>
          </p:cNvPicPr>
          <p:nvPr>
            <a:audioFile r:link="rId2"/>
            <p:extLst>
              <p:ext uri="{DAA4B4D4-6D71-4841-9C94-3DE7FCFB9230}">
                <p14:media xmlns:p14="http://schemas.microsoft.com/office/powerpoint/2010/main" r:embed="rId1"/>
              </p:ext>
            </p:extLst>
          </p:nvPr>
        </p:nvPicPr>
        <p:blipFill>
          <a:blip r:embed="rId22" cstate="print"/>
          <a:stretch>
            <a:fillRect/>
          </a:stretch>
        </p:blipFill>
        <p:spPr>
          <a:xfrm>
            <a:off x="11045372" y="1518795"/>
            <a:ext cx="609600" cy="609600"/>
          </a:xfrm>
          <a:prstGeom prst="rect">
            <a:avLst/>
          </a:prstGeom>
        </p:spPr>
      </p:pic>
      <p:pic>
        <p:nvPicPr>
          <p:cNvPr id="38" name="F_YEAH">
            <a:hlinkClick r:id="" action="ppaction://media"/>
            <a:extLst>
              <a:ext uri="{FF2B5EF4-FFF2-40B4-BE49-F238E27FC236}">
                <a16:creationId xmlns:a16="http://schemas.microsoft.com/office/drawing/2014/main" id="{745D270C-4757-4DFF-BA43-04D6672F8400}"/>
              </a:ext>
            </a:extLst>
          </p:cNvPr>
          <p:cNvPicPr>
            <a:picLocks noChangeAspect="1"/>
          </p:cNvPicPr>
          <p:nvPr>
            <a:audioFile r:link="rId4"/>
            <p:extLst>
              <p:ext uri="{DAA4B4D4-6D71-4841-9C94-3DE7FCFB9230}">
                <p14:media xmlns:p14="http://schemas.microsoft.com/office/powerpoint/2010/main" r:embed="rId3"/>
              </p:ext>
            </p:extLst>
          </p:nvPr>
        </p:nvPicPr>
        <p:blipFill>
          <a:blip r:embed="rId22" cstate="print"/>
          <a:stretch>
            <a:fillRect/>
          </a:stretch>
        </p:blipFill>
        <p:spPr>
          <a:xfrm>
            <a:off x="10960084" y="160031"/>
            <a:ext cx="609600" cy="609600"/>
          </a:xfrm>
          <a:prstGeom prst="rect">
            <a:avLst/>
          </a:prstGeom>
        </p:spPr>
      </p:pic>
      <p:pic>
        <p:nvPicPr>
          <p:cNvPr id="39" name="soccer-ball-kick_zy1CD24_">
            <a:hlinkClick r:id="" action="ppaction://media"/>
            <a:extLst>
              <a:ext uri="{FF2B5EF4-FFF2-40B4-BE49-F238E27FC236}">
                <a16:creationId xmlns:a16="http://schemas.microsoft.com/office/drawing/2014/main" id="{8B848569-5D99-4DAC-AB21-4969AC76156F}"/>
              </a:ext>
            </a:extLst>
          </p:cNvPr>
          <p:cNvPicPr>
            <a:picLocks noChangeAspect="1"/>
          </p:cNvPicPr>
          <p:nvPr>
            <a:audioFile r:link="rId6"/>
            <p:extLst>
              <p:ext uri="{DAA4B4D4-6D71-4841-9C94-3DE7FCFB9230}">
                <p14:media xmlns:p14="http://schemas.microsoft.com/office/powerpoint/2010/main" r:embed="rId5"/>
              </p:ext>
            </p:extLst>
          </p:nvPr>
        </p:nvPicPr>
        <p:blipFill>
          <a:blip r:embed="rId22" cstate="print"/>
          <a:stretch>
            <a:fillRect/>
          </a:stretch>
        </p:blipFill>
        <p:spPr>
          <a:xfrm>
            <a:off x="11045372" y="2659679"/>
            <a:ext cx="609600" cy="609600"/>
          </a:xfrm>
          <a:prstGeom prst="rect">
            <a:avLst/>
          </a:prstGeom>
        </p:spPr>
      </p:pic>
      <p:pic>
        <p:nvPicPr>
          <p:cNvPr id="40" name="Picture 39">
            <a:extLst>
              <a:ext uri="{FF2B5EF4-FFF2-40B4-BE49-F238E27FC236}">
                <a16:creationId xmlns:a16="http://schemas.microsoft.com/office/drawing/2014/main" id="{68822157-54C2-4D61-A534-99A04F077B0F}"/>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3735003" y="1494998"/>
            <a:ext cx="2800350" cy="1372172"/>
          </a:xfrm>
          <a:prstGeom prst="rect">
            <a:avLst/>
          </a:prstGeom>
        </p:spPr>
      </p:pic>
      <p:pic>
        <p:nvPicPr>
          <p:cNvPr id="19" name="Picture 18"/>
          <p:cNvPicPr>
            <a:picLocks noChangeAspect="1"/>
          </p:cNvPicPr>
          <p:nvPr/>
        </p:nvPicPr>
        <p:blipFill>
          <a:blip r:embed="rId24" cstate="print">
            <a:extLst>
              <a:ext uri="{BEBA8EAE-BF5A-486C-A8C5-ECC9F3942E4B}">
                <a14:imgProps xmlns:a14="http://schemas.microsoft.com/office/drawing/2010/main">
                  <a14:imgLayer r:embed="rId25">
                    <a14:imgEffect>
                      <a14:backgroundRemoval t="1832" b="100000" l="3438" r="90000">
                        <a14:foregroundMark x1="73125" y1="96154" x2="73125" y2="96154"/>
                        <a14:foregroundMark x1="69375" y1="87546" x2="69375" y2="87546"/>
                        <a14:foregroundMark x1="72188" y1="95238" x2="72188" y2="95238"/>
                        <a14:foregroundMark x1="74375" y1="94689" x2="74375" y2="94689"/>
                        <a14:foregroundMark x1="76250" y1="97436" x2="76250" y2="97436"/>
                        <a14:foregroundMark x1="76563" y1="98901" x2="76563" y2="98901"/>
                        <a14:foregroundMark x1="70625" y1="97619" x2="70625" y2="97619"/>
                        <a14:backgroundMark x1="71875" y1="99084" x2="71875" y2="99084"/>
                      </a14:backgroundRemoval>
                    </a14:imgEffect>
                  </a14:imgLayer>
                </a14:imgProps>
              </a:ext>
            </a:extLst>
          </a:blip>
          <a:stretch>
            <a:fillRect/>
          </a:stretch>
        </p:blipFill>
        <p:spPr>
          <a:xfrm>
            <a:off x="1875453" y="1303601"/>
            <a:ext cx="1074175" cy="1832811"/>
          </a:xfrm>
          <a:prstGeom prst="rect">
            <a:avLst/>
          </a:prstGeom>
        </p:spPr>
      </p:pic>
      <p:sp>
        <p:nvSpPr>
          <p:cNvPr id="57" name="Rounded Rectangle 56"/>
          <p:cNvSpPr/>
          <p:nvPr/>
        </p:nvSpPr>
        <p:spPr>
          <a:xfrm>
            <a:off x="7661267" y="38629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30</a:t>
            </a:r>
          </a:p>
        </p:txBody>
      </p:sp>
      <p:sp>
        <p:nvSpPr>
          <p:cNvPr id="58" name="Rounded Rectangle 57"/>
          <p:cNvSpPr/>
          <p:nvPr/>
        </p:nvSpPr>
        <p:spPr>
          <a:xfrm>
            <a:off x="7661267" y="38629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29</a:t>
            </a:r>
          </a:p>
        </p:txBody>
      </p:sp>
      <p:sp>
        <p:nvSpPr>
          <p:cNvPr id="59" name="Rounded Rectangle 58"/>
          <p:cNvSpPr/>
          <p:nvPr/>
        </p:nvSpPr>
        <p:spPr>
          <a:xfrm>
            <a:off x="7661267" y="38629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28</a:t>
            </a:r>
          </a:p>
        </p:txBody>
      </p:sp>
      <p:sp>
        <p:nvSpPr>
          <p:cNvPr id="60" name="Rounded Rectangle 59"/>
          <p:cNvSpPr/>
          <p:nvPr/>
        </p:nvSpPr>
        <p:spPr>
          <a:xfrm>
            <a:off x="7661267" y="38629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27</a:t>
            </a:r>
          </a:p>
        </p:txBody>
      </p:sp>
      <p:sp>
        <p:nvSpPr>
          <p:cNvPr id="61" name="Rounded Rectangle 60"/>
          <p:cNvSpPr/>
          <p:nvPr/>
        </p:nvSpPr>
        <p:spPr>
          <a:xfrm>
            <a:off x="7661267" y="38629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26</a:t>
            </a:r>
          </a:p>
        </p:txBody>
      </p:sp>
      <p:sp>
        <p:nvSpPr>
          <p:cNvPr id="62" name="Rounded Rectangle 61"/>
          <p:cNvSpPr/>
          <p:nvPr/>
        </p:nvSpPr>
        <p:spPr>
          <a:xfrm>
            <a:off x="7661267" y="38629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25</a:t>
            </a:r>
          </a:p>
        </p:txBody>
      </p:sp>
      <p:sp>
        <p:nvSpPr>
          <p:cNvPr id="63" name="Rounded Rectangle 62"/>
          <p:cNvSpPr/>
          <p:nvPr/>
        </p:nvSpPr>
        <p:spPr>
          <a:xfrm>
            <a:off x="7661267" y="38629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24</a:t>
            </a:r>
          </a:p>
        </p:txBody>
      </p:sp>
      <p:sp>
        <p:nvSpPr>
          <p:cNvPr id="64" name="Rounded Rectangle 63"/>
          <p:cNvSpPr/>
          <p:nvPr/>
        </p:nvSpPr>
        <p:spPr>
          <a:xfrm>
            <a:off x="7661267" y="38629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23</a:t>
            </a:r>
          </a:p>
        </p:txBody>
      </p:sp>
      <p:sp>
        <p:nvSpPr>
          <p:cNvPr id="65" name="Rounded Rectangle 64"/>
          <p:cNvSpPr/>
          <p:nvPr/>
        </p:nvSpPr>
        <p:spPr>
          <a:xfrm>
            <a:off x="7661267" y="38629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22</a:t>
            </a:r>
          </a:p>
        </p:txBody>
      </p:sp>
      <p:sp>
        <p:nvSpPr>
          <p:cNvPr id="66" name="Rounded Rectangle 65"/>
          <p:cNvSpPr/>
          <p:nvPr/>
        </p:nvSpPr>
        <p:spPr>
          <a:xfrm>
            <a:off x="7661267" y="38629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21</a:t>
            </a:r>
          </a:p>
        </p:txBody>
      </p:sp>
      <p:sp>
        <p:nvSpPr>
          <p:cNvPr id="67" name="Rounded Rectangle 66"/>
          <p:cNvSpPr/>
          <p:nvPr/>
        </p:nvSpPr>
        <p:spPr>
          <a:xfrm>
            <a:off x="7661267" y="38629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20</a:t>
            </a:r>
          </a:p>
        </p:txBody>
      </p:sp>
      <p:sp>
        <p:nvSpPr>
          <p:cNvPr id="68" name="Rounded Rectangle 67"/>
          <p:cNvSpPr/>
          <p:nvPr/>
        </p:nvSpPr>
        <p:spPr>
          <a:xfrm>
            <a:off x="7661267" y="38629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19</a:t>
            </a:r>
          </a:p>
        </p:txBody>
      </p:sp>
      <p:sp>
        <p:nvSpPr>
          <p:cNvPr id="69" name="Rounded Rectangle 68"/>
          <p:cNvSpPr/>
          <p:nvPr/>
        </p:nvSpPr>
        <p:spPr>
          <a:xfrm>
            <a:off x="7661267" y="38629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18</a:t>
            </a:r>
          </a:p>
        </p:txBody>
      </p:sp>
      <p:sp>
        <p:nvSpPr>
          <p:cNvPr id="70" name="Rounded Rectangle 69"/>
          <p:cNvSpPr/>
          <p:nvPr/>
        </p:nvSpPr>
        <p:spPr>
          <a:xfrm>
            <a:off x="7661267" y="38629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17</a:t>
            </a:r>
          </a:p>
        </p:txBody>
      </p:sp>
      <p:sp>
        <p:nvSpPr>
          <p:cNvPr id="71" name="Rounded Rectangle 70"/>
          <p:cNvSpPr/>
          <p:nvPr/>
        </p:nvSpPr>
        <p:spPr>
          <a:xfrm>
            <a:off x="7661267" y="38629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16</a:t>
            </a:r>
          </a:p>
        </p:txBody>
      </p:sp>
      <p:sp>
        <p:nvSpPr>
          <p:cNvPr id="72" name="Rounded Rectangle 71"/>
          <p:cNvSpPr/>
          <p:nvPr/>
        </p:nvSpPr>
        <p:spPr>
          <a:xfrm>
            <a:off x="7661267" y="38629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15</a:t>
            </a:r>
          </a:p>
        </p:txBody>
      </p:sp>
      <p:sp>
        <p:nvSpPr>
          <p:cNvPr id="73" name="Rounded Rectangle 72"/>
          <p:cNvSpPr/>
          <p:nvPr/>
        </p:nvSpPr>
        <p:spPr>
          <a:xfrm>
            <a:off x="7661267" y="38629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14</a:t>
            </a:r>
          </a:p>
        </p:txBody>
      </p:sp>
      <p:sp>
        <p:nvSpPr>
          <p:cNvPr id="74" name="Rounded Rectangle 73"/>
          <p:cNvSpPr/>
          <p:nvPr/>
        </p:nvSpPr>
        <p:spPr>
          <a:xfrm>
            <a:off x="7661267" y="38629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13</a:t>
            </a:r>
          </a:p>
        </p:txBody>
      </p:sp>
      <p:sp>
        <p:nvSpPr>
          <p:cNvPr id="75" name="Rounded Rectangle 74"/>
          <p:cNvSpPr/>
          <p:nvPr/>
        </p:nvSpPr>
        <p:spPr>
          <a:xfrm>
            <a:off x="7661267" y="38629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12</a:t>
            </a:r>
          </a:p>
        </p:txBody>
      </p:sp>
      <p:sp>
        <p:nvSpPr>
          <p:cNvPr id="76" name="Rounded Rectangle 75"/>
          <p:cNvSpPr/>
          <p:nvPr/>
        </p:nvSpPr>
        <p:spPr>
          <a:xfrm>
            <a:off x="7661267" y="38629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11</a:t>
            </a:r>
          </a:p>
        </p:txBody>
      </p:sp>
      <p:sp>
        <p:nvSpPr>
          <p:cNvPr id="77" name="Rounded Rectangle 76"/>
          <p:cNvSpPr/>
          <p:nvPr/>
        </p:nvSpPr>
        <p:spPr>
          <a:xfrm>
            <a:off x="7661267" y="38629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10</a:t>
            </a:r>
          </a:p>
        </p:txBody>
      </p:sp>
      <p:sp>
        <p:nvSpPr>
          <p:cNvPr id="78" name="Rounded Rectangle 77"/>
          <p:cNvSpPr/>
          <p:nvPr/>
        </p:nvSpPr>
        <p:spPr>
          <a:xfrm>
            <a:off x="7661267" y="38629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09</a:t>
            </a:r>
          </a:p>
        </p:txBody>
      </p:sp>
      <p:sp>
        <p:nvSpPr>
          <p:cNvPr id="79" name="Rounded Rectangle 78"/>
          <p:cNvSpPr/>
          <p:nvPr/>
        </p:nvSpPr>
        <p:spPr>
          <a:xfrm>
            <a:off x="7661267" y="38629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08</a:t>
            </a:r>
          </a:p>
        </p:txBody>
      </p:sp>
      <p:sp>
        <p:nvSpPr>
          <p:cNvPr id="80" name="Rounded Rectangle 79"/>
          <p:cNvSpPr/>
          <p:nvPr/>
        </p:nvSpPr>
        <p:spPr>
          <a:xfrm>
            <a:off x="7661267" y="38629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07</a:t>
            </a:r>
          </a:p>
        </p:txBody>
      </p:sp>
      <p:sp>
        <p:nvSpPr>
          <p:cNvPr id="81" name="Rounded Rectangle 80"/>
          <p:cNvSpPr/>
          <p:nvPr/>
        </p:nvSpPr>
        <p:spPr>
          <a:xfrm>
            <a:off x="7661267" y="38629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06</a:t>
            </a:r>
          </a:p>
        </p:txBody>
      </p:sp>
      <p:sp>
        <p:nvSpPr>
          <p:cNvPr id="82" name="Rounded Rectangle 81"/>
          <p:cNvSpPr/>
          <p:nvPr/>
        </p:nvSpPr>
        <p:spPr>
          <a:xfrm>
            <a:off x="7661267" y="38629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05</a:t>
            </a:r>
          </a:p>
        </p:txBody>
      </p:sp>
      <p:sp>
        <p:nvSpPr>
          <p:cNvPr id="83" name="Rounded Rectangle 82"/>
          <p:cNvSpPr/>
          <p:nvPr/>
        </p:nvSpPr>
        <p:spPr>
          <a:xfrm>
            <a:off x="7661267" y="38629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04</a:t>
            </a:r>
          </a:p>
        </p:txBody>
      </p:sp>
      <p:sp>
        <p:nvSpPr>
          <p:cNvPr id="84" name="Rounded Rectangle 83"/>
          <p:cNvSpPr/>
          <p:nvPr/>
        </p:nvSpPr>
        <p:spPr>
          <a:xfrm>
            <a:off x="7661267" y="38629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03</a:t>
            </a:r>
          </a:p>
        </p:txBody>
      </p:sp>
      <p:sp>
        <p:nvSpPr>
          <p:cNvPr id="85" name="Rounded Rectangle 84"/>
          <p:cNvSpPr/>
          <p:nvPr/>
        </p:nvSpPr>
        <p:spPr>
          <a:xfrm>
            <a:off x="7661267" y="38629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a:t>
            </a:r>
          </a:p>
        </p:txBody>
      </p:sp>
      <p:sp>
        <p:nvSpPr>
          <p:cNvPr id="86" name="Rounded Rectangle 85"/>
          <p:cNvSpPr/>
          <p:nvPr/>
        </p:nvSpPr>
        <p:spPr>
          <a:xfrm>
            <a:off x="7661267" y="38629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a:t>
            </a:r>
          </a:p>
        </p:txBody>
      </p:sp>
      <p:sp>
        <p:nvSpPr>
          <p:cNvPr id="87" name="Rounded Rectangle 86"/>
          <p:cNvSpPr/>
          <p:nvPr/>
        </p:nvSpPr>
        <p:spPr>
          <a:xfrm>
            <a:off x="7661267" y="38629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00</a:t>
            </a:r>
          </a:p>
        </p:txBody>
      </p:sp>
      <p:pic>
        <p:nvPicPr>
          <p:cNvPr id="88" name="Picture 2" descr="Káº¿t quáº£ hÃ¬nh áº£nh cho icon Äá»ng há»"/>
          <p:cNvPicPr>
            <a:picLocks noChangeAspect="1" noChangeArrowheads="1"/>
          </p:cNvPicPr>
          <p:nvPr/>
        </p:nvPicPr>
        <p:blipFill>
          <a:blip r:embed="rId26"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7858347" y="1130524"/>
            <a:ext cx="789361" cy="790575"/>
          </a:xfrm>
          <a:prstGeom prst="rect">
            <a:avLst/>
          </a:prstGeom>
          <a:noFill/>
          <a:extLst>
            <a:ext uri="{909E8E84-426E-40DD-AFC4-6F175D3DCCD1}">
              <a14:hiddenFill xmlns:a14="http://schemas.microsoft.com/office/drawing/2010/main">
                <a:solidFill>
                  <a:srgbClr val="FFFFFF"/>
                </a:solidFill>
              </a14:hiddenFill>
            </a:ext>
          </a:extLst>
        </p:spPr>
      </p:pic>
      <p:sp>
        <p:nvSpPr>
          <p:cNvPr id="51" name="Date Placeholder 50"/>
          <p:cNvSpPr>
            <a:spLocks noGrp="1"/>
          </p:cNvSpPr>
          <p:nvPr>
            <p:ph type="dt" sz="half" idx="10"/>
          </p:nvPr>
        </p:nvSpPr>
        <p:spPr/>
        <p:txBody>
          <a:bodyPr/>
          <a:lstStyle/>
          <a:p>
            <a:fld id="{447B5B20-4A22-4FF7-836F-AEB9A1DDA208}" type="datetime1">
              <a:rPr lang="vi-VN" smtClean="0"/>
              <a:pPr/>
              <a:t>18/11/2021</a:t>
            </a:fld>
            <a:endParaRPr lang="en-US"/>
          </a:p>
        </p:txBody>
      </p:sp>
      <p:sp>
        <p:nvSpPr>
          <p:cNvPr id="53" name="Footer Placeholder 52"/>
          <p:cNvSpPr>
            <a:spLocks noGrp="1"/>
          </p:cNvSpPr>
          <p:nvPr>
            <p:ph type="ftr" sz="quarter" idx="11"/>
          </p:nvPr>
        </p:nvSpPr>
        <p:spPr/>
        <p:txBody>
          <a:bodyPr/>
          <a:lstStyle/>
          <a:p>
            <a:endParaRPr lang="en-US"/>
          </a:p>
        </p:txBody>
      </p:sp>
      <p:sp>
        <p:nvSpPr>
          <p:cNvPr id="52" name="Slide Number Placeholder 51"/>
          <p:cNvSpPr>
            <a:spLocks noGrp="1"/>
          </p:cNvSpPr>
          <p:nvPr>
            <p:ph type="sldNum" sz="quarter" idx="12"/>
          </p:nvPr>
        </p:nvSpPr>
        <p:spPr/>
        <p:txBody>
          <a:bodyPr/>
          <a:lstStyle/>
          <a:p>
            <a:fld id="{AF6EB7BE-53F9-4A66-904B-0C744F12899E}" type="slidenum">
              <a:rPr lang="en-US" smtClean="0"/>
              <a:pPr/>
              <a:t>6</a:t>
            </a:fld>
            <a:endParaRPr lang="en-US"/>
          </a:p>
        </p:txBody>
      </p:sp>
    </p:spTree>
    <p:extLst>
      <p:ext uri="{BB962C8B-B14F-4D97-AF65-F5344CB8AC3E}">
        <p14:creationId xmlns:p14="http://schemas.microsoft.com/office/powerpoint/2010/main" val="355751304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25" presetClass="emph" presetSubtype="0" fill="hold" grpId="0" nodeType="clickEffect">
                                  <p:stCondLst>
                                    <p:cond delay="0"/>
                                  </p:stCondLst>
                                  <p:childTnLst>
                                    <p:animClr clrSpc="hsl" dir="cw">
                                      <p:cBhvr override="childStyle">
                                        <p:cTn id="6" dur="500" fill="hold"/>
                                        <p:tgtEl>
                                          <p:spTgt spid="17"/>
                                        </p:tgtEl>
                                        <p:attrNameLst>
                                          <p:attrName>style.color</p:attrName>
                                        </p:attrNameLst>
                                      </p:cBhvr>
                                      <p:by>
                                        <p:hsl h="0" s="-70588" l="0"/>
                                      </p:by>
                                    </p:animClr>
                                    <p:animClr clrSpc="hsl" dir="cw">
                                      <p:cBhvr>
                                        <p:cTn id="7" dur="500" fill="hold"/>
                                        <p:tgtEl>
                                          <p:spTgt spid="17"/>
                                        </p:tgtEl>
                                        <p:attrNameLst>
                                          <p:attrName>fillcolor</p:attrName>
                                        </p:attrNameLst>
                                      </p:cBhvr>
                                      <p:by>
                                        <p:hsl h="0" s="-70588" l="0"/>
                                      </p:by>
                                    </p:animClr>
                                    <p:animClr clrSpc="hsl" dir="cw">
                                      <p:cBhvr>
                                        <p:cTn id="8" dur="500" fill="hold"/>
                                        <p:tgtEl>
                                          <p:spTgt spid="17"/>
                                        </p:tgtEl>
                                        <p:attrNameLst>
                                          <p:attrName>stroke.color</p:attrName>
                                        </p:attrNameLst>
                                      </p:cBhvr>
                                      <p:by>
                                        <p:hsl h="0" s="-70588" l="0"/>
                                      </p:by>
                                    </p:animClr>
                                    <p:set>
                                      <p:cBhvr>
                                        <p:cTn id="9" dur="500" fill="hold"/>
                                        <p:tgtEl>
                                          <p:spTgt spid="17"/>
                                        </p:tgtEl>
                                        <p:attrNameLst>
                                          <p:attrName>fill.type</p:attrName>
                                        </p:attrNameLst>
                                      </p:cBhvr>
                                      <p:to>
                                        <p:strVal val="solid"/>
                                      </p:to>
                                    </p:set>
                                  </p:childTnLst>
                                </p:cTn>
                              </p:par>
                            </p:childTnLst>
                          </p:cTn>
                        </p:par>
                      </p:childTnLst>
                    </p:cTn>
                  </p:par>
                </p:childTnLst>
              </p:cTn>
              <p:nextCondLst>
                <p:cond evt="onClick" delay="0">
                  <p:tgtEl>
                    <p:spTgt spid="17"/>
                  </p:tgtEl>
                </p:cond>
              </p:nextCondLst>
            </p:seq>
            <p:seq concurrent="1" nextAc="seek">
              <p:cTn id="10" restart="whenNotActive" fill="hold" evtFilter="cancelBubble" nodeType="interactiveSeq">
                <p:stCondLst>
                  <p:cond evt="onClick" delay="0">
                    <p:tgtEl>
                      <p:spTgt spid="31"/>
                    </p:tgtEl>
                  </p:cond>
                </p:stCondLst>
                <p:endSync evt="end" delay="0">
                  <p:rtn val="all"/>
                </p:endSync>
                <p:childTnLst>
                  <p:par>
                    <p:cTn id="11" fill="hold">
                      <p:stCondLst>
                        <p:cond delay="0"/>
                      </p:stCondLst>
                      <p:childTnLst>
                        <p:par>
                          <p:cTn id="12" fill="hold">
                            <p:stCondLst>
                              <p:cond delay="0"/>
                            </p:stCondLst>
                            <p:childTnLst>
                              <p:par>
                                <p:cTn id="13" presetID="25" presetClass="emph" presetSubtype="0" fill="hold" grpId="0" nodeType="clickEffect">
                                  <p:stCondLst>
                                    <p:cond delay="0"/>
                                  </p:stCondLst>
                                  <p:childTnLst>
                                    <p:animClr clrSpc="hsl" dir="cw">
                                      <p:cBhvr override="childStyle">
                                        <p:cTn id="14" dur="500" fill="hold"/>
                                        <p:tgtEl>
                                          <p:spTgt spid="31"/>
                                        </p:tgtEl>
                                        <p:attrNameLst>
                                          <p:attrName>style.color</p:attrName>
                                        </p:attrNameLst>
                                      </p:cBhvr>
                                      <p:by>
                                        <p:hsl h="0" s="-70588" l="0"/>
                                      </p:by>
                                    </p:animClr>
                                    <p:animClr clrSpc="hsl" dir="cw">
                                      <p:cBhvr>
                                        <p:cTn id="15" dur="500" fill="hold"/>
                                        <p:tgtEl>
                                          <p:spTgt spid="31"/>
                                        </p:tgtEl>
                                        <p:attrNameLst>
                                          <p:attrName>fillcolor</p:attrName>
                                        </p:attrNameLst>
                                      </p:cBhvr>
                                      <p:by>
                                        <p:hsl h="0" s="-70588" l="0"/>
                                      </p:by>
                                    </p:animClr>
                                    <p:animClr clrSpc="hsl" dir="cw">
                                      <p:cBhvr>
                                        <p:cTn id="16" dur="500" fill="hold"/>
                                        <p:tgtEl>
                                          <p:spTgt spid="31"/>
                                        </p:tgtEl>
                                        <p:attrNameLst>
                                          <p:attrName>stroke.color</p:attrName>
                                        </p:attrNameLst>
                                      </p:cBhvr>
                                      <p:by>
                                        <p:hsl h="0" s="-70588" l="0"/>
                                      </p:by>
                                    </p:animClr>
                                    <p:set>
                                      <p:cBhvr>
                                        <p:cTn id="17" dur="500" fill="hold"/>
                                        <p:tgtEl>
                                          <p:spTgt spid="31"/>
                                        </p:tgtEl>
                                        <p:attrNameLst>
                                          <p:attrName>fill.type</p:attrName>
                                        </p:attrNameLst>
                                      </p:cBhvr>
                                      <p:to>
                                        <p:strVal val="solid"/>
                                      </p:to>
                                    </p:set>
                                  </p:childTnLst>
                                </p:cTn>
                              </p:par>
                            </p:childTnLst>
                          </p:cTn>
                        </p:par>
                      </p:childTnLst>
                    </p:cTn>
                  </p:par>
                </p:childTnLst>
              </p:cTn>
              <p:nextCondLst>
                <p:cond evt="onClick" delay="0">
                  <p:tgtEl>
                    <p:spTgt spid="31"/>
                  </p:tgtEl>
                </p:cond>
              </p:nextCondLst>
            </p:seq>
            <p:seq concurrent="1" nextAc="seek">
              <p:cTn id="18" restart="whenNotActive" fill="hold" evtFilter="cancelBubble" nodeType="interactiveSeq">
                <p:stCondLst>
                  <p:cond evt="onClick" delay="0">
                    <p:tgtEl>
                      <p:spTgt spid="30"/>
                    </p:tgtEl>
                  </p:cond>
                </p:stCondLst>
                <p:endSync evt="end" delay="0">
                  <p:rtn val="all"/>
                </p:endSync>
                <p:childTnLst>
                  <p:par>
                    <p:cTn id="19" fill="hold">
                      <p:stCondLst>
                        <p:cond delay="0"/>
                      </p:stCondLst>
                      <p:childTnLst>
                        <p:par>
                          <p:cTn id="20" fill="hold">
                            <p:stCondLst>
                              <p:cond delay="0"/>
                            </p:stCondLst>
                            <p:childTnLst>
                              <p:par>
                                <p:cTn id="21" presetID="1" presetClass="emph" presetSubtype="2" fill="hold" nodeType="clickEffect">
                                  <p:stCondLst>
                                    <p:cond delay="0"/>
                                  </p:stCondLst>
                                  <p:childTnLst>
                                    <p:animClr clrSpc="rgb" dir="cw">
                                      <p:cBhvr>
                                        <p:cTn id="22" dur="2000" fill="hold"/>
                                        <p:tgtEl>
                                          <p:spTgt spid="30"/>
                                        </p:tgtEl>
                                        <p:attrNameLst>
                                          <p:attrName>fillcolor</p:attrName>
                                        </p:attrNameLst>
                                      </p:cBhvr>
                                      <p:to>
                                        <a:schemeClr val="accent2"/>
                                      </p:to>
                                    </p:animClr>
                                    <p:set>
                                      <p:cBhvr>
                                        <p:cTn id="23" dur="2000" fill="hold"/>
                                        <p:tgtEl>
                                          <p:spTgt spid="30"/>
                                        </p:tgtEl>
                                        <p:attrNameLst>
                                          <p:attrName>fill.type</p:attrName>
                                        </p:attrNameLst>
                                      </p:cBhvr>
                                      <p:to>
                                        <p:strVal val="solid"/>
                                      </p:to>
                                    </p:set>
                                    <p:set>
                                      <p:cBhvr>
                                        <p:cTn id="24" dur="2000" fill="hold"/>
                                        <p:tgtEl>
                                          <p:spTgt spid="30"/>
                                        </p:tgtEl>
                                        <p:attrNameLst>
                                          <p:attrName>fill.on</p:attrName>
                                        </p:attrNameLst>
                                      </p:cBhvr>
                                      <p:to>
                                        <p:strVal val="true"/>
                                      </p:to>
                                    </p:set>
                                  </p:childTnLst>
                                </p:cTn>
                              </p:par>
                            </p:childTnLst>
                          </p:cTn>
                        </p:par>
                      </p:childTnLst>
                    </p:cTn>
                  </p:par>
                </p:childTnLst>
              </p:cTn>
              <p:nextCondLst>
                <p:cond evt="onClick" delay="0">
                  <p:tgtEl>
                    <p:spTgt spid="30"/>
                  </p:tgtEl>
                </p:cond>
              </p:nextCondLst>
            </p:seq>
            <p:seq concurrent="1" nextAc="seek">
              <p:cTn id="25" restart="whenNotActive" fill="hold" evtFilter="cancelBubble" nodeType="interactiveSeq">
                <p:stCondLst>
                  <p:cond evt="onClick" delay="0">
                    <p:tgtEl>
                      <p:spTgt spid="32"/>
                    </p:tgtEl>
                  </p:cond>
                </p:stCondLst>
                <p:endSync evt="end" delay="0">
                  <p:rtn val="all"/>
                </p:endSync>
                <p:childTnLst>
                  <p:par>
                    <p:cTn id="26" fill="hold">
                      <p:stCondLst>
                        <p:cond delay="0"/>
                      </p:stCondLst>
                      <p:childTnLst>
                        <p:par>
                          <p:cTn id="27" fill="hold">
                            <p:stCondLst>
                              <p:cond delay="0"/>
                            </p:stCondLst>
                            <p:childTnLst>
                              <p:par>
                                <p:cTn id="28" presetID="25" presetClass="emph" presetSubtype="0" fill="hold" grpId="0" nodeType="clickEffect">
                                  <p:stCondLst>
                                    <p:cond delay="0"/>
                                  </p:stCondLst>
                                  <p:childTnLst>
                                    <p:animClr clrSpc="hsl" dir="cw">
                                      <p:cBhvr override="childStyle">
                                        <p:cTn id="29" dur="500" fill="hold"/>
                                        <p:tgtEl>
                                          <p:spTgt spid="32"/>
                                        </p:tgtEl>
                                        <p:attrNameLst>
                                          <p:attrName>style.color</p:attrName>
                                        </p:attrNameLst>
                                      </p:cBhvr>
                                      <p:by>
                                        <p:hsl h="0" s="-70588" l="0"/>
                                      </p:by>
                                    </p:animClr>
                                    <p:animClr clrSpc="hsl" dir="cw">
                                      <p:cBhvr>
                                        <p:cTn id="30" dur="500" fill="hold"/>
                                        <p:tgtEl>
                                          <p:spTgt spid="32"/>
                                        </p:tgtEl>
                                        <p:attrNameLst>
                                          <p:attrName>fillcolor</p:attrName>
                                        </p:attrNameLst>
                                      </p:cBhvr>
                                      <p:by>
                                        <p:hsl h="0" s="-70588" l="0"/>
                                      </p:by>
                                    </p:animClr>
                                    <p:animClr clrSpc="hsl" dir="cw">
                                      <p:cBhvr>
                                        <p:cTn id="31" dur="500" fill="hold"/>
                                        <p:tgtEl>
                                          <p:spTgt spid="32"/>
                                        </p:tgtEl>
                                        <p:attrNameLst>
                                          <p:attrName>stroke.color</p:attrName>
                                        </p:attrNameLst>
                                      </p:cBhvr>
                                      <p:by>
                                        <p:hsl h="0" s="-70588" l="0"/>
                                      </p:by>
                                    </p:animClr>
                                    <p:set>
                                      <p:cBhvr>
                                        <p:cTn id="32" dur="500" fill="hold"/>
                                        <p:tgtEl>
                                          <p:spTgt spid="32"/>
                                        </p:tgtEl>
                                        <p:attrNameLst>
                                          <p:attrName>fill.type</p:attrName>
                                        </p:attrNameLst>
                                      </p:cBhvr>
                                      <p:to>
                                        <p:strVal val="solid"/>
                                      </p:to>
                                    </p:set>
                                  </p:childTnLst>
                                </p:cTn>
                              </p:par>
                            </p:childTnLst>
                          </p:cTn>
                        </p:par>
                      </p:childTnLst>
                    </p:cTn>
                  </p:par>
                </p:childTnLst>
              </p:cTn>
              <p:nextCondLst>
                <p:cond evt="onClick" delay="0">
                  <p:tgtEl>
                    <p:spTgt spid="32"/>
                  </p:tgtEl>
                </p:cond>
              </p:nextCondLst>
            </p:seq>
            <p:seq concurrent="1" nextAc="seek">
              <p:cTn id="33" restart="whenNotActive" fill="hold" evtFilter="cancelBubble" nodeType="interactiveSeq">
                <p:stCondLst>
                  <p:cond evt="onClick" delay="0">
                    <p:tgtEl>
                      <p:spTgt spid="28"/>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28"/>
                                        </p:tgtEl>
                                        <p:attrNameLst>
                                          <p:attrName>fillcolor</p:attrName>
                                        </p:attrNameLst>
                                      </p:cBhvr>
                                      <p:to>
                                        <a:srgbClr val="FF0000"/>
                                      </p:to>
                                    </p:animClr>
                                    <p:set>
                                      <p:cBhvr>
                                        <p:cTn id="38" dur="500" fill="hold"/>
                                        <p:tgtEl>
                                          <p:spTgt spid="28"/>
                                        </p:tgtEl>
                                        <p:attrNameLst>
                                          <p:attrName>fill.type</p:attrName>
                                        </p:attrNameLst>
                                      </p:cBhvr>
                                      <p:to>
                                        <p:strVal val="solid"/>
                                      </p:to>
                                    </p:set>
                                    <p:set>
                                      <p:cBhvr>
                                        <p:cTn id="39" dur="500" fill="hold"/>
                                        <p:tgtEl>
                                          <p:spTgt spid="28"/>
                                        </p:tgtEl>
                                        <p:attrNameLst>
                                          <p:attrName>fill.on</p:attrName>
                                        </p:attrNameLst>
                                      </p:cBhvr>
                                      <p:to>
                                        <p:strVal val="true"/>
                                      </p:to>
                                    </p:set>
                                  </p:childTnLst>
                                </p:cTn>
                              </p:par>
                              <p:par>
                                <p:cTn id="40" presetID="1" presetClass="mediacall" presetSubtype="0" fill="hold" nodeType="withEffect">
                                  <p:stCondLst>
                                    <p:cond delay="0"/>
                                  </p:stCondLst>
                                  <p:childTnLst>
                                    <p:cmd type="call" cmd="playFrom(0.0)">
                                      <p:cBhvr>
                                        <p:cTn id="41" dur="391" fill="hold"/>
                                        <p:tgtEl>
                                          <p:spTgt spid="39"/>
                                        </p:tgtEl>
                                      </p:cBhvr>
                                    </p:cmd>
                                  </p:childTnLst>
                                </p:cTn>
                              </p:par>
                              <p:par>
                                <p:cTn id="42" presetID="42" presetClass="path" presetSubtype="0" accel="50000" decel="50000" fill="hold" nodeType="withEffect">
                                  <p:stCondLst>
                                    <p:cond delay="0"/>
                                  </p:stCondLst>
                                  <p:childTnLst>
                                    <p:animMotion origin="layout" path="M -3.88889E-6 3.33333E-6 L -0.11979 -0.21713 " pathEditMode="relative" rAng="0" ptsTypes="AA">
                                      <p:cBhvr>
                                        <p:cTn id="43" dur="500" fill="hold"/>
                                        <p:tgtEl>
                                          <p:spTgt spid="34"/>
                                        </p:tgtEl>
                                        <p:attrNameLst>
                                          <p:attrName>ppt_x</p:attrName>
                                          <p:attrName>ppt_y</p:attrName>
                                        </p:attrNameLst>
                                      </p:cBhvr>
                                      <p:rCtr x="-5990" y="-10856"/>
                                    </p:animMotion>
                                  </p:childTnLst>
                                </p:cTn>
                              </p:par>
                              <p:par>
                                <p:cTn id="44" presetID="6" presetClass="emph" presetSubtype="0" fill="hold" nodeType="withEffect">
                                  <p:stCondLst>
                                    <p:cond delay="0"/>
                                  </p:stCondLst>
                                  <p:childTnLst>
                                    <p:animScale>
                                      <p:cBhvr>
                                        <p:cTn id="45" dur="500" fill="hold"/>
                                        <p:tgtEl>
                                          <p:spTgt spid="34"/>
                                        </p:tgtEl>
                                      </p:cBhvr>
                                      <p:by x="50000" y="50000"/>
                                    </p:animScale>
                                  </p:childTnLst>
                                </p:cTn>
                              </p:par>
                              <p:par>
                                <p:cTn id="46" presetID="63" presetClass="path" presetSubtype="0" accel="50000" decel="50000" fill="hold" nodeType="withEffect">
                                  <p:stCondLst>
                                    <p:cond delay="0"/>
                                  </p:stCondLst>
                                  <p:childTnLst>
                                    <p:animMotion origin="layout" path="M -2.5E-6 1.11111E-6 L 0.11806 0.00278 " pathEditMode="relative" rAng="0" ptsTypes="AA">
                                      <p:cBhvr>
                                        <p:cTn id="47" dur="500" fill="hold"/>
                                        <p:tgtEl>
                                          <p:spTgt spid="33"/>
                                        </p:tgtEl>
                                        <p:attrNameLst>
                                          <p:attrName>ppt_x</p:attrName>
                                          <p:attrName>ppt_y</p:attrName>
                                        </p:attrNameLst>
                                      </p:cBhvr>
                                      <p:rCtr x="5903" y="139"/>
                                    </p:animMotion>
                                  </p:childTnLst>
                                </p:cTn>
                              </p:par>
                            </p:childTnLst>
                          </p:cTn>
                        </p:par>
                        <p:par>
                          <p:cTn id="48" fill="hold">
                            <p:stCondLst>
                              <p:cond delay="500"/>
                            </p:stCondLst>
                            <p:childTnLst>
                              <p:par>
                                <p:cTn id="49" presetID="10" presetClass="exit" presetSubtype="0" fill="hold" nodeType="afterEffect">
                                  <p:stCondLst>
                                    <p:cond delay="0"/>
                                  </p:stCondLst>
                                  <p:childTnLst>
                                    <p:animEffect transition="out" filter="fade">
                                      <p:cBhvr>
                                        <p:cTn id="50" dur="500"/>
                                        <p:tgtEl>
                                          <p:spTgt spid="33"/>
                                        </p:tgtEl>
                                      </p:cBhvr>
                                    </p:animEffect>
                                    <p:set>
                                      <p:cBhvr>
                                        <p:cTn id="51" dur="1" fill="hold">
                                          <p:stCondLst>
                                            <p:cond delay="499"/>
                                          </p:stCondLst>
                                        </p:cTn>
                                        <p:tgtEl>
                                          <p:spTgt spid="33"/>
                                        </p:tgtEl>
                                        <p:attrNameLst>
                                          <p:attrName>style.visibility</p:attrName>
                                        </p:attrNameLst>
                                      </p:cBhvr>
                                      <p:to>
                                        <p:strVal val="hidden"/>
                                      </p:to>
                                    </p:set>
                                  </p:childTnLst>
                                </p:cTn>
                              </p:par>
                              <p:par>
                                <p:cTn id="52" presetID="10" presetClass="entr" presetSubtype="0" fill="hold" nodeType="with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500"/>
                                        <p:tgtEl>
                                          <p:spTgt spid="35"/>
                                        </p:tgtEl>
                                      </p:cBhvr>
                                    </p:animEffect>
                                  </p:childTnLst>
                                </p:cTn>
                              </p:par>
                              <p:par>
                                <p:cTn id="55" presetID="1" presetClass="mediacall" presetSubtype="0" fill="hold" nodeType="withEffect">
                                  <p:stCondLst>
                                    <p:cond delay="0"/>
                                  </p:stCondLst>
                                  <p:childTnLst>
                                    <p:cmd type="call" cmd="playFrom(0.0)">
                                      <p:cBhvr>
                                        <p:cTn id="56" dur="4063" fill="hold"/>
                                        <p:tgtEl>
                                          <p:spTgt spid="37"/>
                                        </p:tgtEl>
                                      </p:cBhvr>
                                    </p:cmd>
                                  </p:childTnLst>
                                </p:cTn>
                              </p:par>
                            </p:childTnLst>
                          </p:cTn>
                        </p:par>
                      </p:childTnLst>
                    </p:cTn>
                  </p:par>
                </p:childTnLst>
              </p:cTn>
              <p:nextCondLst>
                <p:cond evt="onClick" delay="0">
                  <p:tgtEl>
                    <p:spTgt spid="28"/>
                  </p:tgtEl>
                </p:cond>
              </p:nextCondLst>
            </p:seq>
            <p:seq concurrent="1" nextAc="seek">
              <p:cTn id="57" restart="whenNotActive" fill="hold" evtFilter="cancelBubble" nodeType="interactiveSeq">
                <p:stCondLst>
                  <p:cond evt="onClick" delay="0">
                    <p:tgtEl>
                      <p:spTgt spid="29"/>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clickEffect">
                                  <p:stCondLst>
                                    <p:cond delay="0"/>
                                  </p:stCondLst>
                                  <p:childTnLst>
                                    <p:animClr clrSpc="rgb" dir="cw">
                                      <p:cBhvr>
                                        <p:cTn id="61" dur="500" fill="hold"/>
                                        <p:tgtEl>
                                          <p:spTgt spid="29"/>
                                        </p:tgtEl>
                                        <p:attrNameLst>
                                          <p:attrName>fillcolor</p:attrName>
                                        </p:attrNameLst>
                                      </p:cBhvr>
                                      <p:to>
                                        <a:srgbClr val="00B0F0"/>
                                      </p:to>
                                    </p:animClr>
                                    <p:set>
                                      <p:cBhvr>
                                        <p:cTn id="62" dur="500" fill="hold"/>
                                        <p:tgtEl>
                                          <p:spTgt spid="29"/>
                                        </p:tgtEl>
                                        <p:attrNameLst>
                                          <p:attrName>fill.type</p:attrName>
                                        </p:attrNameLst>
                                      </p:cBhvr>
                                      <p:to>
                                        <p:strVal val="solid"/>
                                      </p:to>
                                    </p:set>
                                    <p:set>
                                      <p:cBhvr>
                                        <p:cTn id="63" dur="500" fill="hold"/>
                                        <p:tgtEl>
                                          <p:spTgt spid="29"/>
                                        </p:tgtEl>
                                        <p:attrNameLst>
                                          <p:attrName>fill.on</p:attrName>
                                        </p:attrNameLst>
                                      </p:cBhvr>
                                      <p:to>
                                        <p:strVal val="true"/>
                                      </p:to>
                                    </p:set>
                                  </p:childTnLst>
                                </p:cTn>
                              </p:par>
                              <p:par>
                                <p:cTn id="64" presetID="1" presetClass="mediacall" presetSubtype="0" fill="hold" nodeType="withEffect">
                                  <p:stCondLst>
                                    <p:cond delay="0"/>
                                  </p:stCondLst>
                                  <p:childTnLst>
                                    <p:cmd type="call" cmd="playFrom(0.0)">
                                      <p:cBhvr>
                                        <p:cTn id="65" dur="391" fill="hold"/>
                                        <p:tgtEl>
                                          <p:spTgt spid="39"/>
                                        </p:tgtEl>
                                      </p:cBhvr>
                                    </p:cmd>
                                  </p:childTnLst>
                                </p:cTn>
                              </p:par>
                              <p:par>
                                <p:cTn id="66" presetID="42" presetClass="path" presetSubtype="0" accel="50000" decel="50000" fill="hold" nodeType="withEffect">
                                  <p:stCondLst>
                                    <p:cond delay="0"/>
                                  </p:stCondLst>
                                  <p:childTnLst>
                                    <p:animMotion origin="layout" path="M -0.00746 -0.0213 L -0.12673 -0.22477 " pathEditMode="relative" rAng="0" ptsTypes="AA">
                                      <p:cBhvr>
                                        <p:cTn id="67" dur="500" fill="hold"/>
                                        <p:tgtEl>
                                          <p:spTgt spid="34"/>
                                        </p:tgtEl>
                                        <p:attrNameLst>
                                          <p:attrName>ppt_x</p:attrName>
                                          <p:attrName>ppt_y</p:attrName>
                                        </p:attrNameLst>
                                      </p:cBhvr>
                                      <p:rCtr x="-5972" y="-10185"/>
                                    </p:animMotion>
                                  </p:childTnLst>
                                </p:cTn>
                              </p:par>
                              <p:par>
                                <p:cTn id="68" presetID="35" presetClass="path" presetSubtype="0" accel="50000" decel="50000" fill="hold" nodeType="withEffect">
                                  <p:stCondLst>
                                    <p:cond delay="0"/>
                                  </p:stCondLst>
                                  <p:childTnLst>
                                    <p:animMotion origin="layout" path="M -2.5E-6 1.11111E-6 L -0.13489 0.00278 " pathEditMode="relative" rAng="0" ptsTypes="AA">
                                      <p:cBhvr>
                                        <p:cTn id="69" dur="500" fill="hold"/>
                                        <p:tgtEl>
                                          <p:spTgt spid="33"/>
                                        </p:tgtEl>
                                        <p:attrNameLst>
                                          <p:attrName>ppt_x</p:attrName>
                                          <p:attrName>ppt_y</p:attrName>
                                        </p:attrNameLst>
                                      </p:cBhvr>
                                      <p:rCtr x="-6753" y="139"/>
                                    </p:animMotion>
                                  </p:childTnLst>
                                </p:cTn>
                              </p:par>
                            </p:childTnLst>
                          </p:cTn>
                        </p:par>
                        <p:par>
                          <p:cTn id="70" fill="hold">
                            <p:stCondLst>
                              <p:cond delay="500"/>
                            </p:stCondLst>
                            <p:childTnLst>
                              <p:par>
                                <p:cTn id="71" presetID="10" presetClass="exit" presetSubtype="0" fill="hold" nodeType="afterEffect">
                                  <p:stCondLst>
                                    <p:cond delay="0"/>
                                  </p:stCondLst>
                                  <p:childTnLst>
                                    <p:animEffect transition="out" filter="fade">
                                      <p:cBhvr>
                                        <p:cTn id="72" dur="500"/>
                                        <p:tgtEl>
                                          <p:spTgt spid="34"/>
                                        </p:tgtEl>
                                      </p:cBhvr>
                                    </p:animEffect>
                                    <p:set>
                                      <p:cBhvr>
                                        <p:cTn id="73" dur="1" fill="hold">
                                          <p:stCondLst>
                                            <p:cond delay="499"/>
                                          </p:stCondLst>
                                        </p:cTn>
                                        <p:tgtEl>
                                          <p:spTgt spid="34"/>
                                        </p:tgtEl>
                                        <p:attrNameLst>
                                          <p:attrName>style.visibility</p:attrName>
                                        </p:attrNameLst>
                                      </p:cBhvr>
                                      <p:to>
                                        <p:strVal val="hidden"/>
                                      </p:to>
                                    </p:set>
                                  </p:childTnLst>
                                </p:cTn>
                              </p:par>
                              <p:par>
                                <p:cTn id="74" presetID="10" presetClass="exit" presetSubtype="0" fill="hold" nodeType="withEffect">
                                  <p:stCondLst>
                                    <p:cond delay="0"/>
                                  </p:stCondLst>
                                  <p:childTnLst>
                                    <p:animEffect transition="out" filter="fade">
                                      <p:cBhvr>
                                        <p:cTn id="75" dur="500"/>
                                        <p:tgtEl>
                                          <p:spTgt spid="33"/>
                                        </p:tgtEl>
                                      </p:cBhvr>
                                    </p:animEffect>
                                    <p:set>
                                      <p:cBhvr>
                                        <p:cTn id="76" dur="1" fill="hold">
                                          <p:stCondLst>
                                            <p:cond delay="499"/>
                                          </p:stCondLst>
                                        </p:cTn>
                                        <p:tgtEl>
                                          <p:spTgt spid="33"/>
                                        </p:tgtEl>
                                        <p:attrNameLst>
                                          <p:attrName>style.visibility</p:attrName>
                                        </p:attrNameLst>
                                      </p:cBhvr>
                                      <p:to>
                                        <p:strVal val="hidden"/>
                                      </p:to>
                                    </p:set>
                                  </p:childTnLst>
                                </p:cTn>
                              </p:par>
                              <p:par>
                                <p:cTn id="77" presetID="10" presetClass="entr" presetSubtype="0" fill="hold" nodeType="with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fade">
                                      <p:cBhvr>
                                        <p:cTn id="79" dur="500"/>
                                        <p:tgtEl>
                                          <p:spTgt spid="36"/>
                                        </p:tgtEl>
                                      </p:cBhvr>
                                    </p:animEffect>
                                  </p:childTnLst>
                                </p:cTn>
                              </p:par>
                            </p:childTnLst>
                          </p:cTn>
                        </p:par>
                        <p:par>
                          <p:cTn id="80" fill="hold">
                            <p:stCondLst>
                              <p:cond delay="1000"/>
                            </p:stCondLst>
                            <p:childTnLst>
                              <p:par>
                                <p:cTn id="81" presetID="53" presetClass="entr" presetSubtype="16" fill="hold" nodeType="afterEffect">
                                  <p:stCondLst>
                                    <p:cond delay="0"/>
                                  </p:stCondLst>
                                  <p:childTnLst>
                                    <p:set>
                                      <p:cBhvr>
                                        <p:cTn id="82" dur="1" fill="hold">
                                          <p:stCondLst>
                                            <p:cond delay="0"/>
                                          </p:stCondLst>
                                        </p:cTn>
                                        <p:tgtEl>
                                          <p:spTgt spid="40"/>
                                        </p:tgtEl>
                                        <p:attrNameLst>
                                          <p:attrName>style.visibility</p:attrName>
                                        </p:attrNameLst>
                                      </p:cBhvr>
                                      <p:to>
                                        <p:strVal val="visible"/>
                                      </p:to>
                                    </p:set>
                                    <p:anim calcmode="lin" valueType="num">
                                      <p:cBhvr>
                                        <p:cTn id="83" dur="500" fill="hold"/>
                                        <p:tgtEl>
                                          <p:spTgt spid="40"/>
                                        </p:tgtEl>
                                        <p:attrNameLst>
                                          <p:attrName>ppt_w</p:attrName>
                                        </p:attrNameLst>
                                      </p:cBhvr>
                                      <p:tavLst>
                                        <p:tav tm="0">
                                          <p:val>
                                            <p:fltVal val="0"/>
                                          </p:val>
                                        </p:tav>
                                        <p:tav tm="100000">
                                          <p:val>
                                            <p:strVal val="#ppt_w"/>
                                          </p:val>
                                        </p:tav>
                                      </p:tavLst>
                                    </p:anim>
                                    <p:anim calcmode="lin" valueType="num">
                                      <p:cBhvr>
                                        <p:cTn id="84" dur="500" fill="hold"/>
                                        <p:tgtEl>
                                          <p:spTgt spid="40"/>
                                        </p:tgtEl>
                                        <p:attrNameLst>
                                          <p:attrName>ppt_h</p:attrName>
                                        </p:attrNameLst>
                                      </p:cBhvr>
                                      <p:tavLst>
                                        <p:tav tm="0">
                                          <p:val>
                                            <p:fltVal val="0"/>
                                          </p:val>
                                        </p:tav>
                                        <p:tav tm="100000">
                                          <p:val>
                                            <p:strVal val="#ppt_h"/>
                                          </p:val>
                                        </p:tav>
                                      </p:tavLst>
                                    </p:anim>
                                    <p:animEffect transition="in" filter="fade">
                                      <p:cBhvr>
                                        <p:cTn id="85" dur="500"/>
                                        <p:tgtEl>
                                          <p:spTgt spid="40"/>
                                        </p:tgtEl>
                                      </p:cBhvr>
                                    </p:animEffect>
                                  </p:childTnLst>
                                </p:cTn>
                              </p:par>
                              <p:par>
                                <p:cTn id="86" presetID="1" presetClass="mediacall" presetSubtype="0" fill="hold" nodeType="withEffect">
                                  <p:stCondLst>
                                    <p:cond delay="0"/>
                                  </p:stCondLst>
                                  <p:childTnLst>
                                    <p:cmd type="call" cmd="playFrom(0.0)">
                                      <p:cBhvr>
                                        <p:cTn id="87" dur="589" fill="hold"/>
                                        <p:tgtEl>
                                          <p:spTgt spid="38"/>
                                        </p:tgtEl>
                                      </p:cBhvr>
                                    </p:cmd>
                                  </p:childTnLst>
                                </p:cTn>
                              </p:par>
                            </p:childTnLst>
                          </p:cTn>
                        </p:par>
                      </p:childTnLst>
                    </p:cTn>
                  </p:par>
                </p:childTnLst>
              </p:cTn>
              <p:nextCondLst>
                <p:cond evt="onClick" delay="0">
                  <p:tgtEl>
                    <p:spTgt spid="29"/>
                  </p:tgtEl>
                </p:cond>
              </p:nextCondLst>
            </p:seq>
            <p:audio>
              <p:cMediaNode vol="80000">
                <p:cTn id="88" fill="hold" display="0">
                  <p:stCondLst>
                    <p:cond delay="indefinite"/>
                  </p:stCondLst>
                  <p:endCondLst>
                    <p:cond evt="onStopAudio" delay="0">
                      <p:tgtEl>
                        <p:sldTgt/>
                      </p:tgtEl>
                    </p:cond>
                  </p:endCondLst>
                </p:cTn>
                <p:tgtEl>
                  <p:spTgt spid="37"/>
                </p:tgtEl>
              </p:cMediaNode>
            </p:audio>
            <p:audio>
              <p:cMediaNode vol="80000">
                <p:cTn id="89" fill="hold" display="0">
                  <p:stCondLst>
                    <p:cond delay="indefinite"/>
                  </p:stCondLst>
                  <p:endCondLst>
                    <p:cond evt="onStopAudio" delay="0">
                      <p:tgtEl>
                        <p:sldTgt/>
                      </p:tgtEl>
                    </p:cond>
                  </p:endCondLst>
                </p:cTn>
                <p:tgtEl>
                  <p:spTgt spid="38"/>
                </p:tgtEl>
              </p:cMediaNode>
            </p:audio>
            <p:audio>
              <p:cMediaNode vol="80000">
                <p:cTn id="90" fill="hold" display="0">
                  <p:stCondLst>
                    <p:cond delay="indefinite"/>
                  </p:stCondLst>
                  <p:endCondLst>
                    <p:cond evt="onStopAudio" delay="0">
                      <p:tgtEl>
                        <p:sldTgt/>
                      </p:tgtEl>
                    </p:cond>
                  </p:endCondLst>
                </p:cTn>
                <p:tgtEl>
                  <p:spTgt spid="39"/>
                </p:tgtEl>
              </p:cMediaNode>
            </p:audio>
            <p:seq concurrent="1" nextAc="seek">
              <p:cTn id="91" restart="whenNotActive" fill="hold" evtFilter="cancelBubble" nodeType="interactiveSeq">
                <p:stCondLst>
                  <p:cond evt="onClick" delay="0">
                    <p:tgtEl>
                      <p:spTgt spid="88"/>
                    </p:tgtEl>
                  </p:cond>
                </p:stCondLst>
                <p:endSync evt="end" delay="0">
                  <p:rtn val="all"/>
                </p:endSync>
                <p:childTnLst>
                  <p:par>
                    <p:cTn id="92" fill="hold">
                      <p:stCondLst>
                        <p:cond delay="0"/>
                      </p:stCondLst>
                      <p:childTnLst>
                        <p:par>
                          <p:cTn id="93" fill="hold">
                            <p:stCondLst>
                              <p:cond delay="0"/>
                            </p:stCondLst>
                            <p:childTnLst>
                              <p:par>
                                <p:cTn id="94" presetID="11" presetClass="entr" presetSubtype="0" fill="hold" grpId="0" nodeType="afterEffect">
                                  <p:stCondLst>
                                    <p:cond delay="0"/>
                                  </p:stCondLst>
                                  <p:childTnLst>
                                    <p:set>
                                      <p:cBhvr>
                                        <p:cTn id="95" dur="1000">
                                          <p:stCondLst>
                                            <p:cond delay="0"/>
                                          </p:stCondLst>
                                        </p:cTn>
                                        <p:tgtEl>
                                          <p:spTgt spid="57"/>
                                        </p:tgtEl>
                                        <p:attrNameLst>
                                          <p:attrName>style.visibility</p:attrName>
                                        </p:attrNameLst>
                                      </p:cBhvr>
                                      <p:to>
                                        <p:strVal val="visible"/>
                                      </p:to>
                                    </p:set>
                                  </p:childTnLst>
                                </p:cTn>
                              </p:par>
                            </p:childTnLst>
                          </p:cTn>
                        </p:par>
                        <p:par>
                          <p:cTn id="96" fill="hold">
                            <p:stCondLst>
                              <p:cond delay="1000"/>
                            </p:stCondLst>
                            <p:childTnLst>
                              <p:par>
                                <p:cTn id="97" presetID="11" presetClass="entr" presetSubtype="0" fill="hold" grpId="0" nodeType="afterEffect">
                                  <p:stCondLst>
                                    <p:cond delay="0"/>
                                  </p:stCondLst>
                                  <p:childTnLst>
                                    <p:set>
                                      <p:cBhvr>
                                        <p:cTn id="98" dur="1000">
                                          <p:stCondLst>
                                            <p:cond delay="0"/>
                                          </p:stCondLst>
                                        </p:cTn>
                                        <p:tgtEl>
                                          <p:spTgt spid="58"/>
                                        </p:tgtEl>
                                        <p:attrNameLst>
                                          <p:attrName>style.visibility</p:attrName>
                                        </p:attrNameLst>
                                      </p:cBhvr>
                                      <p:to>
                                        <p:strVal val="visible"/>
                                      </p:to>
                                    </p:set>
                                  </p:childTnLst>
                                </p:cTn>
                              </p:par>
                            </p:childTnLst>
                          </p:cTn>
                        </p:par>
                        <p:par>
                          <p:cTn id="99" fill="hold">
                            <p:stCondLst>
                              <p:cond delay="2000"/>
                            </p:stCondLst>
                            <p:childTnLst>
                              <p:par>
                                <p:cTn id="100" presetID="11" presetClass="entr" presetSubtype="0" fill="hold" grpId="0" nodeType="afterEffect">
                                  <p:stCondLst>
                                    <p:cond delay="0"/>
                                  </p:stCondLst>
                                  <p:childTnLst>
                                    <p:set>
                                      <p:cBhvr>
                                        <p:cTn id="101" dur="1000">
                                          <p:stCondLst>
                                            <p:cond delay="0"/>
                                          </p:stCondLst>
                                        </p:cTn>
                                        <p:tgtEl>
                                          <p:spTgt spid="59"/>
                                        </p:tgtEl>
                                        <p:attrNameLst>
                                          <p:attrName>style.visibility</p:attrName>
                                        </p:attrNameLst>
                                      </p:cBhvr>
                                      <p:to>
                                        <p:strVal val="visible"/>
                                      </p:to>
                                    </p:set>
                                  </p:childTnLst>
                                </p:cTn>
                              </p:par>
                            </p:childTnLst>
                          </p:cTn>
                        </p:par>
                        <p:par>
                          <p:cTn id="102" fill="hold">
                            <p:stCondLst>
                              <p:cond delay="3000"/>
                            </p:stCondLst>
                            <p:childTnLst>
                              <p:par>
                                <p:cTn id="103" presetID="11" presetClass="entr" presetSubtype="0" fill="hold" grpId="0" nodeType="afterEffect">
                                  <p:stCondLst>
                                    <p:cond delay="0"/>
                                  </p:stCondLst>
                                  <p:childTnLst>
                                    <p:set>
                                      <p:cBhvr>
                                        <p:cTn id="104" dur="1000">
                                          <p:stCondLst>
                                            <p:cond delay="0"/>
                                          </p:stCondLst>
                                        </p:cTn>
                                        <p:tgtEl>
                                          <p:spTgt spid="60"/>
                                        </p:tgtEl>
                                        <p:attrNameLst>
                                          <p:attrName>style.visibility</p:attrName>
                                        </p:attrNameLst>
                                      </p:cBhvr>
                                      <p:to>
                                        <p:strVal val="visible"/>
                                      </p:to>
                                    </p:set>
                                  </p:childTnLst>
                                </p:cTn>
                              </p:par>
                            </p:childTnLst>
                          </p:cTn>
                        </p:par>
                        <p:par>
                          <p:cTn id="105" fill="hold">
                            <p:stCondLst>
                              <p:cond delay="4000"/>
                            </p:stCondLst>
                            <p:childTnLst>
                              <p:par>
                                <p:cTn id="106" presetID="11" presetClass="entr" presetSubtype="0" fill="hold" grpId="0" nodeType="afterEffect">
                                  <p:stCondLst>
                                    <p:cond delay="0"/>
                                  </p:stCondLst>
                                  <p:childTnLst>
                                    <p:set>
                                      <p:cBhvr>
                                        <p:cTn id="107" dur="1000">
                                          <p:stCondLst>
                                            <p:cond delay="0"/>
                                          </p:stCondLst>
                                        </p:cTn>
                                        <p:tgtEl>
                                          <p:spTgt spid="61"/>
                                        </p:tgtEl>
                                        <p:attrNameLst>
                                          <p:attrName>style.visibility</p:attrName>
                                        </p:attrNameLst>
                                      </p:cBhvr>
                                      <p:to>
                                        <p:strVal val="visible"/>
                                      </p:to>
                                    </p:set>
                                  </p:childTnLst>
                                </p:cTn>
                              </p:par>
                            </p:childTnLst>
                          </p:cTn>
                        </p:par>
                        <p:par>
                          <p:cTn id="108" fill="hold">
                            <p:stCondLst>
                              <p:cond delay="5000"/>
                            </p:stCondLst>
                            <p:childTnLst>
                              <p:par>
                                <p:cTn id="109" presetID="11" presetClass="entr" presetSubtype="0" fill="hold" grpId="0" nodeType="afterEffect">
                                  <p:stCondLst>
                                    <p:cond delay="0"/>
                                  </p:stCondLst>
                                  <p:childTnLst>
                                    <p:set>
                                      <p:cBhvr>
                                        <p:cTn id="110" dur="1000">
                                          <p:stCondLst>
                                            <p:cond delay="0"/>
                                          </p:stCondLst>
                                        </p:cTn>
                                        <p:tgtEl>
                                          <p:spTgt spid="62"/>
                                        </p:tgtEl>
                                        <p:attrNameLst>
                                          <p:attrName>style.visibility</p:attrName>
                                        </p:attrNameLst>
                                      </p:cBhvr>
                                      <p:to>
                                        <p:strVal val="visible"/>
                                      </p:to>
                                    </p:set>
                                  </p:childTnLst>
                                </p:cTn>
                              </p:par>
                            </p:childTnLst>
                          </p:cTn>
                        </p:par>
                        <p:par>
                          <p:cTn id="111" fill="hold">
                            <p:stCondLst>
                              <p:cond delay="6000"/>
                            </p:stCondLst>
                            <p:childTnLst>
                              <p:par>
                                <p:cTn id="112" presetID="11" presetClass="entr" presetSubtype="0" fill="hold" grpId="0" nodeType="afterEffect">
                                  <p:stCondLst>
                                    <p:cond delay="0"/>
                                  </p:stCondLst>
                                  <p:childTnLst>
                                    <p:set>
                                      <p:cBhvr>
                                        <p:cTn id="113" dur="1000">
                                          <p:stCondLst>
                                            <p:cond delay="0"/>
                                          </p:stCondLst>
                                        </p:cTn>
                                        <p:tgtEl>
                                          <p:spTgt spid="63"/>
                                        </p:tgtEl>
                                        <p:attrNameLst>
                                          <p:attrName>style.visibility</p:attrName>
                                        </p:attrNameLst>
                                      </p:cBhvr>
                                      <p:to>
                                        <p:strVal val="visible"/>
                                      </p:to>
                                    </p:set>
                                  </p:childTnLst>
                                </p:cTn>
                              </p:par>
                            </p:childTnLst>
                          </p:cTn>
                        </p:par>
                        <p:par>
                          <p:cTn id="114" fill="hold">
                            <p:stCondLst>
                              <p:cond delay="7000"/>
                            </p:stCondLst>
                            <p:childTnLst>
                              <p:par>
                                <p:cTn id="115" presetID="11" presetClass="entr" presetSubtype="0" fill="hold" grpId="0" nodeType="afterEffect">
                                  <p:stCondLst>
                                    <p:cond delay="0"/>
                                  </p:stCondLst>
                                  <p:childTnLst>
                                    <p:set>
                                      <p:cBhvr>
                                        <p:cTn id="116" dur="1000">
                                          <p:stCondLst>
                                            <p:cond delay="0"/>
                                          </p:stCondLst>
                                        </p:cTn>
                                        <p:tgtEl>
                                          <p:spTgt spid="64"/>
                                        </p:tgtEl>
                                        <p:attrNameLst>
                                          <p:attrName>style.visibility</p:attrName>
                                        </p:attrNameLst>
                                      </p:cBhvr>
                                      <p:to>
                                        <p:strVal val="visible"/>
                                      </p:to>
                                    </p:set>
                                  </p:childTnLst>
                                </p:cTn>
                              </p:par>
                            </p:childTnLst>
                          </p:cTn>
                        </p:par>
                        <p:par>
                          <p:cTn id="117" fill="hold">
                            <p:stCondLst>
                              <p:cond delay="8000"/>
                            </p:stCondLst>
                            <p:childTnLst>
                              <p:par>
                                <p:cTn id="118" presetID="11" presetClass="entr" presetSubtype="0" fill="hold" grpId="0" nodeType="afterEffect">
                                  <p:stCondLst>
                                    <p:cond delay="0"/>
                                  </p:stCondLst>
                                  <p:childTnLst>
                                    <p:set>
                                      <p:cBhvr>
                                        <p:cTn id="119" dur="1000">
                                          <p:stCondLst>
                                            <p:cond delay="0"/>
                                          </p:stCondLst>
                                        </p:cTn>
                                        <p:tgtEl>
                                          <p:spTgt spid="65"/>
                                        </p:tgtEl>
                                        <p:attrNameLst>
                                          <p:attrName>style.visibility</p:attrName>
                                        </p:attrNameLst>
                                      </p:cBhvr>
                                      <p:to>
                                        <p:strVal val="visible"/>
                                      </p:to>
                                    </p:set>
                                  </p:childTnLst>
                                </p:cTn>
                              </p:par>
                            </p:childTnLst>
                          </p:cTn>
                        </p:par>
                        <p:par>
                          <p:cTn id="120" fill="hold">
                            <p:stCondLst>
                              <p:cond delay="9000"/>
                            </p:stCondLst>
                            <p:childTnLst>
                              <p:par>
                                <p:cTn id="121" presetID="11" presetClass="entr" presetSubtype="0" fill="hold" grpId="0" nodeType="afterEffect">
                                  <p:stCondLst>
                                    <p:cond delay="0"/>
                                  </p:stCondLst>
                                  <p:childTnLst>
                                    <p:set>
                                      <p:cBhvr>
                                        <p:cTn id="122" dur="1000">
                                          <p:stCondLst>
                                            <p:cond delay="0"/>
                                          </p:stCondLst>
                                        </p:cTn>
                                        <p:tgtEl>
                                          <p:spTgt spid="66"/>
                                        </p:tgtEl>
                                        <p:attrNameLst>
                                          <p:attrName>style.visibility</p:attrName>
                                        </p:attrNameLst>
                                      </p:cBhvr>
                                      <p:to>
                                        <p:strVal val="visible"/>
                                      </p:to>
                                    </p:set>
                                  </p:childTnLst>
                                </p:cTn>
                              </p:par>
                            </p:childTnLst>
                          </p:cTn>
                        </p:par>
                        <p:par>
                          <p:cTn id="123" fill="hold">
                            <p:stCondLst>
                              <p:cond delay="10000"/>
                            </p:stCondLst>
                            <p:childTnLst>
                              <p:par>
                                <p:cTn id="124" presetID="11" presetClass="entr" presetSubtype="0" fill="hold" grpId="0" nodeType="afterEffect">
                                  <p:stCondLst>
                                    <p:cond delay="0"/>
                                  </p:stCondLst>
                                  <p:childTnLst>
                                    <p:set>
                                      <p:cBhvr>
                                        <p:cTn id="125" dur="1000">
                                          <p:stCondLst>
                                            <p:cond delay="0"/>
                                          </p:stCondLst>
                                        </p:cTn>
                                        <p:tgtEl>
                                          <p:spTgt spid="67"/>
                                        </p:tgtEl>
                                        <p:attrNameLst>
                                          <p:attrName>style.visibility</p:attrName>
                                        </p:attrNameLst>
                                      </p:cBhvr>
                                      <p:to>
                                        <p:strVal val="visible"/>
                                      </p:to>
                                    </p:set>
                                  </p:childTnLst>
                                </p:cTn>
                              </p:par>
                            </p:childTnLst>
                          </p:cTn>
                        </p:par>
                        <p:par>
                          <p:cTn id="126" fill="hold">
                            <p:stCondLst>
                              <p:cond delay="11000"/>
                            </p:stCondLst>
                            <p:childTnLst>
                              <p:par>
                                <p:cTn id="127" presetID="11" presetClass="entr" presetSubtype="0" fill="hold" grpId="0" nodeType="afterEffect">
                                  <p:stCondLst>
                                    <p:cond delay="0"/>
                                  </p:stCondLst>
                                  <p:childTnLst>
                                    <p:set>
                                      <p:cBhvr>
                                        <p:cTn id="128" dur="1000">
                                          <p:stCondLst>
                                            <p:cond delay="0"/>
                                          </p:stCondLst>
                                        </p:cTn>
                                        <p:tgtEl>
                                          <p:spTgt spid="68"/>
                                        </p:tgtEl>
                                        <p:attrNameLst>
                                          <p:attrName>style.visibility</p:attrName>
                                        </p:attrNameLst>
                                      </p:cBhvr>
                                      <p:to>
                                        <p:strVal val="visible"/>
                                      </p:to>
                                    </p:set>
                                  </p:childTnLst>
                                </p:cTn>
                              </p:par>
                            </p:childTnLst>
                          </p:cTn>
                        </p:par>
                        <p:par>
                          <p:cTn id="129" fill="hold">
                            <p:stCondLst>
                              <p:cond delay="12000"/>
                            </p:stCondLst>
                            <p:childTnLst>
                              <p:par>
                                <p:cTn id="130" presetID="11" presetClass="entr" presetSubtype="0" fill="hold" grpId="0" nodeType="afterEffect">
                                  <p:stCondLst>
                                    <p:cond delay="0"/>
                                  </p:stCondLst>
                                  <p:childTnLst>
                                    <p:set>
                                      <p:cBhvr>
                                        <p:cTn id="131" dur="1000">
                                          <p:stCondLst>
                                            <p:cond delay="0"/>
                                          </p:stCondLst>
                                        </p:cTn>
                                        <p:tgtEl>
                                          <p:spTgt spid="69"/>
                                        </p:tgtEl>
                                        <p:attrNameLst>
                                          <p:attrName>style.visibility</p:attrName>
                                        </p:attrNameLst>
                                      </p:cBhvr>
                                      <p:to>
                                        <p:strVal val="visible"/>
                                      </p:to>
                                    </p:set>
                                  </p:childTnLst>
                                </p:cTn>
                              </p:par>
                            </p:childTnLst>
                          </p:cTn>
                        </p:par>
                        <p:par>
                          <p:cTn id="132" fill="hold">
                            <p:stCondLst>
                              <p:cond delay="13000"/>
                            </p:stCondLst>
                            <p:childTnLst>
                              <p:par>
                                <p:cTn id="133" presetID="11" presetClass="entr" presetSubtype="0" fill="hold" grpId="0" nodeType="afterEffect">
                                  <p:stCondLst>
                                    <p:cond delay="0"/>
                                  </p:stCondLst>
                                  <p:childTnLst>
                                    <p:set>
                                      <p:cBhvr>
                                        <p:cTn id="134" dur="1000">
                                          <p:stCondLst>
                                            <p:cond delay="0"/>
                                          </p:stCondLst>
                                        </p:cTn>
                                        <p:tgtEl>
                                          <p:spTgt spid="70"/>
                                        </p:tgtEl>
                                        <p:attrNameLst>
                                          <p:attrName>style.visibility</p:attrName>
                                        </p:attrNameLst>
                                      </p:cBhvr>
                                      <p:to>
                                        <p:strVal val="visible"/>
                                      </p:to>
                                    </p:set>
                                  </p:childTnLst>
                                </p:cTn>
                              </p:par>
                            </p:childTnLst>
                          </p:cTn>
                        </p:par>
                        <p:par>
                          <p:cTn id="135" fill="hold">
                            <p:stCondLst>
                              <p:cond delay="14000"/>
                            </p:stCondLst>
                            <p:childTnLst>
                              <p:par>
                                <p:cTn id="136" presetID="11" presetClass="entr" presetSubtype="0" fill="hold" grpId="0" nodeType="afterEffect">
                                  <p:stCondLst>
                                    <p:cond delay="0"/>
                                  </p:stCondLst>
                                  <p:childTnLst>
                                    <p:set>
                                      <p:cBhvr>
                                        <p:cTn id="137" dur="1000">
                                          <p:stCondLst>
                                            <p:cond delay="0"/>
                                          </p:stCondLst>
                                        </p:cTn>
                                        <p:tgtEl>
                                          <p:spTgt spid="71"/>
                                        </p:tgtEl>
                                        <p:attrNameLst>
                                          <p:attrName>style.visibility</p:attrName>
                                        </p:attrNameLst>
                                      </p:cBhvr>
                                      <p:to>
                                        <p:strVal val="visible"/>
                                      </p:to>
                                    </p:set>
                                  </p:childTnLst>
                                </p:cTn>
                              </p:par>
                            </p:childTnLst>
                          </p:cTn>
                        </p:par>
                        <p:par>
                          <p:cTn id="138" fill="hold">
                            <p:stCondLst>
                              <p:cond delay="15000"/>
                            </p:stCondLst>
                            <p:childTnLst>
                              <p:par>
                                <p:cTn id="139" presetID="11" presetClass="entr" presetSubtype="0" fill="hold" grpId="0" nodeType="afterEffect">
                                  <p:stCondLst>
                                    <p:cond delay="0"/>
                                  </p:stCondLst>
                                  <p:childTnLst>
                                    <p:set>
                                      <p:cBhvr>
                                        <p:cTn id="140" dur="1000">
                                          <p:stCondLst>
                                            <p:cond delay="0"/>
                                          </p:stCondLst>
                                        </p:cTn>
                                        <p:tgtEl>
                                          <p:spTgt spid="72"/>
                                        </p:tgtEl>
                                        <p:attrNameLst>
                                          <p:attrName>style.visibility</p:attrName>
                                        </p:attrNameLst>
                                      </p:cBhvr>
                                      <p:to>
                                        <p:strVal val="visible"/>
                                      </p:to>
                                    </p:set>
                                  </p:childTnLst>
                                </p:cTn>
                              </p:par>
                            </p:childTnLst>
                          </p:cTn>
                        </p:par>
                        <p:par>
                          <p:cTn id="141" fill="hold">
                            <p:stCondLst>
                              <p:cond delay="16000"/>
                            </p:stCondLst>
                            <p:childTnLst>
                              <p:par>
                                <p:cTn id="142" presetID="11" presetClass="entr" presetSubtype="0" fill="hold" grpId="0" nodeType="afterEffect">
                                  <p:stCondLst>
                                    <p:cond delay="0"/>
                                  </p:stCondLst>
                                  <p:childTnLst>
                                    <p:set>
                                      <p:cBhvr>
                                        <p:cTn id="143" dur="1000">
                                          <p:stCondLst>
                                            <p:cond delay="0"/>
                                          </p:stCondLst>
                                        </p:cTn>
                                        <p:tgtEl>
                                          <p:spTgt spid="73"/>
                                        </p:tgtEl>
                                        <p:attrNameLst>
                                          <p:attrName>style.visibility</p:attrName>
                                        </p:attrNameLst>
                                      </p:cBhvr>
                                      <p:to>
                                        <p:strVal val="visible"/>
                                      </p:to>
                                    </p:set>
                                  </p:childTnLst>
                                </p:cTn>
                              </p:par>
                            </p:childTnLst>
                          </p:cTn>
                        </p:par>
                        <p:par>
                          <p:cTn id="144" fill="hold">
                            <p:stCondLst>
                              <p:cond delay="17000"/>
                            </p:stCondLst>
                            <p:childTnLst>
                              <p:par>
                                <p:cTn id="145" presetID="11" presetClass="entr" presetSubtype="0" fill="hold" grpId="0" nodeType="afterEffect">
                                  <p:stCondLst>
                                    <p:cond delay="0"/>
                                  </p:stCondLst>
                                  <p:childTnLst>
                                    <p:set>
                                      <p:cBhvr>
                                        <p:cTn id="146" dur="1000">
                                          <p:stCondLst>
                                            <p:cond delay="0"/>
                                          </p:stCondLst>
                                        </p:cTn>
                                        <p:tgtEl>
                                          <p:spTgt spid="74"/>
                                        </p:tgtEl>
                                        <p:attrNameLst>
                                          <p:attrName>style.visibility</p:attrName>
                                        </p:attrNameLst>
                                      </p:cBhvr>
                                      <p:to>
                                        <p:strVal val="visible"/>
                                      </p:to>
                                    </p:set>
                                  </p:childTnLst>
                                </p:cTn>
                              </p:par>
                            </p:childTnLst>
                          </p:cTn>
                        </p:par>
                        <p:par>
                          <p:cTn id="147" fill="hold">
                            <p:stCondLst>
                              <p:cond delay="18000"/>
                            </p:stCondLst>
                            <p:childTnLst>
                              <p:par>
                                <p:cTn id="148" presetID="11" presetClass="entr" presetSubtype="0" fill="hold" grpId="0" nodeType="afterEffect">
                                  <p:stCondLst>
                                    <p:cond delay="0"/>
                                  </p:stCondLst>
                                  <p:childTnLst>
                                    <p:set>
                                      <p:cBhvr>
                                        <p:cTn id="149" dur="1000">
                                          <p:stCondLst>
                                            <p:cond delay="0"/>
                                          </p:stCondLst>
                                        </p:cTn>
                                        <p:tgtEl>
                                          <p:spTgt spid="75"/>
                                        </p:tgtEl>
                                        <p:attrNameLst>
                                          <p:attrName>style.visibility</p:attrName>
                                        </p:attrNameLst>
                                      </p:cBhvr>
                                      <p:to>
                                        <p:strVal val="visible"/>
                                      </p:to>
                                    </p:set>
                                  </p:childTnLst>
                                </p:cTn>
                              </p:par>
                            </p:childTnLst>
                          </p:cTn>
                        </p:par>
                        <p:par>
                          <p:cTn id="150" fill="hold">
                            <p:stCondLst>
                              <p:cond delay="19000"/>
                            </p:stCondLst>
                            <p:childTnLst>
                              <p:par>
                                <p:cTn id="151" presetID="11" presetClass="entr" presetSubtype="0" fill="hold" grpId="0" nodeType="afterEffect">
                                  <p:stCondLst>
                                    <p:cond delay="0"/>
                                  </p:stCondLst>
                                  <p:childTnLst>
                                    <p:set>
                                      <p:cBhvr>
                                        <p:cTn id="152" dur="1000">
                                          <p:stCondLst>
                                            <p:cond delay="0"/>
                                          </p:stCondLst>
                                        </p:cTn>
                                        <p:tgtEl>
                                          <p:spTgt spid="76"/>
                                        </p:tgtEl>
                                        <p:attrNameLst>
                                          <p:attrName>style.visibility</p:attrName>
                                        </p:attrNameLst>
                                      </p:cBhvr>
                                      <p:to>
                                        <p:strVal val="visible"/>
                                      </p:to>
                                    </p:set>
                                  </p:childTnLst>
                                </p:cTn>
                              </p:par>
                            </p:childTnLst>
                          </p:cTn>
                        </p:par>
                        <p:par>
                          <p:cTn id="153" fill="hold">
                            <p:stCondLst>
                              <p:cond delay="20000"/>
                            </p:stCondLst>
                            <p:childTnLst>
                              <p:par>
                                <p:cTn id="154" presetID="11" presetClass="entr" presetSubtype="0" fill="hold" grpId="0" nodeType="afterEffect">
                                  <p:stCondLst>
                                    <p:cond delay="0"/>
                                  </p:stCondLst>
                                  <p:childTnLst>
                                    <p:set>
                                      <p:cBhvr>
                                        <p:cTn id="155" dur="1000">
                                          <p:stCondLst>
                                            <p:cond delay="0"/>
                                          </p:stCondLst>
                                        </p:cTn>
                                        <p:tgtEl>
                                          <p:spTgt spid="77"/>
                                        </p:tgtEl>
                                        <p:attrNameLst>
                                          <p:attrName>style.visibility</p:attrName>
                                        </p:attrNameLst>
                                      </p:cBhvr>
                                      <p:to>
                                        <p:strVal val="visible"/>
                                      </p:to>
                                    </p:set>
                                  </p:childTnLst>
                                </p:cTn>
                              </p:par>
                            </p:childTnLst>
                          </p:cTn>
                        </p:par>
                        <p:par>
                          <p:cTn id="156" fill="hold">
                            <p:stCondLst>
                              <p:cond delay="21000"/>
                            </p:stCondLst>
                            <p:childTnLst>
                              <p:par>
                                <p:cTn id="157" presetID="11" presetClass="entr" presetSubtype="0" fill="hold" grpId="0" nodeType="afterEffect">
                                  <p:stCondLst>
                                    <p:cond delay="0"/>
                                  </p:stCondLst>
                                  <p:childTnLst>
                                    <p:set>
                                      <p:cBhvr>
                                        <p:cTn id="158" dur="1000">
                                          <p:stCondLst>
                                            <p:cond delay="0"/>
                                          </p:stCondLst>
                                        </p:cTn>
                                        <p:tgtEl>
                                          <p:spTgt spid="78"/>
                                        </p:tgtEl>
                                        <p:attrNameLst>
                                          <p:attrName>style.visibility</p:attrName>
                                        </p:attrNameLst>
                                      </p:cBhvr>
                                      <p:to>
                                        <p:strVal val="visible"/>
                                      </p:to>
                                    </p:set>
                                  </p:childTnLst>
                                </p:cTn>
                              </p:par>
                            </p:childTnLst>
                          </p:cTn>
                        </p:par>
                        <p:par>
                          <p:cTn id="159" fill="hold">
                            <p:stCondLst>
                              <p:cond delay="22000"/>
                            </p:stCondLst>
                            <p:childTnLst>
                              <p:par>
                                <p:cTn id="160" presetID="11" presetClass="entr" presetSubtype="0" fill="hold" grpId="0" nodeType="afterEffect">
                                  <p:stCondLst>
                                    <p:cond delay="0"/>
                                  </p:stCondLst>
                                  <p:childTnLst>
                                    <p:set>
                                      <p:cBhvr>
                                        <p:cTn id="161" dur="1000">
                                          <p:stCondLst>
                                            <p:cond delay="0"/>
                                          </p:stCondLst>
                                        </p:cTn>
                                        <p:tgtEl>
                                          <p:spTgt spid="79"/>
                                        </p:tgtEl>
                                        <p:attrNameLst>
                                          <p:attrName>style.visibility</p:attrName>
                                        </p:attrNameLst>
                                      </p:cBhvr>
                                      <p:to>
                                        <p:strVal val="visible"/>
                                      </p:to>
                                    </p:set>
                                  </p:childTnLst>
                                </p:cTn>
                              </p:par>
                            </p:childTnLst>
                          </p:cTn>
                        </p:par>
                        <p:par>
                          <p:cTn id="162" fill="hold">
                            <p:stCondLst>
                              <p:cond delay="23000"/>
                            </p:stCondLst>
                            <p:childTnLst>
                              <p:par>
                                <p:cTn id="163" presetID="11" presetClass="entr" presetSubtype="0" fill="hold" grpId="0" nodeType="afterEffect">
                                  <p:stCondLst>
                                    <p:cond delay="0"/>
                                  </p:stCondLst>
                                  <p:childTnLst>
                                    <p:set>
                                      <p:cBhvr>
                                        <p:cTn id="164" dur="1000">
                                          <p:stCondLst>
                                            <p:cond delay="0"/>
                                          </p:stCondLst>
                                        </p:cTn>
                                        <p:tgtEl>
                                          <p:spTgt spid="80"/>
                                        </p:tgtEl>
                                        <p:attrNameLst>
                                          <p:attrName>style.visibility</p:attrName>
                                        </p:attrNameLst>
                                      </p:cBhvr>
                                      <p:to>
                                        <p:strVal val="visible"/>
                                      </p:to>
                                    </p:set>
                                  </p:childTnLst>
                                </p:cTn>
                              </p:par>
                            </p:childTnLst>
                          </p:cTn>
                        </p:par>
                        <p:par>
                          <p:cTn id="165" fill="hold">
                            <p:stCondLst>
                              <p:cond delay="24000"/>
                            </p:stCondLst>
                            <p:childTnLst>
                              <p:par>
                                <p:cTn id="166" presetID="11" presetClass="entr" presetSubtype="0" fill="hold" grpId="0" nodeType="afterEffect">
                                  <p:stCondLst>
                                    <p:cond delay="0"/>
                                  </p:stCondLst>
                                  <p:childTnLst>
                                    <p:set>
                                      <p:cBhvr>
                                        <p:cTn id="167" dur="1000">
                                          <p:stCondLst>
                                            <p:cond delay="0"/>
                                          </p:stCondLst>
                                        </p:cTn>
                                        <p:tgtEl>
                                          <p:spTgt spid="81"/>
                                        </p:tgtEl>
                                        <p:attrNameLst>
                                          <p:attrName>style.visibility</p:attrName>
                                        </p:attrNameLst>
                                      </p:cBhvr>
                                      <p:to>
                                        <p:strVal val="visible"/>
                                      </p:to>
                                    </p:set>
                                  </p:childTnLst>
                                </p:cTn>
                              </p:par>
                            </p:childTnLst>
                          </p:cTn>
                        </p:par>
                        <p:par>
                          <p:cTn id="168" fill="hold">
                            <p:stCondLst>
                              <p:cond delay="25000"/>
                            </p:stCondLst>
                            <p:childTnLst>
                              <p:par>
                                <p:cTn id="169" presetID="11" presetClass="entr" presetSubtype="0" fill="hold" grpId="0" nodeType="afterEffect">
                                  <p:stCondLst>
                                    <p:cond delay="0"/>
                                  </p:stCondLst>
                                  <p:childTnLst>
                                    <p:set>
                                      <p:cBhvr>
                                        <p:cTn id="170" dur="1000">
                                          <p:stCondLst>
                                            <p:cond delay="0"/>
                                          </p:stCondLst>
                                        </p:cTn>
                                        <p:tgtEl>
                                          <p:spTgt spid="82"/>
                                        </p:tgtEl>
                                        <p:attrNameLst>
                                          <p:attrName>style.visibility</p:attrName>
                                        </p:attrNameLst>
                                      </p:cBhvr>
                                      <p:to>
                                        <p:strVal val="visible"/>
                                      </p:to>
                                    </p:set>
                                  </p:childTnLst>
                                </p:cTn>
                              </p:par>
                            </p:childTnLst>
                          </p:cTn>
                        </p:par>
                        <p:par>
                          <p:cTn id="171" fill="hold">
                            <p:stCondLst>
                              <p:cond delay="26000"/>
                            </p:stCondLst>
                            <p:childTnLst>
                              <p:par>
                                <p:cTn id="172" presetID="11" presetClass="entr" presetSubtype="0" fill="hold" grpId="0" nodeType="afterEffect">
                                  <p:stCondLst>
                                    <p:cond delay="0"/>
                                  </p:stCondLst>
                                  <p:childTnLst>
                                    <p:set>
                                      <p:cBhvr>
                                        <p:cTn id="173" dur="1000">
                                          <p:stCondLst>
                                            <p:cond delay="0"/>
                                          </p:stCondLst>
                                        </p:cTn>
                                        <p:tgtEl>
                                          <p:spTgt spid="83"/>
                                        </p:tgtEl>
                                        <p:attrNameLst>
                                          <p:attrName>style.visibility</p:attrName>
                                        </p:attrNameLst>
                                      </p:cBhvr>
                                      <p:to>
                                        <p:strVal val="visible"/>
                                      </p:to>
                                    </p:set>
                                  </p:childTnLst>
                                </p:cTn>
                              </p:par>
                            </p:childTnLst>
                          </p:cTn>
                        </p:par>
                        <p:par>
                          <p:cTn id="174" fill="hold">
                            <p:stCondLst>
                              <p:cond delay="27000"/>
                            </p:stCondLst>
                            <p:childTnLst>
                              <p:par>
                                <p:cTn id="175" presetID="11" presetClass="entr" presetSubtype="0" fill="hold" grpId="0" nodeType="afterEffect">
                                  <p:stCondLst>
                                    <p:cond delay="0"/>
                                  </p:stCondLst>
                                  <p:childTnLst>
                                    <p:set>
                                      <p:cBhvr>
                                        <p:cTn id="176" dur="1000">
                                          <p:stCondLst>
                                            <p:cond delay="0"/>
                                          </p:stCondLst>
                                        </p:cTn>
                                        <p:tgtEl>
                                          <p:spTgt spid="84"/>
                                        </p:tgtEl>
                                        <p:attrNameLst>
                                          <p:attrName>style.visibility</p:attrName>
                                        </p:attrNameLst>
                                      </p:cBhvr>
                                      <p:to>
                                        <p:strVal val="visible"/>
                                      </p:to>
                                    </p:set>
                                  </p:childTnLst>
                                </p:cTn>
                              </p:par>
                            </p:childTnLst>
                          </p:cTn>
                        </p:par>
                        <p:par>
                          <p:cTn id="177" fill="hold">
                            <p:stCondLst>
                              <p:cond delay="28000"/>
                            </p:stCondLst>
                            <p:childTnLst>
                              <p:par>
                                <p:cTn id="178" presetID="11" presetClass="entr" presetSubtype="0" fill="hold" grpId="0" nodeType="afterEffect">
                                  <p:stCondLst>
                                    <p:cond delay="0"/>
                                  </p:stCondLst>
                                  <p:childTnLst>
                                    <p:set>
                                      <p:cBhvr>
                                        <p:cTn id="179" dur="1000">
                                          <p:stCondLst>
                                            <p:cond delay="0"/>
                                          </p:stCondLst>
                                        </p:cTn>
                                        <p:tgtEl>
                                          <p:spTgt spid="85"/>
                                        </p:tgtEl>
                                        <p:attrNameLst>
                                          <p:attrName>style.visibility</p:attrName>
                                        </p:attrNameLst>
                                      </p:cBhvr>
                                      <p:to>
                                        <p:strVal val="visible"/>
                                      </p:to>
                                    </p:set>
                                  </p:childTnLst>
                                </p:cTn>
                              </p:par>
                            </p:childTnLst>
                          </p:cTn>
                        </p:par>
                        <p:par>
                          <p:cTn id="180" fill="hold">
                            <p:stCondLst>
                              <p:cond delay="29000"/>
                            </p:stCondLst>
                            <p:childTnLst>
                              <p:par>
                                <p:cTn id="181" presetID="11" presetClass="entr" presetSubtype="0" fill="hold" grpId="0" nodeType="afterEffect">
                                  <p:stCondLst>
                                    <p:cond delay="0"/>
                                  </p:stCondLst>
                                  <p:childTnLst>
                                    <p:set>
                                      <p:cBhvr>
                                        <p:cTn id="182" dur="1000">
                                          <p:stCondLst>
                                            <p:cond delay="0"/>
                                          </p:stCondLst>
                                        </p:cTn>
                                        <p:tgtEl>
                                          <p:spTgt spid="86"/>
                                        </p:tgtEl>
                                        <p:attrNameLst>
                                          <p:attrName>style.visibility</p:attrName>
                                        </p:attrNameLst>
                                      </p:cBhvr>
                                      <p:to>
                                        <p:strVal val="visible"/>
                                      </p:to>
                                    </p:set>
                                  </p:childTnLst>
                                </p:cTn>
                              </p:par>
                            </p:childTnLst>
                          </p:cTn>
                        </p:par>
                        <p:par>
                          <p:cTn id="183" fill="hold">
                            <p:stCondLst>
                              <p:cond delay="30000"/>
                            </p:stCondLst>
                            <p:childTnLst>
                              <p:par>
                                <p:cTn id="184" presetID="11" presetClass="entr" presetSubtype="0" fill="hold" grpId="0" nodeType="afterEffect">
                                  <p:stCondLst>
                                    <p:cond delay="0"/>
                                  </p:stCondLst>
                                  <p:childTnLst>
                                    <p:set>
                                      <p:cBhvr>
                                        <p:cTn id="185" dur="1000">
                                          <p:stCondLst>
                                            <p:cond delay="0"/>
                                          </p:stCondLst>
                                        </p:cTn>
                                        <p:tgtEl>
                                          <p:spTgt spid="87"/>
                                        </p:tgtEl>
                                        <p:attrNameLst>
                                          <p:attrName>style.visibility</p:attrName>
                                        </p:attrNameLst>
                                      </p:cBhvr>
                                      <p:to>
                                        <p:strVal val="visible"/>
                                      </p:to>
                                    </p:set>
                                  </p:childTnLst>
                                  <p:subTnLst>
                                    <p:audio>
                                      <p:cMediaNode>
                                        <p:cTn display="0" masterRel="sameClick">
                                          <p:stCondLst>
                                            <p:cond evt="begin" delay="0">
                                              <p:tn val="184"/>
                                            </p:cond>
                                          </p:stCondLst>
                                          <p:endCondLst>
                                            <p:cond evt="onStopAudio" delay="0">
                                              <p:tgtEl>
                                                <p:sldTgt/>
                                              </p:tgtEl>
                                            </p:cond>
                                          </p:endCondLst>
                                        </p:cTn>
                                        <p:tgtEl>
                                          <p:sndTgt r:embed="rId8" name="chimes.wav"/>
                                        </p:tgtEl>
                                      </p:cMediaNode>
                                    </p:audio>
                                  </p:subTnLst>
                                </p:cTn>
                              </p:par>
                            </p:childTnLst>
                          </p:cTn>
                        </p:par>
                      </p:childTnLst>
                    </p:cTn>
                  </p:par>
                </p:childTnLst>
              </p:cTn>
              <p:nextCondLst>
                <p:cond evt="onClick" delay="0">
                  <p:tgtEl>
                    <p:spTgt spid="88"/>
                  </p:tgtEl>
                </p:cond>
              </p:nextCondLst>
            </p:seq>
          </p:childTnLst>
        </p:cTn>
      </p:par>
    </p:tnLst>
    <p:bldLst>
      <p:bldP spid="17" grpId="0" animBg="1"/>
      <p:bldP spid="31" grpId="0" animBg="1"/>
      <p:bldP spid="32"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9"/>
          <a:stretch>
            <a:fillRect/>
          </a:stretch>
        </p:blipFill>
        <p:spPr>
          <a:xfrm>
            <a:off x="1040039" y="160031"/>
            <a:ext cx="5415398" cy="3055832"/>
          </a:xfrm>
          <a:prstGeom prst="rect">
            <a:avLst/>
          </a:prstGeom>
        </p:spPr>
      </p:pic>
      <p:pic>
        <p:nvPicPr>
          <p:cNvPr id="18" name="Picture 4" descr="https://photo-1-baomoi.zadn.vn/w700_r1/2018_12_13_23_28974054/2821053e477fae21f76e.jpg"/>
          <p:cNvPicPr>
            <a:picLocks noChangeAspect="1" noChangeArrowheads="1"/>
          </p:cNvPicPr>
          <p:nvPr/>
        </p:nvPicPr>
        <p:blipFill>
          <a:blip r:embed="rId10" cstate="print">
            <a:clrChange>
              <a:clrFrom>
                <a:srgbClr val="FFFFFF"/>
              </a:clrFrom>
              <a:clrTo>
                <a:srgbClr val="FFFFFF">
                  <a:alpha val="0"/>
                </a:srgbClr>
              </a:clrTo>
            </a:clrChange>
            <a:extLst>
              <a:ext uri="{BEBA8EAE-BF5A-486C-A8C5-ECC9F3942E4B}">
                <a14:imgProps xmlns:a14="http://schemas.microsoft.com/office/drawing/2010/main">
                  <a14:imgLayer r:embed="rId11">
                    <a14:imgEffect>
                      <a14:backgroundRemoval t="0" b="97759" l="9896" r="89844">
                        <a14:backgroundMark x1="48958" y1="85434" x2="48958" y2="85434"/>
                        <a14:backgroundMark x1="39323" y1="79832" x2="39323" y2="79832"/>
                        <a14:backgroundMark x1="34115" y1="80392" x2="34115" y2="80392"/>
                        <a14:backgroundMark x1="31771" y1="83473" x2="31771" y2="83473"/>
                        <a14:backgroundMark x1="53646" y1="84874" x2="53646" y2="84874"/>
                        <a14:backgroundMark x1="75260" y1="87955" x2="75260" y2="87955"/>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100664" y="1719787"/>
            <a:ext cx="1596393" cy="1484645"/>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Diagonal Corners Snipped 47">
            <a:extLst>
              <a:ext uri="{FF2B5EF4-FFF2-40B4-BE49-F238E27FC236}">
                <a16:creationId xmlns:a16="http://schemas.microsoft.com/office/drawing/2014/main" id="{1BAB9FC1-6344-4332-9C92-BB881858EAD3}"/>
              </a:ext>
            </a:extLst>
          </p:cNvPr>
          <p:cNvSpPr/>
          <p:nvPr/>
        </p:nvSpPr>
        <p:spPr>
          <a:xfrm>
            <a:off x="126392" y="3427646"/>
            <a:ext cx="8860813" cy="1199944"/>
          </a:xfrm>
          <a:prstGeom prst="snip2Diag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Cho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dưới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đúng</a:t>
            </a:r>
            <a:r>
              <a:rPr lang="en-US" sz="2400" dirty="0">
                <a:latin typeface="Times New Roman" panose="02020603050405020304" pitchFamily="18" charset="0"/>
                <a:cs typeface="Times New Roman" panose="02020603050405020304" pitchFamily="18" charset="0"/>
              </a:rPr>
              <a:t>?</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7" name="Rectangle 16"/>
          <p:cNvSpPr>
            <a:spLocks noRot="1" noChangeAspect="1" noMove="1" noResize="1" noEditPoints="1" noAdjustHandles="1" noChangeArrowheads="1" noChangeShapeType="1" noTextEdit="1"/>
          </p:cNvSpPr>
          <p:nvPr/>
        </p:nvSpPr>
        <p:spPr>
          <a:xfrm>
            <a:off x="4770967" y="4932872"/>
            <a:ext cx="3584658" cy="701040"/>
          </a:xfrm>
          <a:prstGeom prst="rect">
            <a:avLst/>
          </a:prstGeom>
          <a:blipFill rotWithShape="0">
            <a:blip r:embed="rId12"/>
            <a:stretch>
              <a:fillRect b="-855"/>
            </a:stretch>
          </a:blipFill>
        </p:spPr>
        <p:txBody>
          <a:bodyPr/>
          <a:lstStyle/>
          <a:p>
            <a:r>
              <a:rPr lang="en-US" sz="2400">
                <a:noFill/>
                <a:latin typeface="Times New Roman" pitchFamily="18" charset="0"/>
                <a:cs typeface="Times New Roman" pitchFamily="18" charset="0"/>
              </a:rPr>
              <a:t> </a:t>
            </a:r>
          </a:p>
        </p:txBody>
      </p:sp>
      <p:sp>
        <p:nvSpPr>
          <p:cNvPr id="30" name="Rectangle 29"/>
          <p:cNvSpPr>
            <a:spLocks noRot="1" noChangeAspect="1" noMove="1" noResize="1" noEditPoints="1" noAdjustHandles="1" noChangeArrowheads="1" noChangeShapeType="1" noTextEdit="1"/>
          </p:cNvSpPr>
          <p:nvPr/>
        </p:nvSpPr>
        <p:spPr>
          <a:xfrm>
            <a:off x="419616" y="5874152"/>
            <a:ext cx="3620505" cy="701040"/>
          </a:xfrm>
          <a:prstGeom prst="rect">
            <a:avLst/>
          </a:prstGeom>
          <a:blipFill rotWithShape="0">
            <a:blip r:embed="rId13"/>
            <a:stretch>
              <a:fillRect b="-855"/>
            </a:stretch>
          </a:blipFill>
        </p:spPr>
        <p:txBody>
          <a:bodyPr/>
          <a:lstStyle/>
          <a:p>
            <a:r>
              <a:rPr lang="en-US" sz="2400">
                <a:noFill/>
                <a:latin typeface="Times New Roman" pitchFamily="18" charset="0"/>
                <a:cs typeface="Times New Roman" pitchFamily="18" charset="0"/>
              </a:rPr>
              <a:t> </a:t>
            </a:r>
          </a:p>
        </p:txBody>
      </p:sp>
      <p:sp>
        <p:nvSpPr>
          <p:cNvPr id="31" name="Rectangle 30"/>
          <p:cNvSpPr>
            <a:spLocks noRot="1" noChangeAspect="1" noMove="1" noResize="1" noEditPoints="1" noAdjustHandles="1" noChangeArrowheads="1" noChangeShapeType="1" noTextEdit="1"/>
          </p:cNvSpPr>
          <p:nvPr/>
        </p:nvSpPr>
        <p:spPr>
          <a:xfrm>
            <a:off x="427164" y="4932872"/>
            <a:ext cx="3620505" cy="701040"/>
          </a:xfrm>
          <a:prstGeom prst="rect">
            <a:avLst/>
          </a:prstGeom>
          <a:blipFill rotWithShape="0">
            <a:blip r:embed="rId14"/>
            <a:stretch>
              <a:fillRect b="-1709"/>
            </a:stretch>
          </a:blipFill>
        </p:spPr>
        <p:txBody>
          <a:bodyPr/>
          <a:lstStyle/>
          <a:p>
            <a:r>
              <a:rPr lang="en-US" sz="2400">
                <a:noFill/>
                <a:latin typeface="Times New Roman" pitchFamily="18" charset="0"/>
                <a:cs typeface="Times New Roman" pitchFamily="18" charset="0"/>
              </a:rPr>
              <a:t> </a:t>
            </a:r>
          </a:p>
        </p:txBody>
      </p:sp>
      <p:sp>
        <p:nvSpPr>
          <p:cNvPr id="32" name="Rectangle 31"/>
          <p:cNvSpPr>
            <a:spLocks noRot="1" noChangeAspect="1" noMove="1" noResize="1" noEditPoints="1" noAdjustHandles="1" noChangeArrowheads="1" noChangeShapeType="1" noTextEdit="1"/>
          </p:cNvSpPr>
          <p:nvPr/>
        </p:nvSpPr>
        <p:spPr>
          <a:xfrm>
            <a:off x="4735120" y="5874152"/>
            <a:ext cx="3620505" cy="701040"/>
          </a:xfrm>
          <a:prstGeom prst="rect">
            <a:avLst/>
          </a:prstGeom>
          <a:blipFill rotWithShape="0">
            <a:blip r:embed="rId15"/>
            <a:stretch>
              <a:fillRect b="-1709"/>
            </a:stretch>
          </a:blipFill>
        </p:spPr>
        <p:txBody>
          <a:bodyPr/>
          <a:lstStyle/>
          <a:p>
            <a:r>
              <a:rPr lang="en-US" sz="2400">
                <a:noFill/>
                <a:latin typeface="Times New Roman" pitchFamily="18" charset="0"/>
                <a:cs typeface="Times New Roman" pitchFamily="18" charset="0"/>
              </a:rPr>
              <a:t> </a:t>
            </a:r>
          </a:p>
        </p:txBody>
      </p:sp>
      <p:sp>
        <p:nvSpPr>
          <p:cNvPr id="28" name="Oval 27">
            <a:extLst>
              <a:ext uri="{FF2B5EF4-FFF2-40B4-BE49-F238E27FC236}">
                <a16:creationId xmlns:a16="http://schemas.microsoft.com/office/drawing/2014/main" id="{2EB8284A-4D28-49B2-A303-3B1FF507BC37}"/>
              </a:ext>
            </a:extLst>
          </p:cNvPr>
          <p:cNvSpPr/>
          <p:nvPr/>
        </p:nvSpPr>
        <p:spPr>
          <a:xfrm>
            <a:off x="251465" y="1461834"/>
            <a:ext cx="504000" cy="504000"/>
          </a:xfrm>
          <a:prstGeom prst="ellipse">
            <a:avLst/>
          </a:prstGeom>
          <a:solidFill>
            <a:srgbClr val="FF99CC"/>
          </a:solidFill>
          <a:ln>
            <a:solidFill>
              <a:srgbClr val="FF66CC"/>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3200" b="1" dirty="0">
              <a:solidFill>
                <a:srgbClr val="7030A0"/>
              </a:solidFill>
              <a:latin typeface="Times New Roman" panose="02020603050405020304" pitchFamily="18" charset="0"/>
              <a:cs typeface="Times New Roman" panose="02020603050405020304" pitchFamily="18" charset="0"/>
            </a:endParaRPr>
          </a:p>
        </p:txBody>
      </p:sp>
      <p:sp>
        <p:nvSpPr>
          <p:cNvPr id="29" name="Oval 28">
            <a:extLst>
              <a:ext uri="{FF2B5EF4-FFF2-40B4-BE49-F238E27FC236}">
                <a16:creationId xmlns:a16="http://schemas.microsoft.com/office/drawing/2014/main" id="{120F417C-22B5-41CB-9376-E9C0C14AEF57}"/>
              </a:ext>
            </a:extLst>
          </p:cNvPr>
          <p:cNvSpPr/>
          <p:nvPr/>
        </p:nvSpPr>
        <p:spPr>
          <a:xfrm>
            <a:off x="251465" y="2339700"/>
            <a:ext cx="503465" cy="504000"/>
          </a:xfrm>
          <a:prstGeom prst="ellipse">
            <a:avLst/>
          </a:prstGeom>
          <a:solidFill>
            <a:schemeClr val="accent6">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3200" b="1" dirty="0">
              <a:solidFill>
                <a:srgbClr val="7030A0"/>
              </a:solidFill>
              <a:latin typeface="Times New Roman" panose="02020603050405020304" pitchFamily="18" charset="0"/>
              <a:cs typeface="Times New Roman" panose="02020603050405020304" pitchFamily="18" charset="0"/>
            </a:endParaRPr>
          </a:p>
        </p:txBody>
      </p:sp>
      <p:pic>
        <p:nvPicPr>
          <p:cNvPr id="33" name="Picture 32">
            <a:extLst>
              <a:ext uri="{FF2B5EF4-FFF2-40B4-BE49-F238E27FC236}">
                <a16:creationId xmlns:a16="http://schemas.microsoft.com/office/drawing/2014/main" id="{8036AD6F-2336-469C-87BA-1A8DEACB1600}"/>
              </a:ext>
            </a:extLst>
          </p:cNvPr>
          <p:cNvPicPr>
            <a:picLocks noChangeAspect="1"/>
          </p:cNvPicPr>
          <p:nvPr/>
        </p:nvPicPr>
        <p:blipFill rotWithShape="1">
          <a:blip r:embed="rId16" cstate="print">
            <a:extLst>
              <a:ext uri="{BEBA8EAE-BF5A-486C-A8C5-ECC9F3942E4B}">
                <a14:imgProps xmlns:a14="http://schemas.microsoft.com/office/drawing/2010/main">
                  <a14:imgLayer r:embed="rId17">
                    <a14:imgEffect>
                      <a14:backgroundRemoval t="9898" b="89989" l="51538" r="86000">
                        <a14:foregroundMark x1="67769" y1="39590" x2="74000" y2="40273"/>
                        <a14:foregroundMark x1="68538" y1="46416" x2="72923" y2="47099"/>
                        <a14:foregroundMark x1="56692" y1="51422" x2="57769" y2="56428"/>
                        <a14:foregroundMark x1="81846" y1="50967" x2="83615" y2="56655"/>
                        <a14:backgroundMark x1="55385" y1="84414" x2="65385" y2="88623"/>
                        <a14:backgroundMark x1="69846" y1="85779" x2="86000" y2="88396"/>
                      </a14:backgroundRemoval>
                    </a14:imgEffect>
                  </a14:imgLayer>
                </a14:imgProps>
              </a:ext>
              <a:ext uri="{28A0092B-C50C-407E-A947-70E740481C1C}">
                <a14:useLocalDpi xmlns:a14="http://schemas.microsoft.com/office/drawing/2010/main" val="0"/>
              </a:ext>
            </a:extLst>
          </a:blip>
          <a:srcRect l="54459" t="25118" r="13650" b="12319"/>
          <a:stretch/>
        </p:blipFill>
        <p:spPr>
          <a:xfrm>
            <a:off x="3375285" y="431821"/>
            <a:ext cx="853782" cy="1132503"/>
          </a:xfrm>
          <a:prstGeom prst="rect">
            <a:avLst/>
          </a:prstGeom>
        </p:spPr>
      </p:pic>
      <p:pic>
        <p:nvPicPr>
          <p:cNvPr id="34" name="Picture 33">
            <a:extLst>
              <a:ext uri="{FF2B5EF4-FFF2-40B4-BE49-F238E27FC236}">
                <a16:creationId xmlns:a16="http://schemas.microsoft.com/office/drawing/2014/main" id="{7CC4A505-5F6C-4DDC-AED4-B45E4495451A}"/>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859200" y="2061890"/>
            <a:ext cx="397783" cy="397783"/>
          </a:xfrm>
          <a:prstGeom prst="rect">
            <a:avLst/>
          </a:prstGeom>
        </p:spPr>
      </p:pic>
      <p:pic>
        <p:nvPicPr>
          <p:cNvPr id="35" name="Picture 34">
            <a:extLst>
              <a:ext uri="{FF2B5EF4-FFF2-40B4-BE49-F238E27FC236}">
                <a16:creationId xmlns:a16="http://schemas.microsoft.com/office/drawing/2014/main" id="{004BB906-C97F-466F-957E-98E55AF8749D}"/>
              </a:ext>
            </a:extLst>
          </p:cNvPr>
          <p:cNvPicPr>
            <a:picLocks noChangeAspect="1"/>
          </p:cNvPicPr>
          <p:nvPr/>
        </p:nvPicPr>
        <p:blipFill rotWithShape="1">
          <a:blip r:embed="rId19" cstate="print">
            <a:extLst>
              <a:ext uri="{BEBA8EAE-BF5A-486C-A8C5-ECC9F3942E4B}">
                <a14:imgProps xmlns:a14="http://schemas.microsoft.com/office/drawing/2010/main">
                  <a14:imgLayer r:embed="rId20">
                    <a14:imgEffect>
                      <a14:backgroundRemoval t="24541" b="86877" l="49769" r="69462">
                        <a14:foregroundMark x1="57000" y1="43438" x2="66385" y2="41732"/>
                        <a14:foregroundMark x1="65615" y1="38976" x2="58692" y2="40551"/>
                        <a14:foregroundMark x1="65154" y1="41732" x2="61538" y2="50787"/>
                        <a14:foregroundMark x1="65615" y1="43832" x2="65615" y2="44619"/>
                        <a14:foregroundMark x1="56231" y1="44619" x2="59615" y2="44619"/>
                        <a14:foregroundMark x1="56000" y1="45932" x2="60308" y2="41732"/>
                        <a14:foregroundMark x1="60846" y1="50787" x2="63231" y2="45538"/>
                        <a14:foregroundMark x1="58692" y1="75459" x2="60077" y2="82808"/>
                        <a14:foregroundMark x1="58385" y1="80709" x2="56769" y2="82808"/>
                        <a14:foregroundMark x1="66077" y1="72178" x2="68000" y2="78740"/>
                        <a14:foregroundMark x1="66385" y1="73360" x2="66385" y2="80315"/>
                      </a14:backgroundRemoval>
                    </a14:imgEffect>
                  </a14:imgLayer>
                </a14:imgProps>
              </a:ext>
              <a:ext uri="{28A0092B-C50C-407E-A947-70E740481C1C}">
                <a14:useLocalDpi xmlns:a14="http://schemas.microsoft.com/office/drawing/2010/main" val="0"/>
              </a:ext>
            </a:extLst>
          </a:blip>
          <a:srcRect l="50000" t="25428" r="30288" b="13481"/>
          <a:stretch/>
        </p:blipFill>
        <p:spPr>
          <a:xfrm>
            <a:off x="4857447" y="605666"/>
            <a:ext cx="527714" cy="958658"/>
          </a:xfrm>
          <a:prstGeom prst="rect">
            <a:avLst/>
          </a:prstGeom>
        </p:spPr>
      </p:pic>
      <p:pic>
        <p:nvPicPr>
          <p:cNvPr id="36" name="Picture 35">
            <a:extLst>
              <a:ext uri="{FF2B5EF4-FFF2-40B4-BE49-F238E27FC236}">
                <a16:creationId xmlns:a16="http://schemas.microsoft.com/office/drawing/2014/main" id="{C1209640-D20E-4B86-B18B-E282281BF12E}"/>
              </a:ext>
            </a:extLst>
          </p:cNvPr>
          <p:cNvPicPr>
            <a:picLocks noChangeAspect="1"/>
          </p:cNvPicPr>
          <p:nvPr/>
        </p:nvPicPr>
        <p:blipFill rotWithShape="1">
          <a:blip r:embed="rId21" cstate="print">
            <a:extLst>
              <a:ext uri="{BEBA8EAE-BF5A-486C-A8C5-ECC9F3942E4B}">
                <a14:imgProps xmlns:a14="http://schemas.microsoft.com/office/drawing/2010/main">
                  <a14:imgLayer r:embed="rId22">
                    <a14:imgEffect>
                      <a14:backgroundRemoval t="5756" b="84739" l="39769" r="68769">
                        <a14:foregroundMark x1="45846" y1="31593" x2="51231" y2="31593"/>
                        <a14:foregroundMark x1="60462" y1="27175" x2="57000" y2="48996"/>
                        <a14:foregroundMark x1="56846" y1="27175" x2="64692" y2="40295"/>
                        <a14:foregroundMark x1="61077" y1="24900" x2="66231" y2="34538"/>
                        <a14:foregroundMark x1="62231" y1="24900" x2="54538" y2="34538"/>
                        <a14:foregroundMark x1="57000" y1="26908" x2="55462" y2="39625"/>
                        <a14:foregroundMark x1="63538" y1="42972" x2="57231" y2="47256"/>
                        <a14:foregroundMark x1="59308" y1="47657" x2="62385" y2="43641"/>
                        <a14:foregroundMark x1="53923" y1="10442" x2="58154" y2="15797"/>
                      </a14:backgroundRemoval>
                    </a14:imgEffect>
                  </a14:imgLayer>
                </a14:imgProps>
              </a:ext>
              <a:ext uri="{28A0092B-C50C-407E-A947-70E740481C1C}">
                <a14:useLocalDpi xmlns:a14="http://schemas.microsoft.com/office/drawing/2010/main" val="0"/>
              </a:ext>
            </a:extLst>
          </a:blip>
          <a:srcRect l="36801" r="31307" b="13643"/>
          <a:stretch/>
        </p:blipFill>
        <p:spPr>
          <a:xfrm>
            <a:off x="2255340" y="235853"/>
            <a:ext cx="853783" cy="1328471"/>
          </a:xfrm>
          <a:prstGeom prst="rect">
            <a:avLst/>
          </a:prstGeom>
        </p:spPr>
      </p:pic>
      <p:pic>
        <p:nvPicPr>
          <p:cNvPr id="37" name="chon sai">
            <a:hlinkClick r:id="" action="ppaction://media"/>
            <a:extLst>
              <a:ext uri="{FF2B5EF4-FFF2-40B4-BE49-F238E27FC236}">
                <a16:creationId xmlns:a16="http://schemas.microsoft.com/office/drawing/2014/main" id="{44137F8B-AA31-4012-9898-5DAE9ADBD33B}"/>
              </a:ext>
            </a:extLst>
          </p:cNvPr>
          <p:cNvPicPr>
            <a:picLocks noChangeAspect="1"/>
          </p:cNvPicPr>
          <p:nvPr>
            <a:audioFile r:link="rId2"/>
            <p:extLst>
              <p:ext uri="{DAA4B4D4-6D71-4841-9C94-3DE7FCFB9230}">
                <p14:media xmlns:p14="http://schemas.microsoft.com/office/powerpoint/2010/main" r:embed="rId1"/>
              </p:ext>
            </p:extLst>
          </p:nvPr>
        </p:nvPicPr>
        <p:blipFill>
          <a:blip r:embed="rId23" cstate="print"/>
          <a:stretch>
            <a:fillRect/>
          </a:stretch>
        </p:blipFill>
        <p:spPr>
          <a:xfrm>
            <a:off x="11045372" y="1518795"/>
            <a:ext cx="609600" cy="609600"/>
          </a:xfrm>
          <a:prstGeom prst="rect">
            <a:avLst/>
          </a:prstGeom>
        </p:spPr>
      </p:pic>
      <p:pic>
        <p:nvPicPr>
          <p:cNvPr id="38" name="F_YEAH">
            <a:hlinkClick r:id="" action="ppaction://media"/>
            <a:extLst>
              <a:ext uri="{FF2B5EF4-FFF2-40B4-BE49-F238E27FC236}">
                <a16:creationId xmlns:a16="http://schemas.microsoft.com/office/drawing/2014/main" id="{745D270C-4757-4DFF-BA43-04D6672F8400}"/>
              </a:ext>
            </a:extLst>
          </p:cNvPr>
          <p:cNvPicPr>
            <a:picLocks noChangeAspect="1"/>
          </p:cNvPicPr>
          <p:nvPr>
            <a:audioFile r:link="rId4"/>
            <p:extLst>
              <p:ext uri="{DAA4B4D4-6D71-4841-9C94-3DE7FCFB9230}">
                <p14:media xmlns:p14="http://schemas.microsoft.com/office/powerpoint/2010/main" r:embed="rId3"/>
              </p:ext>
            </p:extLst>
          </p:nvPr>
        </p:nvPicPr>
        <p:blipFill>
          <a:blip r:embed="rId23" cstate="print"/>
          <a:stretch>
            <a:fillRect/>
          </a:stretch>
        </p:blipFill>
        <p:spPr>
          <a:xfrm>
            <a:off x="10960084" y="160031"/>
            <a:ext cx="609600" cy="609600"/>
          </a:xfrm>
          <a:prstGeom prst="rect">
            <a:avLst/>
          </a:prstGeom>
        </p:spPr>
      </p:pic>
      <p:pic>
        <p:nvPicPr>
          <p:cNvPr id="39" name="soccer-ball-kick_zy1CD24_">
            <a:hlinkClick r:id="" action="ppaction://media"/>
            <a:extLst>
              <a:ext uri="{FF2B5EF4-FFF2-40B4-BE49-F238E27FC236}">
                <a16:creationId xmlns:a16="http://schemas.microsoft.com/office/drawing/2014/main" id="{8B848569-5D99-4DAC-AB21-4969AC76156F}"/>
              </a:ext>
            </a:extLst>
          </p:cNvPr>
          <p:cNvPicPr>
            <a:picLocks noChangeAspect="1"/>
          </p:cNvPicPr>
          <p:nvPr>
            <a:audioFile r:link="rId6"/>
            <p:extLst>
              <p:ext uri="{DAA4B4D4-6D71-4841-9C94-3DE7FCFB9230}">
                <p14:media xmlns:p14="http://schemas.microsoft.com/office/powerpoint/2010/main" r:embed="rId5"/>
              </p:ext>
            </p:extLst>
          </p:nvPr>
        </p:nvPicPr>
        <p:blipFill>
          <a:blip r:embed="rId23" cstate="print"/>
          <a:stretch>
            <a:fillRect/>
          </a:stretch>
        </p:blipFill>
        <p:spPr>
          <a:xfrm>
            <a:off x="11045372" y="2659679"/>
            <a:ext cx="609600" cy="609600"/>
          </a:xfrm>
          <a:prstGeom prst="rect">
            <a:avLst/>
          </a:prstGeom>
        </p:spPr>
      </p:pic>
      <p:pic>
        <p:nvPicPr>
          <p:cNvPr id="40" name="Picture 39">
            <a:extLst>
              <a:ext uri="{FF2B5EF4-FFF2-40B4-BE49-F238E27FC236}">
                <a16:creationId xmlns:a16="http://schemas.microsoft.com/office/drawing/2014/main" id="{68822157-54C2-4D61-A534-99A04F077B0F}"/>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3065747" y="1540527"/>
            <a:ext cx="2800350" cy="1372172"/>
          </a:xfrm>
          <a:prstGeom prst="rect">
            <a:avLst/>
          </a:prstGeom>
        </p:spPr>
      </p:pic>
      <p:sp>
        <p:nvSpPr>
          <p:cNvPr id="61" name="Rounded Rectangle 60"/>
          <p:cNvSpPr/>
          <p:nvPr/>
        </p:nvSpPr>
        <p:spPr>
          <a:xfrm>
            <a:off x="7661267" y="38629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30</a:t>
            </a:r>
          </a:p>
        </p:txBody>
      </p:sp>
      <p:sp>
        <p:nvSpPr>
          <p:cNvPr id="62" name="Rounded Rectangle 61"/>
          <p:cNvSpPr/>
          <p:nvPr/>
        </p:nvSpPr>
        <p:spPr>
          <a:xfrm>
            <a:off x="7661267" y="38629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29</a:t>
            </a:r>
          </a:p>
        </p:txBody>
      </p:sp>
      <p:sp>
        <p:nvSpPr>
          <p:cNvPr id="63" name="Rounded Rectangle 62"/>
          <p:cNvSpPr/>
          <p:nvPr/>
        </p:nvSpPr>
        <p:spPr>
          <a:xfrm>
            <a:off x="7661267" y="38629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28</a:t>
            </a:r>
          </a:p>
        </p:txBody>
      </p:sp>
      <p:sp>
        <p:nvSpPr>
          <p:cNvPr id="64" name="Rounded Rectangle 63"/>
          <p:cNvSpPr/>
          <p:nvPr/>
        </p:nvSpPr>
        <p:spPr>
          <a:xfrm>
            <a:off x="7661267" y="38629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27</a:t>
            </a:r>
          </a:p>
        </p:txBody>
      </p:sp>
      <p:sp>
        <p:nvSpPr>
          <p:cNvPr id="65" name="Rounded Rectangle 64"/>
          <p:cNvSpPr/>
          <p:nvPr/>
        </p:nvSpPr>
        <p:spPr>
          <a:xfrm>
            <a:off x="7661267" y="38629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26</a:t>
            </a:r>
          </a:p>
        </p:txBody>
      </p:sp>
      <p:sp>
        <p:nvSpPr>
          <p:cNvPr id="66" name="Rounded Rectangle 65"/>
          <p:cNvSpPr/>
          <p:nvPr/>
        </p:nvSpPr>
        <p:spPr>
          <a:xfrm>
            <a:off x="7661267" y="38629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25</a:t>
            </a:r>
          </a:p>
        </p:txBody>
      </p:sp>
      <p:sp>
        <p:nvSpPr>
          <p:cNvPr id="67" name="Rounded Rectangle 66"/>
          <p:cNvSpPr/>
          <p:nvPr/>
        </p:nvSpPr>
        <p:spPr>
          <a:xfrm>
            <a:off x="7661267" y="38629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24</a:t>
            </a:r>
          </a:p>
        </p:txBody>
      </p:sp>
      <p:sp>
        <p:nvSpPr>
          <p:cNvPr id="68" name="Rounded Rectangle 67"/>
          <p:cNvSpPr/>
          <p:nvPr/>
        </p:nvSpPr>
        <p:spPr>
          <a:xfrm>
            <a:off x="7661267" y="38629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23</a:t>
            </a:r>
          </a:p>
        </p:txBody>
      </p:sp>
      <p:sp>
        <p:nvSpPr>
          <p:cNvPr id="69" name="Rounded Rectangle 68"/>
          <p:cNvSpPr/>
          <p:nvPr/>
        </p:nvSpPr>
        <p:spPr>
          <a:xfrm>
            <a:off x="7661267" y="38629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22</a:t>
            </a:r>
          </a:p>
        </p:txBody>
      </p:sp>
      <p:sp>
        <p:nvSpPr>
          <p:cNvPr id="70" name="Rounded Rectangle 69"/>
          <p:cNvSpPr/>
          <p:nvPr/>
        </p:nvSpPr>
        <p:spPr>
          <a:xfrm>
            <a:off x="7661267" y="38629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21</a:t>
            </a:r>
          </a:p>
        </p:txBody>
      </p:sp>
      <p:sp>
        <p:nvSpPr>
          <p:cNvPr id="71" name="Rounded Rectangle 70"/>
          <p:cNvSpPr/>
          <p:nvPr/>
        </p:nvSpPr>
        <p:spPr>
          <a:xfrm>
            <a:off x="7661267" y="38629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20</a:t>
            </a:r>
          </a:p>
        </p:txBody>
      </p:sp>
      <p:sp>
        <p:nvSpPr>
          <p:cNvPr id="72" name="Rounded Rectangle 71"/>
          <p:cNvSpPr/>
          <p:nvPr/>
        </p:nvSpPr>
        <p:spPr>
          <a:xfrm>
            <a:off x="7661267" y="38629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19</a:t>
            </a:r>
          </a:p>
        </p:txBody>
      </p:sp>
      <p:sp>
        <p:nvSpPr>
          <p:cNvPr id="73" name="Rounded Rectangle 72"/>
          <p:cNvSpPr/>
          <p:nvPr/>
        </p:nvSpPr>
        <p:spPr>
          <a:xfrm>
            <a:off x="7661267" y="38629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18</a:t>
            </a:r>
          </a:p>
        </p:txBody>
      </p:sp>
      <p:sp>
        <p:nvSpPr>
          <p:cNvPr id="74" name="Rounded Rectangle 73"/>
          <p:cNvSpPr/>
          <p:nvPr/>
        </p:nvSpPr>
        <p:spPr>
          <a:xfrm>
            <a:off x="7661267" y="38629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17</a:t>
            </a:r>
          </a:p>
        </p:txBody>
      </p:sp>
      <p:sp>
        <p:nvSpPr>
          <p:cNvPr id="75" name="Rounded Rectangle 74"/>
          <p:cNvSpPr/>
          <p:nvPr/>
        </p:nvSpPr>
        <p:spPr>
          <a:xfrm>
            <a:off x="7661267" y="38629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16</a:t>
            </a:r>
          </a:p>
        </p:txBody>
      </p:sp>
      <p:sp>
        <p:nvSpPr>
          <p:cNvPr id="76" name="Rounded Rectangle 75"/>
          <p:cNvSpPr/>
          <p:nvPr/>
        </p:nvSpPr>
        <p:spPr>
          <a:xfrm>
            <a:off x="7661267" y="38629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15</a:t>
            </a:r>
          </a:p>
        </p:txBody>
      </p:sp>
      <p:sp>
        <p:nvSpPr>
          <p:cNvPr id="77" name="Rounded Rectangle 76"/>
          <p:cNvSpPr/>
          <p:nvPr/>
        </p:nvSpPr>
        <p:spPr>
          <a:xfrm>
            <a:off x="7661267" y="38629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14</a:t>
            </a:r>
          </a:p>
        </p:txBody>
      </p:sp>
      <p:sp>
        <p:nvSpPr>
          <p:cNvPr id="78" name="Rounded Rectangle 77"/>
          <p:cNvSpPr/>
          <p:nvPr/>
        </p:nvSpPr>
        <p:spPr>
          <a:xfrm>
            <a:off x="7661267" y="38629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13</a:t>
            </a:r>
          </a:p>
        </p:txBody>
      </p:sp>
      <p:sp>
        <p:nvSpPr>
          <p:cNvPr id="79" name="Rounded Rectangle 78"/>
          <p:cNvSpPr/>
          <p:nvPr/>
        </p:nvSpPr>
        <p:spPr>
          <a:xfrm>
            <a:off x="7661267" y="38629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12</a:t>
            </a:r>
          </a:p>
        </p:txBody>
      </p:sp>
      <p:sp>
        <p:nvSpPr>
          <p:cNvPr id="80" name="Rounded Rectangle 79"/>
          <p:cNvSpPr/>
          <p:nvPr/>
        </p:nvSpPr>
        <p:spPr>
          <a:xfrm>
            <a:off x="7661267" y="38629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11</a:t>
            </a:r>
          </a:p>
        </p:txBody>
      </p:sp>
      <p:sp>
        <p:nvSpPr>
          <p:cNvPr id="81" name="Rounded Rectangle 80"/>
          <p:cNvSpPr/>
          <p:nvPr/>
        </p:nvSpPr>
        <p:spPr>
          <a:xfrm>
            <a:off x="7661267" y="38629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10</a:t>
            </a:r>
          </a:p>
        </p:txBody>
      </p:sp>
      <p:sp>
        <p:nvSpPr>
          <p:cNvPr id="82" name="Rounded Rectangle 81"/>
          <p:cNvSpPr/>
          <p:nvPr/>
        </p:nvSpPr>
        <p:spPr>
          <a:xfrm>
            <a:off x="7661267" y="38629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09</a:t>
            </a:r>
          </a:p>
        </p:txBody>
      </p:sp>
      <p:sp>
        <p:nvSpPr>
          <p:cNvPr id="83" name="Rounded Rectangle 82"/>
          <p:cNvSpPr/>
          <p:nvPr/>
        </p:nvSpPr>
        <p:spPr>
          <a:xfrm>
            <a:off x="7661267" y="38629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08</a:t>
            </a:r>
          </a:p>
        </p:txBody>
      </p:sp>
      <p:sp>
        <p:nvSpPr>
          <p:cNvPr id="84" name="Rounded Rectangle 83"/>
          <p:cNvSpPr/>
          <p:nvPr/>
        </p:nvSpPr>
        <p:spPr>
          <a:xfrm>
            <a:off x="7661267" y="38629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07</a:t>
            </a:r>
          </a:p>
        </p:txBody>
      </p:sp>
      <p:sp>
        <p:nvSpPr>
          <p:cNvPr id="85" name="Rounded Rectangle 84"/>
          <p:cNvSpPr/>
          <p:nvPr/>
        </p:nvSpPr>
        <p:spPr>
          <a:xfrm>
            <a:off x="7661267" y="38629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06</a:t>
            </a:r>
          </a:p>
        </p:txBody>
      </p:sp>
      <p:sp>
        <p:nvSpPr>
          <p:cNvPr id="86" name="Rounded Rectangle 85"/>
          <p:cNvSpPr/>
          <p:nvPr/>
        </p:nvSpPr>
        <p:spPr>
          <a:xfrm>
            <a:off x="7661267" y="38629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05</a:t>
            </a:r>
          </a:p>
        </p:txBody>
      </p:sp>
      <p:sp>
        <p:nvSpPr>
          <p:cNvPr id="87" name="Rounded Rectangle 86"/>
          <p:cNvSpPr/>
          <p:nvPr/>
        </p:nvSpPr>
        <p:spPr>
          <a:xfrm>
            <a:off x="7661267" y="38629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04</a:t>
            </a:r>
          </a:p>
        </p:txBody>
      </p:sp>
      <p:sp>
        <p:nvSpPr>
          <p:cNvPr id="88" name="Rounded Rectangle 87"/>
          <p:cNvSpPr/>
          <p:nvPr/>
        </p:nvSpPr>
        <p:spPr>
          <a:xfrm>
            <a:off x="7661267" y="38629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03</a:t>
            </a:r>
          </a:p>
        </p:txBody>
      </p:sp>
      <p:sp>
        <p:nvSpPr>
          <p:cNvPr id="89" name="Rounded Rectangle 88"/>
          <p:cNvSpPr/>
          <p:nvPr/>
        </p:nvSpPr>
        <p:spPr>
          <a:xfrm>
            <a:off x="7661267" y="38629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a:t>
            </a:r>
          </a:p>
        </p:txBody>
      </p:sp>
      <p:sp>
        <p:nvSpPr>
          <p:cNvPr id="90" name="Rounded Rectangle 89"/>
          <p:cNvSpPr/>
          <p:nvPr/>
        </p:nvSpPr>
        <p:spPr>
          <a:xfrm>
            <a:off x="7661267" y="38629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a:t>
            </a:r>
          </a:p>
        </p:txBody>
      </p:sp>
      <p:sp>
        <p:nvSpPr>
          <p:cNvPr id="91" name="Rounded Rectangle 90"/>
          <p:cNvSpPr/>
          <p:nvPr/>
        </p:nvSpPr>
        <p:spPr>
          <a:xfrm>
            <a:off x="7661267" y="38629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00</a:t>
            </a:r>
          </a:p>
        </p:txBody>
      </p:sp>
      <p:pic>
        <p:nvPicPr>
          <p:cNvPr id="92" name="Picture 2" descr="Káº¿t quáº£ hÃ¬nh áº£nh cho icon Äá»ng há»"/>
          <p:cNvPicPr>
            <a:picLocks noChangeAspect="1" noChangeArrowheads="1"/>
          </p:cNvPicPr>
          <p:nvPr/>
        </p:nvPicPr>
        <p:blipFill>
          <a:blip r:embed="rId25"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6613121" y="374343"/>
            <a:ext cx="789361" cy="79057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26"/>
          <a:stretch>
            <a:fillRect/>
          </a:stretch>
        </p:blipFill>
        <p:spPr>
          <a:xfrm>
            <a:off x="6659550" y="1098954"/>
            <a:ext cx="2432031" cy="2208572"/>
          </a:xfrm>
          <a:prstGeom prst="rect">
            <a:avLst/>
          </a:prstGeom>
        </p:spPr>
      </p:pic>
      <p:sp>
        <p:nvSpPr>
          <p:cNvPr id="52" name="Date Placeholder 51"/>
          <p:cNvSpPr>
            <a:spLocks noGrp="1"/>
          </p:cNvSpPr>
          <p:nvPr>
            <p:ph type="dt" sz="half" idx="10"/>
          </p:nvPr>
        </p:nvSpPr>
        <p:spPr/>
        <p:txBody>
          <a:bodyPr/>
          <a:lstStyle/>
          <a:p>
            <a:fld id="{C724D8AB-3DA9-4BF7-9101-E77CF5840D64}" type="datetime1">
              <a:rPr lang="vi-VN" smtClean="0"/>
              <a:pPr/>
              <a:t>18/11/2021</a:t>
            </a:fld>
            <a:endParaRPr lang="en-US"/>
          </a:p>
        </p:txBody>
      </p:sp>
      <p:sp>
        <p:nvSpPr>
          <p:cNvPr id="54" name="Footer Placeholder 53"/>
          <p:cNvSpPr>
            <a:spLocks noGrp="1"/>
          </p:cNvSpPr>
          <p:nvPr>
            <p:ph type="ftr" sz="quarter" idx="11"/>
          </p:nvPr>
        </p:nvSpPr>
        <p:spPr/>
        <p:txBody>
          <a:bodyPr/>
          <a:lstStyle/>
          <a:p>
            <a:endParaRPr lang="en-US"/>
          </a:p>
        </p:txBody>
      </p:sp>
      <p:sp>
        <p:nvSpPr>
          <p:cNvPr id="53" name="Slide Number Placeholder 52"/>
          <p:cNvSpPr>
            <a:spLocks noGrp="1"/>
          </p:cNvSpPr>
          <p:nvPr>
            <p:ph type="sldNum" sz="quarter" idx="12"/>
          </p:nvPr>
        </p:nvSpPr>
        <p:spPr/>
        <p:txBody>
          <a:bodyPr/>
          <a:lstStyle/>
          <a:p>
            <a:fld id="{AF6EB7BE-53F9-4A66-904B-0C744F12899E}" type="slidenum">
              <a:rPr lang="en-US" smtClean="0"/>
              <a:pPr/>
              <a:t>7</a:t>
            </a:fld>
            <a:endParaRPr lang="en-US"/>
          </a:p>
        </p:txBody>
      </p:sp>
    </p:spTree>
    <p:extLst>
      <p:ext uri="{BB962C8B-B14F-4D97-AF65-F5344CB8AC3E}">
        <p14:creationId xmlns:p14="http://schemas.microsoft.com/office/powerpoint/2010/main" val="261294281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25" presetClass="emph" presetSubtype="0" fill="hold" grpId="0" nodeType="clickEffect">
                                  <p:stCondLst>
                                    <p:cond delay="0"/>
                                  </p:stCondLst>
                                  <p:childTnLst>
                                    <p:animClr clrSpc="hsl" dir="cw">
                                      <p:cBhvr override="childStyle">
                                        <p:cTn id="6" dur="500" fill="hold"/>
                                        <p:tgtEl>
                                          <p:spTgt spid="17"/>
                                        </p:tgtEl>
                                        <p:attrNameLst>
                                          <p:attrName>style.color</p:attrName>
                                        </p:attrNameLst>
                                      </p:cBhvr>
                                      <p:by>
                                        <p:hsl h="0" s="-70588" l="0"/>
                                      </p:by>
                                    </p:animClr>
                                    <p:animClr clrSpc="hsl" dir="cw">
                                      <p:cBhvr>
                                        <p:cTn id="7" dur="500" fill="hold"/>
                                        <p:tgtEl>
                                          <p:spTgt spid="17"/>
                                        </p:tgtEl>
                                        <p:attrNameLst>
                                          <p:attrName>fillcolor</p:attrName>
                                        </p:attrNameLst>
                                      </p:cBhvr>
                                      <p:by>
                                        <p:hsl h="0" s="-70588" l="0"/>
                                      </p:by>
                                    </p:animClr>
                                    <p:animClr clrSpc="hsl" dir="cw">
                                      <p:cBhvr>
                                        <p:cTn id="8" dur="500" fill="hold"/>
                                        <p:tgtEl>
                                          <p:spTgt spid="17"/>
                                        </p:tgtEl>
                                        <p:attrNameLst>
                                          <p:attrName>stroke.color</p:attrName>
                                        </p:attrNameLst>
                                      </p:cBhvr>
                                      <p:by>
                                        <p:hsl h="0" s="-70588" l="0"/>
                                      </p:by>
                                    </p:animClr>
                                    <p:set>
                                      <p:cBhvr>
                                        <p:cTn id="9" dur="500" fill="hold"/>
                                        <p:tgtEl>
                                          <p:spTgt spid="17"/>
                                        </p:tgtEl>
                                        <p:attrNameLst>
                                          <p:attrName>fill.type</p:attrName>
                                        </p:attrNameLst>
                                      </p:cBhvr>
                                      <p:to>
                                        <p:strVal val="solid"/>
                                      </p:to>
                                    </p:set>
                                  </p:childTnLst>
                                </p:cTn>
                              </p:par>
                            </p:childTnLst>
                          </p:cTn>
                        </p:par>
                      </p:childTnLst>
                    </p:cTn>
                  </p:par>
                </p:childTnLst>
              </p:cTn>
              <p:nextCondLst>
                <p:cond evt="onClick" delay="0">
                  <p:tgtEl>
                    <p:spTgt spid="17"/>
                  </p:tgtEl>
                </p:cond>
              </p:nextCondLst>
            </p:seq>
            <p:seq concurrent="1" nextAc="seek">
              <p:cTn id="10" restart="whenNotActive" fill="hold" evtFilter="cancelBubble" nodeType="interactiveSeq">
                <p:stCondLst>
                  <p:cond evt="onClick" delay="0">
                    <p:tgtEl>
                      <p:spTgt spid="31"/>
                    </p:tgtEl>
                  </p:cond>
                </p:stCondLst>
                <p:endSync evt="end" delay="0">
                  <p:rtn val="all"/>
                </p:endSync>
                <p:childTnLst>
                  <p:par>
                    <p:cTn id="11" fill="hold">
                      <p:stCondLst>
                        <p:cond delay="0"/>
                      </p:stCondLst>
                      <p:childTnLst>
                        <p:par>
                          <p:cTn id="12" fill="hold">
                            <p:stCondLst>
                              <p:cond delay="0"/>
                            </p:stCondLst>
                            <p:childTnLst>
                              <p:par>
                                <p:cTn id="13" presetID="25" presetClass="emph" presetSubtype="0" fill="hold" grpId="0" nodeType="clickEffect">
                                  <p:stCondLst>
                                    <p:cond delay="0"/>
                                  </p:stCondLst>
                                  <p:childTnLst>
                                    <p:animClr clrSpc="hsl" dir="cw">
                                      <p:cBhvr override="childStyle">
                                        <p:cTn id="14" dur="500" fill="hold"/>
                                        <p:tgtEl>
                                          <p:spTgt spid="31"/>
                                        </p:tgtEl>
                                        <p:attrNameLst>
                                          <p:attrName>style.color</p:attrName>
                                        </p:attrNameLst>
                                      </p:cBhvr>
                                      <p:by>
                                        <p:hsl h="0" s="-70588" l="0"/>
                                      </p:by>
                                    </p:animClr>
                                    <p:animClr clrSpc="hsl" dir="cw">
                                      <p:cBhvr>
                                        <p:cTn id="15" dur="500" fill="hold"/>
                                        <p:tgtEl>
                                          <p:spTgt spid="31"/>
                                        </p:tgtEl>
                                        <p:attrNameLst>
                                          <p:attrName>fillcolor</p:attrName>
                                        </p:attrNameLst>
                                      </p:cBhvr>
                                      <p:by>
                                        <p:hsl h="0" s="-70588" l="0"/>
                                      </p:by>
                                    </p:animClr>
                                    <p:animClr clrSpc="hsl" dir="cw">
                                      <p:cBhvr>
                                        <p:cTn id="16" dur="500" fill="hold"/>
                                        <p:tgtEl>
                                          <p:spTgt spid="31"/>
                                        </p:tgtEl>
                                        <p:attrNameLst>
                                          <p:attrName>stroke.color</p:attrName>
                                        </p:attrNameLst>
                                      </p:cBhvr>
                                      <p:by>
                                        <p:hsl h="0" s="-70588" l="0"/>
                                      </p:by>
                                    </p:animClr>
                                    <p:set>
                                      <p:cBhvr>
                                        <p:cTn id="17" dur="500" fill="hold"/>
                                        <p:tgtEl>
                                          <p:spTgt spid="31"/>
                                        </p:tgtEl>
                                        <p:attrNameLst>
                                          <p:attrName>fill.type</p:attrName>
                                        </p:attrNameLst>
                                      </p:cBhvr>
                                      <p:to>
                                        <p:strVal val="solid"/>
                                      </p:to>
                                    </p:set>
                                  </p:childTnLst>
                                </p:cTn>
                              </p:par>
                            </p:childTnLst>
                          </p:cTn>
                        </p:par>
                      </p:childTnLst>
                    </p:cTn>
                  </p:par>
                </p:childTnLst>
              </p:cTn>
              <p:nextCondLst>
                <p:cond evt="onClick" delay="0">
                  <p:tgtEl>
                    <p:spTgt spid="31"/>
                  </p:tgtEl>
                </p:cond>
              </p:nextCondLst>
            </p:seq>
            <p:seq concurrent="1" nextAc="seek">
              <p:cTn id="18" restart="whenNotActive" fill="hold" evtFilter="cancelBubble" nodeType="interactiveSeq">
                <p:stCondLst>
                  <p:cond evt="onClick" delay="0">
                    <p:tgtEl>
                      <p:spTgt spid="30"/>
                    </p:tgtEl>
                  </p:cond>
                </p:stCondLst>
                <p:endSync evt="end" delay="0">
                  <p:rtn val="all"/>
                </p:endSync>
                <p:childTnLst>
                  <p:par>
                    <p:cTn id="19" fill="hold">
                      <p:stCondLst>
                        <p:cond delay="0"/>
                      </p:stCondLst>
                      <p:childTnLst>
                        <p:par>
                          <p:cTn id="20" fill="hold">
                            <p:stCondLst>
                              <p:cond delay="0"/>
                            </p:stCondLst>
                            <p:childTnLst>
                              <p:par>
                                <p:cTn id="21" presetID="1" presetClass="emph" presetSubtype="2" fill="hold" nodeType="clickEffect">
                                  <p:stCondLst>
                                    <p:cond delay="0"/>
                                  </p:stCondLst>
                                  <p:childTnLst>
                                    <p:animClr clrSpc="rgb" dir="cw">
                                      <p:cBhvr>
                                        <p:cTn id="22" dur="2000" fill="hold"/>
                                        <p:tgtEl>
                                          <p:spTgt spid="30"/>
                                        </p:tgtEl>
                                        <p:attrNameLst>
                                          <p:attrName>fillcolor</p:attrName>
                                        </p:attrNameLst>
                                      </p:cBhvr>
                                      <p:to>
                                        <a:schemeClr val="accent2"/>
                                      </p:to>
                                    </p:animClr>
                                    <p:set>
                                      <p:cBhvr>
                                        <p:cTn id="23" dur="2000" fill="hold"/>
                                        <p:tgtEl>
                                          <p:spTgt spid="30"/>
                                        </p:tgtEl>
                                        <p:attrNameLst>
                                          <p:attrName>fill.type</p:attrName>
                                        </p:attrNameLst>
                                      </p:cBhvr>
                                      <p:to>
                                        <p:strVal val="solid"/>
                                      </p:to>
                                    </p:set>
                                    <p:set>
                                      <p:cBhvr>
                                        <p:cTn id="24" dur="2000" fill="hold"/>
                                        <p:tgtEl>
                                          <p:spTgt spid="30"/>
                                        </p:tgtEl>
                                        <p:attrNameLst>
                                          <p:attrName>fill.on</p:attrName>
                                        </p:attrNameLst>
                                      </p:cBhvr>
                                      <p:to>
                                        <p:strVal val="true"/>
                                      </p:to>
                                    </p:set>
                                  </p:childTnLst>
                                </p:cTn>
                              </p:par>
                            </p:childTnLst>
                          </p:cTn>
                        </p:par>
                      </p:childTnLst>
                    </p:cTn>
                  </p:par>
                </p:childTnLst>
              </p:cTn>
              <p:nextCondLst>
                <p:cond evt="onClick" delay="0">
                  <p:tgtEl>
                    <p:spTgt spid="30"/>
                  </p:tgtEl>
                </p:cond>
              </p:nextCondLst>
            </p:seq>
            <p:seq concurrent="1" nextAc="seek">
              <p:cTn id="25" restart="whenNotActive" fill="hold" evtFilter="cancelBubble" nodeType="interactiveSeq">
                <p:stCondLst>
                  <p:cond evt="onClick" delay="0">
                    <p:tgtEl>
                      <p:spTgt spid="32"/>
                    </p:tgtEl>
                  </p:cond>
                </p:stCondLst>
                <p:endSync evt="end" delay="0">
                  <p:rtn val="all"/>
                </p:endSync>
                <p:childTnLst>
                  <p:par>
                    <p:cTn id="26" fill="hold">
                      <p:stCondLst>
                        <p:cond delay="0"/>
                      </p:stCondLst>
                      <p:childTnLst>
                        <p:par>
                          <p:cTn id="27" fill="hold">
                            <p:stCondLst>
                              <p:cond delay="0"/>
                            </p:stCondLst>
                            <p:childTnLst>
                              <p:par>
                                <p:cTn id="28" presetID="25" presetClass="emph" presetSubtype="0" fill="hold" grpId="0" nodeType="clickEffect">
                                  <p:stCondLst>
                                    <p:cond delay="0"/>
                                  </p:stCondLst>
                                  <p:childTnLst>
                                    <p:animClr clrSpc="hsl" dir="cw">
                                      <p:cBhvr override="childStyle">
                                        <p:cTn id="29" dur="500" fill="hold"/>
                                        <p:tgtEl>
                                          <p:spTgt spid="32"/>
                                        </p:tgtEl>
                                        <p:attrNameLst>
                                          <p:attrName>style.color</p:attrName>
                                        </p:attrNameLst>
                                      </p:cBhvr>
                                      <p:by>
                                        <p:hsl h="0" s="-70588" l="0"/>
                                      </p:by>
                                    </p:animClr>
                                    <p:animClr clrSpc="hsl" dir="cw">
                                      <p:cBhvr>
                                        <p:cTn id="30" dur="500" fill="hold"/>
                                        <p:tgtEl>
                                          <p:spTgt spid="32"/>
                                        </p:tgtEl>
                                        <p:attrNameLst>
                                          <p:attrName>fillcolor</p:attrName>
                                        </p:attrNameLst>
                                      </p:cBhvr>
                                      <p:by>
                                        <p:hsl h="0" s="-70588" l="0"/>
                                      </p:by>
                                    </p:animClr>
                                    <p:animClr clrSpc="hsl" dir="cw">
                                      <p:cBhvr>
                                        <p:cTn id="31" dur="500" fill="hold"/>
                                        <p:tgtEl>
                                          <p:spTgt spid="32"/>
                                        </p:tgtEl>
                                        <p:attrNameLst>
                                          <p:attrName>stroke.color</p:attrName>
                                        </p:attrNameLst>
                                      </p:cBhvr>
                                      <p:by>
                                        <p:hsl h="0" s="-70588" l="0"/>
                                      </p:by>
                                    </p:animClr>
                                    <p:set>
                                      <p:cBhvr>
                                        <p:cTn id="32" dur="500" fill="hold"/>
                                        <p:tgtEl>
                                          <p:spTgt spid="32"/>
                                        </p:tgtEl>
                                        <p:attrNameLst>
                                          <p:attrName>fill.type</p:attrName>
                                        </p:attrNameLst>
                                      </p:cBhvr>
                                      <p:to>
                                        <p:strVal val="solid"/>
                                      </p:to>
                                    </p:set>
                                  </p:childTnLst>
                                </p:cTn>
                              </p:par>
                            </p:childTnLst>
                          </p:cTn>
                        </p:par>
                      </p:childTnLst>
                    </p:cTn>
                  </p:par>
                </p:childTnLst>
              </p:cTn>
              <p:nextCondLst>
                <p:cond evt="onClick" delay="0">
                  <p:tgtEl>
                    <p:spTgt spid="32"/>
                  </p:tgtEl>
                </p:cond>
              </p:nextCondLst>
            </p:seq>
            <p:seq concurrent="1" nextAc="seek">
              <p:cTn id="33" restart="whenNotActive" fill="hold" evtFilter="cancelBubble" nodeType="interactiveSeq">
                <p:stCondLst>
                  <p:cond evt="onClick" delay="0">
                    <p:tgtEl>
                      <p:spTgt spid="28"/>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28"/>
                                        </p:tgtEl>
                                        <p:attrNameLst>
                                          <p:attrName>fillcolor</p:attrName>
                                        </p:attrNameLst>
                                      </p:cBhvr>
                                      <p:to>
                                        <a:srgbClr val="FF0000"/>
                                      </p:to>
                                    </p:animClr>
                                    <p:set>
                                      <p:cBhvr>
                                        <p:cTn id="38" dur="500" fill="hold"/>
                                        <p:tgtEl>
                                          <p:spTgt spid="28"/>
                                        </p:tgtEl>
                                        <p:attrNameLst>
                                          <p:attrName>fill.type</p:attrName>
                                        </p:attrNameLst>
                                      </p:cBhvr>
                                      <p:to>
                                        <p:strVal val="solid"/>
                                      </p:to>
                                    </p:set>
                                    <p:set>
                                      <p:cBhvr>
                                        <p:cTn id="39" dur="500" fill="hold"/>
                                        <p:tgtEl>
                                          <p:spTgt spid="28"/>
                                        </p:tgtEl>
                                        <p:attrNameLst>
                                          <p:attrName>fill.on</p:attrName>
                                        </p:attrNameLst>
                                      </p:cBhvr>
                                      <p:to>
                                        <p:strVal val="true"/>
                                      </p:to>
                                    </p:set>
                                  </p:childTnLst>
                                </p:cTn>
                              </p:par>
                              <p:par>
                                <p:cTn id="40" presetID="1" presetClass="mediacall" presetSubtype="0" fill="hold" nodeType="withEffect">
                                  <p:stCondLst>
                                    <p:cond delay="0"/>
                                  </p:stCondLst>
                                  <p:childTnLst>
                                    <p:cmd type="call" cmd="playFrom(0.0)">
                                      <p:cBhvr>
                                        <p:cTn id="41" dur="391" fill="hold"/>
                                        <p:tgtEl>
                                          <p:spTgt spid="39"/>
                                        </p:tgtEl>
                                      </p:cBhvr>
                                    </p:cmd>
                                  </p:childTnLst>
                                </p:cTn>
                              </p:par>
                              <p:par>
                                <p:cTn id="42" presetID="42" presetClass="path" presetSubtype="0" accel="50000" decel="50000" fill="hold" nodeType="withEffect">
                                  <p:stCondLst>
                                    <p:cond delay="0"/>
                                  </p:stCondLst>
                                  <p:childTnLst>
                                    <p:animMotion origin="layout" path="M 0 3.7037E-7 L -0.11979 -0.21713 " pathEditMode="relative" rAng="0" ptsTypes="AA">
                                      <p:cBhvr>
                                        <p:cTn id="43" dur="500" fill="hold"/>
                                        <p:tgtEl>
                                          <p:spTgt spid="34"/>
                                        </p:tgtEl>
                                        <p:attrNameLst>
                                          <p:attrName>ppt_x</p:attrName>
                                          <p:attrName>ppt_y</p:attrName>
                                        </p:attrNameLst>
                                      </p:cBhvr>
                                      <p:rCtr x="-5990" y="-10856"/>
                                    </p:animMotion>
                                  </p:childTnLst>
                                </p:cTn>
                              </p:par>
                              <p:par>
                                <p:cTn id="44" presetID="6" presetClass="emph" presetSubtype="0" fill="hold" nodeType="withEffect">
                                  <p:stCondLst>
                                    <p:cond delay="0"/>
                                  </p:stCondLst>
                                  <p:childTnLst>
                                    <p:animScale>
                                      <p:cBhvr>
                                        <p:cTn id="45" dur="500" fill="hold"/>
                                        <p:tgtEl>
                                          <p:spTgt spid="34"/>
                                        </p:tgtEl>
                                      </p:cBhvr>
                                      <p:by x="50000" y="50000"/>
                                    </p:animScale>
                                  </p:childTnLst>
                                </p:cTn>
                              </p:par>
                              <p:par>
                                <p:cTn id="46" presetID="63" presetClass="path" presetSubtype="0" accel="50000" decel="50000" fill="hold" nodeType="withEffect">
                                  <p:stCondLst>
                                    <p:cond delay="0"/>
                                  </p:stCondLst>
                                  <p:childTnLst>
                                    <p:animMotion origin="layout" path="M 1.38889E-6 -3.7037E-7 L 0.11805 0.00278 " pathEditMode="relative" rAng="0" ptsTypes="AA">
                                      <p:cBhvr>
                                        <p:cTn id="47" dur="500" fill="hold"/>
                                        <p:tgtEl>
                                          <p:spTgt spid="33"/>
                                        </p:tgtEl>
                                        <p:attrNameLst>
                                          <p:attrName>ppt_x</p:attrName>
                                          <p:attrName>ppt_y</p:attrName>
                                        </p:attrNameLst>
                                      </p:cBhvr>
                                      <p:rCtr x="5903" y="139"/>
                                    </p:animMotion>
                                  </p:childTnLst>
                                </p:cTn>
                              </p:par>
                            </p:childTnLst>
                          </p:cTn>
                        </p:par>
                        <p:par>
                          <p:cTn id="48" fill="hold">
                            <p:stCondLst>
                              <p:cond delay="500"/>
                            </p:stCondLst>
                            <p:childTnLst>
                              <p:par>
                                <p:cTn id="49" presetID="10" presetClass="exit" presetSubtype="0" fill="hold" nodeType="afterEffect">
                                  <p:stCondLst>
                                    <p:cond delay="0"/>
                                  </p:stCondLst>
                                  <p:childTnLst>
                                    <p:animEffect transition="out" filter="fade">
                                      <p:cBhvr>
                                        <p:cTn id="50" dur="500"/>
                                        <p:tgtEl>
                                          <p:spTgt spid="33"/>
                                        </p:tgtEl>
                                      </p:cBhvr>
                                    </p:animEffect>
                                    <p:set>
                                      <p:cBhvr>
                                        <p:cTn id="51" dur="1" fill="hold">
                                          <p:stCondLst>
                                            <p:cond delay="499"/>
                                          </p:stCondLst>
                                        </p:cTn>
                                        <p:tgtEl>
                                          <p:spTgt spid="33"/>
                                        </p:tgtEl>
                                        <p:attrNameLst>
                                          <p:attrName>style.visibility</p:attrName>
                                        </p:attrNameLst>
                                      </p:cBhvr>
                                      <p:to>
                                        <p:strVal val="hidden"/>
                                      </p:to>
                                    </p:set>
                                  </p:childTnLst>
                                </p:cTn>
                              </p:par>
                              <p:par>
                                <p:cTn id="52" presetID="10" presetClass="entr" presetSubtype="0" fill="hold" nodeType="with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500"/>
                                        <p:tgtEl>
                                          <p:spTgt spid="35"/>
                                        </p:tgtEl>
                                      </p:cBhvr>
                                    </p:animEffect>
                                  </p:childTnLst>
                                </p:cTn>
                              </p:par>
                              <p:par>
                                <p:cTn id="55" presetID="1" presetClass="mediacall" presetSubtype="0" fill="hold" nodeType="withEffect">
                                  <p:stCondLst>
                                    <p:cond delay="0"/>
                                  </p:stCondLst>
                                  <p:childTnLst>
                                    <p:cmd type="call" cmd="playFrom(0.0)">
                                      <p:cBhvr>
                                        <p:cTn id="56" dur="4063" fill="hold"/>
                                        <p:tgtEl>
                                          <p:spTgt spid="37"/>
                                        </p:tgtEl>
                                      </p:cBhvr>
                                    </p:cmd>
                                  </p:childTnLst>
                                </p:cTn>
                              </p:par>
                            </p:childTnLst>
                          </p:cTn>
                        </p:par>
                      </p:childTnLst>
                    </p:cTn>
                  </p:par>
                </p:childTnLst>
              </p:cTn>
              <p:nextCondLst>
                <p:cond evt="onClick" delay="0">
                  <p:tgtEl>
                    <p:spTgt spid="28"/>
                  </p:tgtEl>
                </p:cond>
              </p:nextCondLst>
            </p:seq>
            <p:seq concurrent="1" nextAc="seek">
              <p:cTn id="57" restart="whenNotActive" fill="hold" evtFilter="cancelBubble" nodeType="interactiveSeq">
                <p:stCondLst>
                  <p:cond evt="onClick" delay="0">
                    <p:tgtEl>
                      <p:spTgt spid="29"/>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clickEffect">
                                  <p:stCondLst>
                                    <p:cond delay="0"/>
                                  </p:stCondLst>
                                  <p:childTnLst>
                                    <p:animClr clrSpc="rgb" dir="cw">
                                      <p:cBhvr>
                                        <p:cTn id="61" dur="500" fill="hold"/>
                                        <p:tgtEl>
                                          <p:spTgt spid="29"/>
                                        </p:tgtEl>
                                        <p:attrNameLst>
                                          <p:attrName>fillcolor</p:attrName>
                                        </p:attrNameLst>
                                      </p:cBhvr>
                                      <p:to>
                                        <a:srgbClr val="00B0F0"/>
                                      </p:to>
                                    </p:animClr>
                                    <p:set>
                                      <p:cBhvr>
                                        <p:cTn id="62" dur="500" fill="hold"/>
                                        <p:tgtEl>
                                          <p:spTgt spid="29"/>
                                        </p:tgtEl>
                                        <p:attrNameLst>
                                          <p:attrName>fill.type</p:attrName>
                                        </p:attrNameLst>
                                      </p:cBhvr>
                                      <p:to>
                                        <p:strVal val="solid"/>
                                      </p:to>
                                    </p:set>
                                    <p:set>
                                      <p:cBhvr>
                                        <p:cTn id="63" dur="500" fill="hold"/>
                                        <p:tgtEl>
                                          <p:spTgt spid="29"/>
                                        </p:tgtEl>
                                        <p:attrNameLst>
                                          <p:attrName>fill.on</p:attrName>
                                        </p:attrNameLst>
                                      </p:cBhvr>
                                      <p:to>
                                        <p:strVal val="true"/>
                                      </p:to>
                                    </p:set>
                                  </p:childTnLst>
                                </p:cTn>
                              </p:par>
                              <p:par>
                                <p:cTn id="64" presetID="1" presetClass="mediacall" presetSubtype="0" fill="hold" nodeType="withEffect">
                                  <p:stCondLst>
                                    <p:cond delay="0"/>
                                  </p:stCondLst>
                                  <p:childTnLst>
                                    <p:cmd type="call" cmd="playFrom(0.0)">
                                      <p:cBhvr>
                                        <p:cTn id="65" dur="391" fill="hold"/>
                                        <p:tgtEl>
                                          <p:spTgt spid="39"/>
                                        </p:tgtEl>
                                      </p:cBhvr>
                                    </p:cmd>
                                  </p:childTnLst>
                                </p:cTn>
                              </p:par>
                              <p:par>
                                <p:cTn id="66" presetID="42" presetClass="path" presetSubtype="0" accel="50000" decel="50000" fill="hold" nodeType="withEffect">
                                  <p:stCondLst>
                                    <p:cond delay="0"/>
                                  </p:stCondLst>
                                  <p:childTnLst>
                                    <p:animMotion origin="layout" path="M -0.00747 -0.0213 L -0.12674 -0.22477 " pathEditMode="relative" rAng="0" ptsTypes="AA">
                                      <p:cBhvr>
                                        <p:cTn id="67" dur="500" fill="hold"/>
                                        <p:tgtEl>
                                          <p:spTgt spid="34"/>
                                        </p:tgtEl>
                                        <p:attrNameLst>
                                          <p:attrName>ppt_x</p:attrName>
                                          <p:attrName>ppt_y</p:attrName>
                                        </p:attrNameLst>
                                      </p:cBhvr>
                                      <p:rCtr x="-5972" y="-10185"/>
                                    </p:animMotion>
                                  </p:childTnLst>
                                </p:cTn>
                              </p:par>
                              <p:par>
                                <p:cTn id="68" presetID="35" presetClass="path" presetSubtype="0" accel="50000" decel="50000" fill="hold" nodeType="withEffect">
                                  <p:stCondLst>
                                    <p:cond delay="0"/>
                                  </p:stCondLst>
                                  <p:childTnLst>
                                    <p:animMotion origin="layout" path="M 1.38889E-6 -3.7037E-7 L -0.1349 0.00278 " pathEditMode="relative" rAng="0" ptsTypes="AA">
                                      <p:cBhvr>
                                        <p:cTn id="69" dur="500" fill="hold"/>
                                        <p:tgtEl>
                                          <p:spTgt spid="33"/>
                                        </p:tgtEl>
                                        <p:attrNameLst>
                                          <p:attrName>ppt_x</p:attrName>
                                          <p:attrName>ppt_y</p:attrName>
                                        </p:attrNameLst>
                                      </p:cBhvr>
                                      <p:rCtr x="-6753" y="139"/>
                                    </p:animMotion>
                                  </p:childTnLst>
                                </p:cTn>
                              </p:par>
                            </p:childTnLst>
                          </p:cTn>
                        </p:par>
                        <p:par>
                          <p:cTn id="70" fill="hold">
                            <p:stCondLst>
                              <p:cond delay="500"/>
                            </p:stCondLst>
                            <p:childTnLst>
                              <p:par>
                                <p:cTn id="71" presetID="10" presetClass="exit" presetSubtype="0" fill="hold" nodeType="afterEffect">
                                  <p:stCondLst>
                                    <p:cond delay="0"/>
                                  </p:stCondLst>
                                  <p:childTnLst>
                                    <p:animEffect transition="out" filter="fade">
                                      <p:cBhvr>
                                        <p:cTn id="72" dur="500"/>
                                        <p:tgtEl>
                                          <p:spTgt spid="34"/>
                                        </p:tgtEl>
                                      </p:cBhvr>
                                    </p:animEffect>
                                    <p:set>
                                      <p:cBhvr>
                                        <p:cTn id="73" dur="1" fill="hold">
                                          <p:stCondLst>
                                            <p:cond delay="499"/>
                                          </p:stCondLst>
                                        </p:cTn>
                                        <p:tgtEl>
                                          <p:spTgt spid="34"/>
                                        </p:tgtEl>
                                        <p:attrNameLst>
                                          <p:attrName>style.visibility</p:attrName>
                                        </p:attrNameLst>
                                      </p:cBhvr>
                                      <p:to>
                                        <p:strVal val="hidden"/>
                                      </p:to>
                                    </p:set>
                                  </p:childTnLst>
                                </p:cTn>
                              </p:par>
                              <p:par>
                                <p:cTn id="74" presetID="10" presetClass="exit" presetSubtype="0" fill="hold" nodeType="withEffect">
                                  <p:stCondLst>
                                    <p:cond delay="0"/>
                                  </p:stCondLst>
                                  <p:childTnLst>
                                    <p:animEffect transition="out" filter="fade">
                                      <p:cBhvr>
                                        <p:cTn id="75" dur="500"/>
                                        <p:tgtEl>
                                          <p:spTgt spid="33"/>
                                        </p:tgtEl>
                                      </p:cBhvr>
                                    </p:animEffect>
                                    <p:set>
                                      <p:cBhvr>
                                        <p:cTn id="76" dur="1" fill="hold">
                                          <p:stCondLst>
                                            <p:cond delay="499"/>
                                          </p:stCondLst>
                                        </p:cTn>
                                        <p:tgtEl>
                                          <p:spTgt spid="33"/>
                                        </p:tgtEl>
                                        <p:attrNameLst>
                                          <p:attrName>style.visibility</p:attrName>
                                        </p:attrNameLst>
                                      </p:cBhvr>
                                      <p:to>
                                        <p:strVal val="hidden"/>
                                      </p:to>
                                    </p:set>
                                  </p:childTnLst>
                                </p:cTn>
                              </p:par>
                              <p:par>
                                <p:cTn id="77" presetID="10" presetClass="entr" presetSubtype="0" fill="hold" nodeType="with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fade">
                                      <p:cBhvr>
                                        <p:cTn id="79" dur="500"/>
                                        <p:tgtEl>
                                          <p:spTgt spid="36"/>
                                        </p:tgtEl>
                                      </p:cBhvr>
                                    </p:animEffect>
                                  </p:childTnLst>
                                </p:cTn>
                              </p:par>
                            </p:childTnLst>
                          </p:cTn>
                        </p:par>
                        <p:par>
                          <p:cTn id="80" fill="hold">
                            <p:stCondLst>
                              <p:cond delay="1000"/>
                            </p:stCondLst>
                            <p:childTnLst>
                              <p:par>
                                <p:cTn id="81" presetID="53" presetClass="entr" presetSubtype="16" fill="hold" nodeType="afterEffect">
                                  <p:stCondLst>
                                    <p:cond delay="0"/>
                                  </p:stCondLst>
                                  <p:childTnLst>
                                    <p:set>
                                      <p:cBhvr>
                                        <p:cTn id="82" dur="1" fill="hold">
                                          <p:stCondLst>
                                            <p:cond delay="0"/>
                                          </p:stCondLst>
                                        </p:cTn>
                                        <p:tgtEl>
                                          <p:spTgt spid="40"/>
                                        </p:tgtEl>
                                        <p:attrNameLst>
                                          <p:attrName>style.visibility</p:attrName>
                                        </p:attrNameLst>
                                      </p:cBhvr>
                                      <p:to>
                                        <p:strVal val="visible"/>
                                      </p:to>
                                    </p:set>
                                    <p:anim calcmode="lin" valueType="num">
                                      <p:cBhvr>
                                        <p:cTn id="83" dur="500" fill="hold"/>
                                        <p:tgtEl>
                                          <p:spTgt spid="40"/>
                                        </p:tgtEl>
                                        <p:attrNameLst>
                                          <p:attrName>ppt_w</p:attrName>
                                        </p:attrNameLst>
                                      </p:cBhvr>
                                      <p:tavLst>
                                        <p:tav tm="0">
                                          <p:val>
                                            <p:fltVal val="0"/>
                                          </p:val>
                                        </p:tav>
                                        <p:tav tm="100000">
                                          <p:val>
                                            <p:strVal val="#ppt_w"/>
                                          </p:val>
                                        </p:tav>
                                      </p:tavLst>
                                    </p:anim>
                                    <p:anim calcmode="lin" valueType="num">
                                      <p:cBhvr>
                                        <p:cTn id="84" dur="500" fill="hold"/>
                                        <p:tgtEl>
                                          <p:spTgt spid="40"/>
                                        </p:tgtEl>
                                        <p:attrNameLst>
                                          <p:attrName>ppt_h</p:attrName>
                                        </p:attrNameLst>
                                      </p:cBhvr>
                                      <p:tavLst>
                                        <p:tav tm="0">
                                          <p:val>
                                            <p:fltVal val="0"/>
                                          </p:val>
                                        </p:tav>
                                        <p:tav tm="100000">
                                          <p:val>
                                            <p:strVal val="#ppt_h"/>
                                          </p:val>
                                        </p:tav>
                                      </p:tavLst>
                                    </p:anim>
                                    <p:animEffect transition="in" filter="fade">
                                      <p:cBhvr>
                                        <p:cTn id="85" dur="500"/>
                                        <p:tgtEl>
                                          <p:spTgt spid="40"/>
                                        </p:tgtEl>
                                      </p:cBhvr>
                                    </p:animEffect>
                                  </p:childTnLst>
                                </p:cTn>
                              </p:par>
                              <p:par>
                                <p:cTn id="86" presetID="1" presetClass="mediacall" presetSubtype="0" fill="hold" nodeType="withEffect">
                                  <p:stCondLst>
                                    <p:cond delay="0"/>
                                  </p:stCondLst>
                                  <p:childTnLst>
                                    <p:cmd type="call" cmd="playFrom(0.0)">
                                      <p:cBhvr>
                                        <p:cTn id="87" dur="589" fill="hold"/>
                                        <p:tgtEl>
                                          <p:spTgt spid="38"/>
                                        </p:tgtEl>
                                      </p:cBhvr>
                                    </p:cmd>
                                  </p:childTnLst>
                                </p:cTn>
                              </p:par>
                            </p:childTnLst>
                          </p:cTn>
                        </p:par>
                      </p:childTnLst>
                    </p:cTn>
                  </p:par>
                </p:childTnLst>
              </p:cTn>
              <p:nextCondLst>
                <p:cond evt="onClick" delay="0">
                  <p:tgtEl>
                    <p:spTgt spid="29"/>
                  </p:tgtEl>
                </p:cond>
              </p:nextCondLst>
            </p:seq>
            <p:audio>
              <p:cMediaNode vol="80000">
                <p:cTn id="88" fill="hold" display="0">
                  <p:stCondLst>
                    <p:cond delay="indefinite"/>
                  </p:stCondLst>
                  <p:endCondLst>
                    <p:cond evt="onStopAudio" delay="0">
                      <p:tgtEl>
                        <p:sldTgt/>
                      </p:tgtEl>
                    </p:cond>
                  </p:endCondLst>
                </p:cTn>
                <p:tgtEl>
                  <p:spTgt spid="37"/>
                </p:tgtEl>
              </p:cMediaNode>
            </p:audio>
            <p:audio>
              <p:cMediaNode vol="80000">
                <p:cTn id="89" fill="hold" display="0">
                  <p:stCondLst>
                    <p:cond delay="indefinite"/>
                  </p:stCondLst>
                  <p:endCondLst>
                    <p:cond evt="onStopAudio" delay="0">
                      <p:tgtEl>
                        <p:sldTgt/>
                      </p:tgtEl>
                    </p:cond>
                  </p:endCondLst>
                </p:cTn>
                <p:tgtEl>
                  <p:spTgt spid="38"/>
                </p:tgtEl>
              </p:cMediaNode>
            </p:audio>
            <p:audio>
              <p:cMediaNode vol="80000">
                <p:cTn id="90" fill="hold" display="0">
                  <p:stCondLst>
                    <p:cond delay="indefinite"/>
                  </p:stCondLst>
                  <p:endCondLst>
                    <p:cond evt="onStopAudio" delay="0">
                      <p:tgtEl>
                        <p:sldTgt/>
                      </p:tgtEl>
                    </p:cond>
                  </p:endCondLst>
                </p:cTn>
                <p:tgtEl>
                  <p:spTgt spid="39"/>
                </p:tgtEl>
              </p:cMediaNode>
            </p:audio>
            <p:seq concurrent="1" nextAc="seek">
              <p:cTn id="91" restart="whenNotActive" fill="hold" evtFilter="cancelBubble" nodeType="interactiveSeq">
                <p:stCondLst>
                  <p:cond evt="onClick" delay="0">
                    <p:tgtEl>
                      <p:spTgt spid="92"/>
                    </p:tgtEl>
                  </p:cond>
                </p:stCondLst>
                <p:endSync evt="end" delay="0">
                  <p:rtn val="all"/>
                </p:endSync>
                <p:childTnLst>
                  <p:par>
                    <p:cTn id="92" fill="hold">
                      <p:stCondLst>
                        <p:cond delay="0"/>
                      </p:stCondLst>
                      <p:childTnLst>
                        <p:par>
                          <p:cTn id="93" fill="hold">
                            <p:stCondLst>
                              <p:cond delay="0"/>
                            </p:stCondLst>
                            <p:childTnLst>
                              <p:par>
                                <p:cTn id="94" presetID="11" presetClass="entr" presetSubtype="0" fill="hold" grpId="0" nodeType="afterEffect">
                                  <p:stCondLst>
                                    <p:cond delay="0"/>
                                  </p:stCondLst>
                                  <p:childTnLst>
                                    <p:set>
                                      <p:cBhvr>
                                        <p:cTn id="95" dur="1000">
                                          <p:stCondLst>
                                            <p:cond delay="0"/>
                                          </p:stCondLst>
                                        </p:cTn>
                                        <p:tgtEl>
                                          <p:spTgt spid="61"/>
                                        </p:tgtEl>
                                        <p:attrNameLst>
                                          <p:attrName>style.visibility</p:attrName>
                                        </p:attrNameLst>
                                      </p:cBhvr>
                                      <p:to>
                                        <p:strVal val="visible"/>
                                      </p:to>
                                    </p:set>
                                  </p:childTnLst>
                                </p:cTn>
                              </p:par>
                            </p:childTnLst>
                          </p:cTn>
                        </p:par>
                        <p:par>
                          <p:cTn id="96" fill="hold">
                            <p:stCondLst>
                              <p:cond delay="1000"/>
                            </p:stCondLst>
                            <p:childTnLst>
                              <p:par>
                                <p:cTn id="97" presetID="11" presetClass="entr" presetSubtype="0" fill="hold" grpId="0" nodeType="afterEffect">
                                  <p:stCondLst>
                                    <p:cond delay="0"/>
                                  </p:stCondLst>
                                  <p:childTnLst>
                                    <p:set>
                                      <p:cBhvr>
                                        <p:cTn id="98" dur="1000">
                                          <p:stCondLst>
                                            <p:cond delay="0"/>
                                          </p:stCondLst>
                                        </p:cTn>
                                        <p:tgtEl>
                                          <p:spTgt spid="62"/>
                                        </p:tgtEl>
                                        <p:attrNameLst>
                                          <p:attrName>style.visibility</p:attrName>
                                        </p:attrNameLst>
                                      </p:cBhvr>
                                      <p:to>
                                        <p:strVal val="visible"/>
                                      </p:to>
                                    </p:set>
                                  </p:childTnLst>
                                </p:cTn>
                              </p:par>
                            </p:childTnLst>
                          </p:cTn>
                        </p:par>
                        <p:par>
                          <p:cTn id="99" fill="hold">
                            <p:stCondLst>
                              <p:cond delay="2000"/>
                            </p:stCondLst>
                            <p:childTnLst>
                              <p:par>
                                <p:cTn id="100" presetID="11" presetClass="entr" presetSubtype="0" fill="hold" grpId="0" nodeType="afterEffect">
                                  <p:stCondLst>
                                    <p:cond delay="0"/>
                                  </p:stCondLst>
                                  <p:childTnLst>
                                    <p:set>
                                      <p:cBhvr>
                                        <p:cTn id="101" dur="1000">
                                          <p:stCondLst>
                                            <p:cond delay="0"/>
                                          </p:stCondLst>
                                        </p:cTn>
                                        <p:tgtEl>
                                          <p:spTgt spid="63"/>
                                        </p:tgtEl>
                                        <p:attrNameLst>
                                          <p:attrName>style.visibility</p:attrName>
                                        </p:attrNameLst>
                                      </p:cBhvr>
                                      <p:to>
                                        <p:strVal val="visible"/>
                                      </p:to>
                                    </p:set>
                                  </p:childTnLst>
                                </p:cTn>
                              </p:par>
                            </p:childTnLst>
                          </p:cTn>
                        </p:par>
                        <p:par>
                          <p:cTn id="102" fill="hold">
                            <p:stCondLst>
                              <p:cond delay="3000"/>
                            </p:stCondLst>
                            <p:childTnLst>
                              <p:par>
                                <p:cTn id="103" presetID="11" presetClass="entr" presetSubtype="0" fill="hold" grpId="0" nodeType="afterEffect">
                                  <p:stCondLst>
                                    <p:cond delay="0"/>
                                  </p:stCondLst>
                                  <p:childTnLst>
                                    <p:set>
                                      <p:cBhvr>
                                        <p:cTn id="104" dur="1000">
                                          <p:stCondLst>
                                            <p:cond delay="0"/>
                                          </p:stCondLst>
                                        </p:cTn>
                                        <p:tgtEl>
                                          <p:spTgt spid="64"/>
                                        </p:tgtEl>
                                        <p:attrNameLst>
                                          <p:attrName>style.visibility</p:attrName>
                                        </p:attrNameLst>
                                      </p:cBhvr>
                                      <p:to>
                                        <p:strVal val="visible"/>
                                      </p:to>
                                    </p:set>
                                  </p:childTnLst>
                                </p:cTn>
                              </p:par>
                            </p:childTnLst>
                          </p:cTn>
                        </p:par>
                        <p:par>
                          <p:cTn id="105" fill="hold">
                            <p:stCondLst>
                              <p:cond delay="4000"/>
                            </p:stCondLst>
                            <p:childTnLst>
                              <p:par>
                                <p:cTn id="106" presetID="11" presetClass="entr" presetSubtype="0" fill="hold" grpId="0" nodeType="afterEffect">
                                  <p:stCondLst>
                                    <p:cond delay="0"/>
                                  </p:stCondLst>
                                  <p:childTnLst>
                                    <p:set>
                                      <p:cBhvr>
                                        <p:cTn id="107" dur="1000">
                                          <p:stCondLst>
                                            <p:cond delay="0"/>
                                          </p:stCondLst>
                                        </p:cTn>
                                        <p:tgtEl>
                                          <p:spTgt spid="65"/>
                                        </p:tgtEl>
                                        <p:attrNameLst>
                                          <p:attrName>style.visibility</p:attrName>
                                        </p:attrNameLst>
                                      </p:cBhvr>
                                      <p:to>
                                        <p:strVal val="visible"/>
                                      </p:to>
                                    </p:set>
                                  </p:childTnLst>
                                </p:cTn>
                              </p:par>
                            </p:childTnLst>
                          </p:cTn>
                        </p:par>
                        <p:par>
                          <p:cTn id="108" fill="hold">
                            <p:stCondLst>
                              <p:cond delay="5000"/>
                            </p:stCondLst>
                            <p:childTnLst>
                              <p:par>
                                <p:cTn id="109" presetID="11" presetClass="entr" presetSubtype="0" fill="hold" grpId="0" nodeType="afterEffect">
                                  <p:stCondLst>
                                    <p:cond delay="0"/>
                                  </p:stCondLst>
                                  <p:childTnLst>
                                    <p:set>
                                      <p:cBhvr>
                                        <p:cTn id="110" dur="1000">
                                          <p:stCondLst>
                                            <p:cond delay="0"/>
                                          </p:stCondLst>
                                        </p:cTn>
                                        <p:tgtEl>
                                          <p:spTgt spid="66"/>
                                        </p:tgtEl>
                                        <p:attrNameLst>
                                          <p:attrName>style.visibility</p:attrName>
                                        </p:attrNameLst>
                                      </p:cBhvr>
                                      <p:to>
                                        <p:strVal val="visible"/>
                                      </p:to>
                                    </p:set>
                                  </p:childTnLst>
                                </p:cTn>
                              </p:par>
                            </p:childTnLst>
                          </p:cTn>
                        </p:par>
                        <p:par>
                          <p:cTn id="111" fill="hold">
                            <p:stCondLst>
                              <p:cond delay="6000"/>
                            </p:stCondLst>
                            <p:childTnLst>
                              <p:par>
                                <p:cTn id="112" presetID="11" presetClass="entr" presetSubtype="0" fill="hold" grpId="0" nodeType="afterEffect">
                                  <p:stCondLst>
                                    <p:cond delay="0"/>
                                  </p:stCondLst>
                                  <p:childTnLst>
                                    <p:set>
                                      <p:cBhvr>
                                        <p:cTn id="113" dur="1000">
                                          <p:stCondLst>
                                            <p:cond delay="0"/>
                                          </p:stCondLst>
                                        </p:cTn>
                                        <p:tgtEl>
                                          <p:spTgt spid="67"/>
                                        </p:tgtEl>
                                        <p:attrNameLst>
                                          <p:attrName>style.visibility</p:attrName>
                                        </p:attrNameLst>
                                      </p:cBhvr>
                                      <p:to>
                                        <p:strVal val="visible"/>
                                      </p:to>
                                    </p:set>
                                  </p:childTnLst>
                                </p:cTn>
                              </p:par>
                            </p:childTnLst>
                          </p:cTn>
                        </p:par>
                        <p:par>
                          <p:cTn id="114" fill="hold">
                            <p:stCondLst>
                              <p:cond delay="7000"/>
                            </p:stCondLst>
                            <p:childTnLst>
                              <p:par>
                                <p:cTn id="115" presetID="11" presetClass="entr" presetSubtype="0" fill="hold" grpId="0" nodeType="afterEffect">
                                  <p:stCondLst>
                                    <p:cond delay="0"/>
                                  </p:stCondLst>
                                  <p:childTnLst>
                                    <p:set>
                                      <p:cBhvr>
                                        <p:cTn id="116" dur="1000">
                                          <p:stCondLst>
                                            <p:cond delay="0"/>
                                          </p:stCondLst>
                                        </p:cTn>
                                        <p:tgtEl>
                                          <p:spTgt spid="68"/>
                                        </p:tgtEl>
                                        <p:attrNameLst>
                                          <p:attrName>style.visibility</p:attrName>
                                        </p:attrNameLst>
                                      </p:cBhvr>
                                      <p:to>
                                        <p:strVal val="visible"/>
                                      </p:to>
                                    </p:set>
                                  </p:childTnLst>
                                </p:cTn>
                              </p:par>
                            </p:childTnLst>
                          </p:cTn>
                        </p:par>
                        <p:par>
                          <p:cTn id="117" fill="hold">
                            <p:stCondLst>
                              <p:cond delay="8000"/>
                            </p:stCondLst>
                            <p:childTnLst>
                              <p:par>
                                <p:cTn id="118" presetID="11" presetClass="entr" presetSubtype="0" fill="hold" grpId="0" nodeType="afterEffect">
                                  <p:stCondLst>
                                    <p:cond delay="0"/>
                                  </p:stCondLst>
                                  <p:childTnLst>
                                    <p:set>
                                      <p:cBhvr>
                                        <p:cTn id="119" dur="1000">
                                          <p:stCondLst>
                                            <p:cond delay="0"/>
                                          </p:stCondLst>
                                        </p:cTn>
                                        <p:tgtEl>
                                          <p:spTgt spid="69"/>
                                        </p:tgtEl>
                                        <p:attrNameLst>
                                          <p:attrName>style.visibility</p:attrName>
                                        </p:attrNameLst>
                                      </p:cBhvr>
                                      <p:to>
                                        <p:strVal val="visible"/>
                                      </p:to>
                                    </p:set>
                                  </p:childTnLst>
                                </p:cTn>
                              </p:par>
                            </p:childTnLst>
                          </p:cTn>
                        </p:par>
                        <p:par>
                          <p:cTn id="120" fill="hold">
                            <p:stCondLst>
                              <p:cond delay="9000"/>
                            </p:stCondLst>
                            <p:childTnLst>
                              <p:par>
                                <p:cTn id="121" presetID="11" presetClass="entr" presetSubtype="0" fill="hold" grpId="0" nodeType="afterEffect">
                                  <p:stCondLst>
                                    <p:cond delay="0"/>
                                  </p:stCondLst>
                                  <p:childTnLst>
                                    <p:set>
                                      <p:cBhvr>
                                        <p:cTn id="122" dur="1000">
                                          <p:stCondLst>
                                            <p:cond delay="0"/>
                                          </p:stCondLst>
                                        </p:cTn>
                                        <p:tgtEl>
                                          <p:spTgt spid="70"/>
                                        </p:tgtEl>
                                        <p:attrNameLst>
                                          <p:attrName>style.visibility</p:attrName>
                                        </p:attrNameLst>
                                      </p:cBhvr>
                                      <p:to>
                                        <p:strVal val="visible"/>
                                      </p:to>
                                    </p:set>
                                  </p:childTnLst>
                                </p:cTn>
                              </p:par>
                            </p:childTnLst>
                          </p:cTn>
                        </p:par>
                        <p:par>
                          <p:cTn id="123" fill="hold">
                            <p:stCondLst>
                              <p:cond delay="10000"/>
                            </p:stCondLst>
                            <p:childTnLst>
                              <p:par>
                                <p:cTn id="124" presetID="11" presetClass="entr" presetSubtype="0" fill="hold" grpId="0" nodeType="afterEffect">
                                  <p:stCondLst>
                                    <p:cond delay="0"/>
                                  </p:stCondLst>
                                  <p:childTnLst>
                                    <p:set>
                                      <p:cBhvr>
                                        <p:cTn id="125" dur="1000">
                                          <p:stCondLst>
                                            <p:cond delay="0"/>
                                          </p:stCondLst>
                                        </p:cTn>
                                        <p:tgtEl>
                                          <p:spTgt spid="71"/>
                                        </p:tgtEl>
                                        <p:attrNameLst>
                                          <p:attrName>style.visibility</p:attrName>
                                        </p:attrNameLst>
                                      </p:cBhvr>
                                      <p:to>
                                        <p:strVal val="visible"/>
                                      </p:to>
                                    </p:set>
                                  </p:childTnLst>
                                </p:cTn>
                              </p:par>
                            </p:childTnLst>
                          </p:cTn>
                        </p:par>
                        <p:par>
                          <p:cTn id="126" fill="hold">
                            <p:stCondLst>
                              <p:cond delay="11000"/>
                            </p:stCondLst>
                            <p:childTnLst>
                              <p:par>
                                <p:cTn id="127" presetID="11" presetClass="entr" presetSubtype="0" fill="hold" grpId="0" nodeType="afterEffect">
                                  <p:stCondLst>
                                    <p:cond delay="0"/>
                                  </p:stCondLst>
                                  <p:childTnLst>
                                    <p:set>
                                      <p:cBhvr>
                                        <p:cTn id="128" dur="1000">
                                          <p:stCondLst>
                                            <p:cond delay="0"/>
                                          </p:stCondLst>
                                        </p:cTn>
                                        <p:tgtEl>
                                          <p:spTgt spid="72"/>
                                        </p:tgtEl>
                                        <p:attrNameLst>
                                          <p:attrName>style.visibility</p:attrName>
                                        </p:attrNameLst>
                                      </p:cBhvr>
                                      <p:to>
                                        <p:strVal val="visible"/>
                                      </p:to>
                                    </p:set>
                                  </p:childTnLst>
                                </p:cTn>
                              </p:par>
                            </p:childTnLst>
                          </p:cTn>
                        </p:par>
                        <p:par>
                          <p:cTn id="129" fill="hold">
                            <p:stCondLst>
                              <p:cond delay="12000"/>
                            </p:stCondLst>
                            <p:childTnLst>
                              <p:par>
                                <p:cTn id="130" presetID="11" presetClass="entr" presetSubtype="0" fill="hold" grpId="0" nodeType="afterEffect">
                                  <p:stCondLst>
                                    <p:cond delay="0"/>
                                  </p:stCondLst>
                                  <p:childTnLst>
                                    <p:set>
                                      <p:cBhvr>
                                        <p:cTn id="131" dur="1000">
                                          <p:stCondLst>
                                            <p:cond delay="0"/>
                                          </p:stCondLst>
                                        </p:cTn>
                                        <p:tgtEl>
                                          <p:spTgt spid="73"/>
                                        </p:tgtEl>
                                        <p:attrNameLst>
                                          <p:attrName>style.visibility</p:attrName>
                                        </p:attrNameLst>
                                      </p:cBhvr>
                                      <p:to>
                                        <p:strVal val="visible"/>
                                      </p:to>
                                    </p:set>
                                  </p:childTnLst>
                                </p:cTn>
                              </p:par>
                            </p:childTnLst>
                          </p:cTn>
                        </p:par>
                        <p:par>
                          <p:cTn id="132" fill="hold">
                            <p:stCondLst>
                              <p:cond delay="13000"/>
                            </p:stCondLst>
                            <p:childTnLst>
                              <p:par>
                                <p:cTn id="133" presetID="11" presetClass="entr" presetSubtype="0" fill="hold" grpId="0" nodeType="afterEffect">
                                  <p:stCondLst>
                                    <p:cond delay="0"/>
                                  </p:stCondLst>
                                  <p:childTnLst>
                                    <p:set>
                                      <p:cBhvr>
                                        <p:cTn id="134" dur="1000">
                                          <p:stCondLst>
                                            <p:cond delay="0"/>
                                          </p:stCondLst>
                                        </p:cTn>
                                        <p:tgtEl>
                                          <p:spTgt spid="74"/>
                                        </p:tgtEl>
                                        <p:attrNameLst>
                                          <p:attrName>style.visibility</p:attrName>
                                        </p:attrNameLst>
                                      </p:cBhvr>
                                      <p:to>
                                        <p:strVal val="visible"/>
                                      </p:to>
                                    </p:set>
                                  </p:childTnLst>
                                </p:cTn>
                              </p:par>
                            </p:childTnLst>
                          </p:cTn>
                        </p:par>
                        <p:par>
                          <p:cTn id="135" fill="hold">
                            <p:stCondLst>
                              <p:cond delay="14000"/>
                            </p:stCondLst>
                            <p:childTnLst>
                              <p:par>
                                <p:cTn id="136" presetID="11" presetClass="entr" presetSubtype="0" fill="hold" grpId="0" nodeType="afterEffect">
                                  <p:stCondLst>
                                    <p:cond delay="0"/>
                                  </p:stCondLst>
                                  <p:childTnLst>
                                    <p:set>
                                      <p:cBhvr>
                                        <p:cTn id="137" dur="1000">
                                          <p:stCondLst>
                                            <p:cond delay="0"/>
                                          </p:stCondLst>
                                        </p:cTn>
                                        <p:tgtEl>
                                          <p:spTgt spid="75"/>
                                        </p:tgtEl>
                                        <p:attrNameLst>
                                          <p:attrName>style.visibility</p:attrName>
                                        </p:attrNameLst>
                                      </p:cBhvr>
                                      <p:to>
                                        <p:strVal val="visible"/>
                                      </p:to>
                                    </p:set>
                                  </p:childTnLst>
                                </p:cTn>
                              </p:par>
                            </p:childTnLst>
                          </p:cTn>
                        </p:par>
                        <p:par>
                          <p:cTn id="138" fill="hold">
                            <p:stCondLst>
                              <p:cond delay="15000"/>
                            </p:stCondLst>
                            <p:childTnLst>
                              <p:par>
                                <p:cTn id="139" presetID="11" presetClass="entr" presetSubtype="0" fill="hold" grpId="0" nodeType="afterEffect">
                                  <p:stCondLst>
                                    <p:cond delay="0"/>
                                  </p:stCondLst>
                                  <p:childTnLst>
                                    <p:set>
                                      <p:cBhvr>
                                        <p:cTn id="140" dur="1000">
                                          <p:stCondLst>
                                            <p:cond delay="0"/>
                                          </p:stCondLst>
                                        </p:cTn>
                                        <p:tgtEl>
                                          <p:spTgt spid="76"/>
                                        </p:tgtEl>
                                        <p:attrNameLst>
                                          <p:attrName>style.visibility</p:attrName>
                                        </p:attrNameLst>
                                      </p:cBhvr>
                                      <p:to>
                                        <p:strVal val="visible"/>
                                      </p:to>
                                    </p:set>
                                  </p:childTnLst>
                                </p:cTn>
                              </p:par>
                            </p:childTnLst>
                          </p:cTn>
                        </p:par>
                        <p:par>
                          <p:cTn id="141" fill="hold">
                            <p:stCondLst>
                              <p:cond delay="16000"/>
                            </p:stCondLst>
                            <p:childTnLst>
                              <p:par>
                                <p:cTn id="142" presetID="11" presetClass="entr" presetSubtype="0" fill="hold" grpId="0" nodeType="afterEffect">
                                  <p:stCondLst>
                                    <p:cond delay="0"/>
                                  </p:stCondLst>
                                  <p:childTnLst>
                                    <p:set>
                                      <p:cBhvr>
                                        <p:cTn id="143" dur="1000">
                                          <p:stCondLst>
                                            <p:cond delay="0"/>
                                          </p:stCondLst>
                                        </p:cTn>
                                        <p:tgtEl>
                                          <p:spTgt spid="77"/>
                                        </p:tgtEl>
                                        <p:attrNameLst>
                                          <p:attrName>style.visibility</p:attrName>
                                        </p:attrNameLst>
                                      </p:cBhvr>
                                      <p:to>
                                        <p:strVal val="visible"/>
                                      </p:to>
                                    </p:set>
                                  </p:childTnLst>
                                </p:cTn>
                              </p:par>
                            </p:childTnLst>
                          </p:cTn>
                        </p:par>
                        <p:par>
                          <p:cTn id="144" fill="hold">
                            <p:stCondLst>
                              <p:cond delay="17000"/>
                            </p:stCondLst>
                            <p:childTnLst>
                              <p:par>
                                <p:cTn id="145" presetID="11" presetClass="entr" presetSubtype="0" fill="hold" grpId="0" nodeType="afterEffect">
                                  <p:stCondLst>
                                    <p:cond delay="0"/>
                                  </p:stCondLst>
                                  <p:childTnLst>
                                    <p:set>
                                      <p:cBhvr>
                                        <p:cTn id="146" dur="1000">
                                          <p:stCondLst>
                                            <p:cond delay="0"/>
                                          </p:stCondLst>
                                        </p:cTn>
                                        <p:tgtEl>
                                          <p:spTgt spid="78"/>
                                        </p:tgtEl>
                                        <p:attrNameLst>
                                          <p:attrName>style.visibility</p:attrName>
                                        </p:attrNameLst>
                                      </p:cBhvr>
                                      <p:to>
                                        <p:strVal val="visible"/>
                                      </p:to>
                                    </p:set>
                                  </p:childTnLst>
                                </p:cTn>
                              </p:par>
                            </p:childTnLst>
                          </p:cTn>
                        </p:par>
                        <p:par>
                          <p:cTn id="147" fill="hold">
                            <p:stCondLst>
                              <p:cond delay="18000"/>
                            </p:stCondLst>
                            <p:childTnLst>
                              <p:par>
                                <p:cTn id="148" presetID="11" presetClass="entr" presetSubtype="0" fill="hold" grpId="0" nodeType="afterEffect">
                                  <p:stCondLst>
                                    <p:cond delay="0"/>
                                  </p:stCondLst>
                                  <p:childTnLst>
                                    <p:set>
                                      <p:cBhvr>
                                        <p:cTn id="149" dur="1000">
                                          <p:stCondLst>
                                            <p:cond delay="0"/>
                                          </p:stCondLst>
                                        </p:cTn>
                                        <p:tgtEl>
                                          <p:spTgt spid="79"/>
                                        </p:tgtEl>
                                        <p:attrNameLst>
                                          <p:attrName>style.visibility</p:attrName>
                                        </p:attrNameLst>
                                      </p:cBhvr>
                                      <p:to>
                                        <p:strVal val="visible"/>
                                      </p:to>
                                    </p:set>
                                  </p:childTnLst>
                                </p:cTn>
                              </p:par>
                            </p:childTnLst>
                          </p:cTn>
                        </p:par>
                        <p:par>
                          <p:cTn id="150" fill="hold">
                            <p:stCondLst>
                              <p:cond delay="19000"/>
                            </p:stCondLst>
                            <p:childTnLst>
                              <p:par>
                                <p:cTn id="151" presetID="11" presetClass="entr" presetSubtype="0" fill="hold" grpId="0" nodeType="afterEffect">
                                  <p:stCondLst>
                                    <p:cond delay="0"/>
                                  </p:stCondLst>
                                  <p:childTnLst>
                                    <p:set>
                                      <p:cBhvr>
                                        <p:cTn id="152" dur="1000">
                                          <p:stCondLst>
                                            <p:cond delay="0"/>
                                          </p:stCondLst>
                                        </p:cTn>
                                        <p:tgtEl>
                                          <p:spTgt spid="80"/>
                                        </p:tgtEl>
                                        <p:attrNameLst>
                                          <p:attrName>style.visibility</p:attrName>
                                        </p:attrNameLst>
                                      </p:cBhvr>
                                      <p:to>
                                        <p:strVal val="visible"/>
                                      </p:to>
                                    </p:set>
                                  </p:childTnLst>
                                </p:cTn>
                              </p:par>
                            </p:childTnLst>
                          </p:cTn>
                        </p:par>
                        <p:par>
                          <p:cTn id="153" fill="hold">
                            <p:stCondLst>
                              <p:cond delay="20000"/>
                            </p:stCondLst>
                            <p:childTnLst>
                              <p:par>
                                <p:cTn id="154" presetID="11" presetClass="entr" presetSubtype="0" fill="hold" grpId="0" nodeType="afterEffect">
                                  <p:stCondLst>
                                    <p:cond delay="0"/>
                                  </p:stCondLst>
                                  <p:childTnLst>
                                    <p:set>
                                      <p:cBhvr>
                                        <p:cTn id="155" dur="1000">
                                          <p:stCondLst>
                                            <p:cond delay="0"/>
                                          </p:stCondLst>
                                        </p:cTn>
                                        <p:tgtEl>
                                          <p:spTgt spid="81"/>
                                        </p:tgtEl>
                                        <p:attrNameLst>
                                          <p:attrName>style.visibility</p:attrName>
                                        </p:attrNameLst>
                                      </p:cBhvr>
                                      <p:to>
                                        <p:strVal val="visible"/>
                                      </p:to>
                                    </p:set>
                                  </p:childTnLst>
                                </p:cTn>
                              </p:par>
                            </p:childTnLst>
                          </p:cTn>
                        </p:par>
                        <p:par>
                          <p:cTn id="156" fill="hold">
                            <p:stCondLst>
                              <p:cond delay="21000"/>
                            </p:stCondLst>
                            <p:childTnLst>
                              <p:par>
                                <p:cTn id="157" presetID="11" presetClass="entr" presetSubtype="0" fill="hold" grpId="0" nodeType="afterEffect">
                                  <p:stCondLst>
                                    <p:cond delay="0"/>
                                  </p:stCondLst>
                                  <p:childTnLst>
                                    <p:set>
                                      <p:cBhvr>
                                        <p:cTn id="158" dur="1000">
                                          <p:stCondLst>
                                            <p:cond delay="0"/>
                                          </p:stCondLst>
                                        </p:cTn>
                                        <p:tgtEl>
                                          <p:spTgt spid="82"/>
                                        </p:tgtEl>
                                        <p:attrNameLst>
                                          <p:attrName>style.visibility</p:attrName>
                                        </p:attrNameLst>
                                      </p:cBhvr>
                                      <p:to>
                                        <p:strVal val="visible"/>
                                      </p:to>
                                    </p:set>
                                  </p:childTnLst>
                                </p:cTn>
                              </p:par>
                            </p:childTnLst>
                          </p:cTn>
                        </p:par>
                        <p:par>
                          <p:cTn id="159" fill="hold">
                            <p:stCondLst>
                              <p:cond delay="22000"/>
                            </p:stCondLst>
                            <p:childTnLst>
                              <p:par>
                                <p:cTn id="160" presetID="11" presetClass="entr" presetSubtype="0" fill="hold" grpId="0" nodeType="afterEffect">
                                  <p:stCondLst>
                                    <p:cond delay="0"/>
                                  </p:stCondLst>
                                  <p:childTnLst>
                                    <p:set>
                                      <p:cBhvr>
                                        <p:cTn id="161" dur="1000">
                                          <p:stCondLst>
                                            <p:cond delay="0"/>
                                          </p:stCondLst>
                                        </p:cTn>
                                        <p:tgtEl>
                                          <p:spTgt spid="83"/>
                                        </p:tgtEl>
                                        <p:attrNameLst>
                                          <p:attrName>style.visibility</p:attrName>
                                        </p:attrNameLst>
                                      </p:cBhvr>
                                      <p:to>
                                        <p:strVal val="visible"/>
                                      </p:to>
                                    </p:set>
                                  </p:childTnLst>
                                </p:cTn>
                              </p:par>
                            </p:childTnLst>
                          </p:cTn>
                        </p:par>
                        <p:par>
                          <p:cTn id="162" fill="hold">
                            <p:stCondLst>
                              <p:cond delay="23000"/>
                            </p:stCondLst>
                            <p:childTnLst>
                              <p:par>
                                <p:cTn id="163" presetID="11" presetClass="entr" presetSubtype="0" fill="hold" grpId="0" nodeType="afterEffect">
                                  <p:stCondLst>
                                    <p:cond delay="0"/>
                                  </p:stCondLst>
                                  <p:childTnLst>
                                    <p:set>
                                      <p:cBhvr>
                                        <p:cTn id="164" dur="1000">
                                          <p:stCondLst>
                                            <p:cond delay="0"/>
                                          </p:stCondLst>
                                        </p:cTn>
                                        <p:tgtEl>
                                          <p:spTgt spid="84"/>
                                        </p:tgtEl>
                                        <p:attrNameLst>
                                          <p:attrName>style.visibility</p:attrName>
                                        </p:attrNameLst>
                                      </p:cBhvr>
                                      <p:to>
                                        <p:strVal val="visible"/>
                                      </p:to>
                                    </p:set>
                                  </p:childTnLst>
                                </p:cTn>
                              </p:par>
                            </p:childTnLst>
                          </p:cTn>
                        </p:par>
                        <p:par>
                          <p:cTn id="165" fill="hold">
                            <p:stCondLst>
                              <p:cond delay="24000"/>
                            </p:stCondLst>
                            <p:childTnLst>
                              <p:par>
                                <p:cTn id="166" presetID="11" presetClass="entr" presetSubtype="0" fill="hold" grpId="0" nodeType="afterEffect">
                                  <p:stCondLst>
                                    <p:cond delay="0"/>
                                  </p:stCondLst>
                                  <p:childTnLst>
                                    <p:set>
                                      <p:cBhvr>
                                        <p:cTn id="167" dur="1000">
                                          <p:stCondLst>
                                            <p:cond delay="0"/>
                                          </p:stCondLst>
                                        </p:cTn>
                                        <p:tgtEl>
                                          <p:spTgt spid="85"/>
                                        </p:tgtEl>
                                        <p:attrNameLst>
                                          <p:attrName>style.visibility</p:attrName>
                                        </p:attrNameLst>
                                      </p:cBhvr>
                                      <p:to>
                                        <p:strVal val="visible"/>
                                      </p:to>
                                    </p:set>
                                  </p:childTnLst>
                                </p:cTn>
                              </p:par>
                            </p:childTnLst>
                          </p:cTn>
                        </p:par>
                        <p:par>
                          <p:cTn id="168" fill="hold">
                            <p:stCondLst>
                              <p:cond delay="25000"/>
                            </p:stCondLst>
                            <p:childTnLst>
                              <p:par>
                                <p:cTn id="169" presetID="11" presetClass="entr" presetSubtype="0" fill="hold" grpId="0" nodeType="afterEffect">
                                  <p:stCondLst>
                                    <p:cond delay="0"/>
                                  </p:stCondLst>
                                  <p:childTnLst>
                                    <p:set>
                                      <p:cBhvr>
                                        <p:cTn id="170" dur="1000">
                                          <p:stCondLst>
                                            <p:cond delay="0"/>
                                          </p:stCondLst>
                                        </p:cTn>
                                        <p:tgtEl>
                                          <p:spTgt spid="86"/>
                                        </p:tgtEl>
                                        <p:attrNameLst>
                                          <p:attrName>style.visibility</p:attrName>
                                        </p:attrNameLst>
                                      </p:cBhvr>
                                      <p:to>
                                        <p:strVal val="visible"/>
                                      </p:to>
                                    </p:set>
                                  </p:childTnLst>
                                </p:cTn>
                              </p:par>
                            </p:childTnLst>
                          </p:cTn>
                        </p:par>
                        <p:par>
                          <p:cTn id="171" fill="hold">
                            <p:stCondLst>
                              <p:cond delay="26000"/>
                            </p:stCondLst>
                            <p:childTnLst>
                              <p:par>
                                <p:cTn id="172" presetID="11" presetClass="entr" presetSubtype="0" fill="hold" grpId="0" nodeType="afterEffect">
                                  <p:stCondLst>
                                    <p:cond delay="0"/>
                                  </p:stCondLst>
                                  <p:childTnLst>
                                    <p:set>
                                      <p:cBhvr>
                                        <p:cTn id="173" dur="1000">
                                          <p:stCondLst>
                                            <p:cond delay="0"/>
                                          </p:stCondLst>
                                        </p:cTn>
                                        <p:tgtEl>
                                          <p:spTgt spid="87"/>
                                        </p:tgtEl>
                                        <p:attrNameLst>
                                          <p:attrName>style.visibility</p:attrName>
                                        </p:attrNameLst>
                                      </p:cBhvr>
                                      <p:to>
                                        <p:strVal val="visible"/>
                                      </p:to>
                                    </p:set>
                                  </p:childTnLst>
                                </p:cTn>
                              </p:par>
                            </p:childTnLst>
                          </p:cTn>
                        </p:par>
                        <p:par>
                          <p:cTn id="174" fill="hold">
                            <p:stCondLst>
                              <p:cond delay="27000"/>
                            </p:stCondLst>
                            <p:childTnLst>
                              <p:par>
                                <p:cTn id="175" presetID="11" presetClass="entr" presetSubtype="0" fill="hold" grpId="0" nodeType="afterEffect">
                                  <p:stCondLst>
                                    <p:cond delay="0"/>
                                  </p:stCondLst>
                                  <p:childTnLst>
                                    <p:set>
                                      <p:cBhvr>
                                        <p:cTn id="176" dur="1000">
                                          <p:stCondLst>
                                            <p:cond delay="0"/>
                                          </p:stCondLst>
                                        </p:cTn>
                                        <p:tgtEl>
                                          <p:spTgt spid="88"/>
                                        </p:tgtEl>
                                        <p:attrNameLst>
                                          <p:attrName>style.visibility</p:attrName>
                                        </p:attrNameLst>
                                      </p:cBhvr>
                                      <p:to>
                                        <p:strVal val="visible"/>
                                      </p:to>
                                    </p:set>
                                  </p:childTnLst>
                                </p:cTn>
                              </p:par>
                            </p:childTnLst>
                          </p:cTn>
                        </p:par>
                        <p:par>
                          <p:cTn id="177" fill="hold">
                            <p:stCondLst>
                              <p:cond delay="28000"/>
                            </p:stCondLst>
                            <p:childTnLst>
                              <p:par>
                                <p:cTn id="178" presetID="11" presetClass="entr" presetSubtype="0" fill="hold" grpId="0" nodeType="afterEffect">
                                  <p:stCondLst>
                                    <p:cond delay="0"/>
                                  </p:stCondLst>
                                  <p:childTnLst>
                                    <p:set>
                                      <p:cBhvr>
                                        <p:cTn id="179" dur="1000">
                                          <p:stCondLst>
                                            <p:cond delay="0"/>
                                          </p:stCondLst>
                                        </p:cTn>
                                        <p:tgtEl>
                                          <p:spTgt spid="89"/>
                                        </p:tgtEl>
                                        <p:attrNameLst>
                                          <p:attrName>style.visibility</p:attrName>
                                        </p:attrNameLst>
                                      </p:cBhvr>
                                      <p:to>
                                        <p:strVal val="visible"/>
                                      </p:to>
                                    </p:set>
                                  </p:childTnLst>
                                </p:cTn>
                              </p:par>
                            </p:childTnLst>
                          </p:cTn>
                        </p:par>
                        <p:par>
                          <p:cTn id="180" fill="hold">
                            <p:stCondLst>
                              <p:cond delay="29000"/>
                            </p:stCondLst>
                            <p:childTnLst>
                              <p:par>
                                <p:cTn id="181" presetID="11" presetClass="entr" presetSubtype="0" fill="hold" grpId="0" nodeType="afterEffect">
                                  <p:stCondLst>
                                    <p:cond delay="0"/>
                                  </p:stCondLst>
                                  <p:childTnLst>
                                    <p:set>
                                      <p:cBhvr>
                                        <p:cTn id="182" dur="1000">
                                          <p:stCondLst>
                                            <p:cond delay="0"/>
                                          </p:stCondLst>
                                        </p:cTn>
                                        <p:tgtEl>
                                          <p:spTgt spid="90"/>
                                        </p:tgtEl>
                                        <p:attrNameLst>
                                          <p:attrName>style.visibility</p:attrName>
                                        </p:attrNameLst>
                                      </p:cBhvr>
                                      <p:to>
                                        <p:strVal val="visible"/>
                                      </p:to>
                                    </p:set>
                                  </p:childTnLst>
                                </p:cTn>
                              </p:par>
                            </p:childTnLst>
                          </p:cTn>
                        </p:par>
                        <p:par>
                          <p:cTn id="183" fill="hold">
                            <p:stCondLst>
                              <p:cond delay="30000"/>
                            </p:stCondLst>
                            <p:childTnLst>
                              <p:par>
                                <p:cTn id="184" presetID="11" presetClass="entr" presetSubtype="0" fill="hold" grpId="0" nodeType="afterEffect">
                                  <p:stCondLst>
                                    <p:cond delay="0"/>
                                  </p:stCondLst>
                                  <p:childTnLst>
                                    <p:set>
                                      <p:cBhvr>
                                        <p:cTn id="185" dur="1000">
                                          <p:stCondLst>
                                            <p:cond delay="0"/>
                                          </p:stCondLst>
                                        </p:cTn>
                                        <p:tgtEl>
                                          <p:spTgt spid="91"/>
                                        </p:tgtEl>
                                        <p:attrNameLst>
                                          <p:attrName>style.visibility</p:attrName>
                                        </p:attrNameLst>
                                      </p:cBhvr>
                                      <p:to>
                                        <p:strVal val="visible"/>
                                      </p:to>
                                    </p:set>
                                  </p:childTnLst>
                                  <p:subTnLst>
                                    <p:audio>
                                      <p:cMediaNode>
                                        <p:cTn display="0" masterRel="sameClick">
                                          <p:stCondLst>
                                            <p:cond evt="begin" delay="0">
                                              <p:tn val="184"/>
                                            </p:cond>
                                          </p:stCondLst>
                                          <p:endCondLst>
                                            <p:cond evt="onStopAudio" delay="0">
                                              <p:tgtEl>
                                                <p:sldTgt/>
                                              </p:tgtEl>
                                            </p:cond>
                                          </p:endCondLst>
                                        </p:cTn>
                                        <p:tgtEl>
                                          <p:sndTgt r:embed="rId8" name="chimes.wav"/>
                                        </p:tgtEl>
                                      </p:cMediaNode>
                                    </p:audio>
                                  </p:subTnLst>
                                </p:cTn>
                              </p:par>
                            </p:childTnLst>
                          </p:cTn>
                        </p:par>
                      </p:childTnLst>
                    </p:cTn>
                  </p:par>
                </p:childTnLst>
              </p:cTn>
              <p:nextCondLst>
                <p:cond evt="onClick" delay="0">
                  <p:tgtEl>
                    <p:spTgt spid="92"/>
                  </p:tgtEl>
                </p:cond>
              </p:nextCondLst>
            </p:seq>
          </p:childTnLst>
        </p:cTn>
      </p:par>
    </p:tnLst>
    <p:bldLst>
      <p:bldP spid="17" grpId="0" animBg="1"/>
      <p:bldP spid="31" grpId="0" animBg="1"/>
      <p:bldP spid="32"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9"/>
          <a:stretch>
            <a:fillRect/>
          </a:stretch>
        </p:blipFill>
        <p:spPr>
          <a:xfrm>
            <a:off x="1040039" y="160031"/>
            <a:ext cx="5415398" cy="3055832"/>
          </a:xfrm>
          <a:prstGeom prst="rect">
            <a:avLst/>
          </a:prstGeom>
        </p:spPr>
      </p:pic>
      <p:sp>
        <p:nvSpPr>
          <p:cNvPr id="21" name="Rectangle: Diagonal Corners Snipped 47">
            <a:extLst>
              <a:ext uri="{FF2B5EF4-FFF2-40B4-BE49-F238E27FC236}">
                <a16:creationId xmlns:a16="http://schemas.microsoft.com/office/drawing/2014/main" id="{1BAB9FC1-6344-4332-9C92-BB881858EAD3}"/>
              </a:ext>
            </a:extLst>
          </p:cNvPr>
          <p:cNvSpPr/>
          <p:nvPr/>
        </p:nvSpPr>
        <p:spPr>
          <a:xfrm>
            <a:off x="126392" y="3427646"/>
            <a:ext cx="8860813" cy="1199944"/>
          </a:xfrm>
          <a:prstGeom prst="snip2Diag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Cho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Chọn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sai</a:t>
            </a:r>
            <a:r>
              <a:rPr lang="en-US" sz="2400" b="1" dirty="0">
                <a:latin typeface="Times New Roman" panose="02020603050405020304" pitchFamily="18" charset="0"/>
                <a:cs typeface="Times New Roman" panose="02020603050405020304" pitchFamily="18" charset="0"/>
              </a:rPr>
              <a:t>.</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7" name="Rectangle 16"/>
          <p:cNvSpPr>
            <a:spLocks noRot="1" noChangeAspect="1" noMove="1" noResize="1" noEditPoints="1" noAdjustHandles="1" noChangeArrowheads="1" noChangeShapeType="1" noTextEdit="1"/>
          </p:cNvSpPr>
          <p:nvPr/>
        </p:nvSpPr>
        <p:spPr>
          <a:xfrm>
            <a:off x="4770967" y="4932872"/>
            <a:ext cx="3584658" cy="701040"/>
          </a:xfrm>
          <a:prstGeom prst="rect">
            <a:avLst/>
          </a:prstGeom>
          <a:blipFill rotWithShape="0">
            <a:blip r:embed="rId10"/>
            <a:stretch>
              <a:fillRect b="-855"/>
            </a:stretch>
          </a:blipFill>
        </p:spPr>
        <p:txBody>
          <a:bodyPr/>
          <a:lstStyle/>
          <a:p>
            <a:r>
              <a:rPr lang="en-US" sz="2400">
                <a:noFill/>
                <a:latin typeface="Times New Roman" pitchFamily="18" charset="0"/>
                <a:cs typeface="Times New Roman" pitchFamily="18" charset="0"/>
              </a:rPr>
              <a:t> </a:t>
            </a:r>
          </a:p>
        </p:txBody>
      </p:sp>
      <p:sp>
        <p:nvSpPr>
          <p:cNvPr id="30" name="Rectangle 29"/>
          <p:cNvSpPr>
            <a:spLocks noRot="1" noChangeAspect="1" noMove="1" noResize="1" noEditPoints="1" noAdjustHandles="1" noChangeArrowheads="1" noChangeShapeType="1" noTextEdit="1"/>
          </p:cNvSpPr>
          <p:nvPr/>
        </p:nvSpPr>
        <p:spPr>
          <a:xfrm>
            <a:off x="4770967" y="6011136"/>
            <a:ext cx="3620505" cy="701040"/>
          </a:xfrm>
          <a:prstGeom prst="rect">
            <a:avLst/>
          </a:prstGeom>
          <a:blipFill rotWithShape="0">
            <a:blip r:embed="rId11"/>
            <a:stretch>
              <a:fillRect b="-855"/>
            </a:stretch>
          </a:blipFill>
        </p:spPr>
        <p:txBody>
          <a:bodyPr/>
          <a:lstStyle/>
          <a:p>
            <a:r>
              <a:rPr lang="en-US" sz="2400">
                <a:noFill/>
                <a:latin typeface="Times New Roman" pitchFamily="18" charset="0"/>
                <a:cs typeface="Times New Roman" pitchFamily="18" charset="0"/>
              </a:rPr>
              <a:t> </a:t>
            </a:r>
          </a:p>
        </p:txBody>
      </p:sp>
      <p:sp>
        <p:nvSpPr>
          <p:cNvPr id="31" name="Rectangle 30"/>
          <p:cNvSpPr>
            <a:spLocks noRot="1" noChangeAspect="1" noMove="1" noResize="1" noEditPoints="1" noAdjustHandles="1" noChangeArrowheads="1" noChangeShapeType="1" noTextEdit="1"/>
          </p:cNvSpPr>
          <p:nvPr/>
        </p:nvSpPr>
        <p:spPr>
          <a:xfrm>
            <a:off x="427164" y="4932872"/>
            <a:ext cx="3620505" cy="701040"/>
          </a:xfrm>
          <a:prstGeom prst="rect">
            <a:avLst/>
          </a:prstGeom>
          <a:blipFill rotWithShape="0">
            <a:blip r:embed="rId12"/>
            <a:stretch>
              <a:fillRect b="-1709"/>
            </a:stretch>
          </a:blipFill>
        </p:spPr>
        <p:txBody>
          <a:bodyPr/>
          <a:lstStyle/>
          <a:p>
            <a:r>
              <a:rPr lang="en-US" sz="2400">
                <a:noFill/>
                <a:latin typeface="Times New Roman" pitchFamily="18" charset="0"/>
                <a:cs typeface="Times New Roman" pitchFamily="18" charset="0"/>
              </a:rPr>
              <a:t> </a:t>
            </a:r>
          </a:p>
        </p:txBody>
      </p:sp>
      <p:sp>
        <p:nvSpPr>
          <p:cNvPr id="32" name="Rectangle 31"/>
          <p:cNvSpPr>
            <a:spLocks noRot="1" noChangeAspect="1" noMove="1" noResize="1" noEditPoints="1" noAdjustHandles="1" noChangeArrowheads="1" noChangeShapeType="1" noTextEdit="1"/>
          </p:cNvSpPr>
          <p:nvPr/>
        </p:nvSpPr>
        <p:spPr>
          <a:xfrm>
            <a:off x="427163" y="6011136"/>
            <a:ext cx="3620505" cy="701040"/>
          </a:xfrm>
          <a:prstGeom prst="rect">
            <a:avLst/>
          </a:prstGeom>
          <a:blipFill rotWithShape="0">
            <a:blip r:embed="rId13"/>
            <a:stretch>
              <a:fillRect b="-1709"/>
            </a:stretch>
          </a:blipFill>
        </p:spPr>
        <p:txBody>
          <a:bodyPr/>
          <a:lstStyle/>
          <a:p>
            <a:r>
              <a:rPr lang="en-US" sz="2400">
                <a:noFill/>
                <a:latin typeface="Times New Roman" pitchFamily="18" charset="0"/>
                <a:cs typeface="Times New Roman" pitchFamily="18" charset="0"/>
              </a:rPr>
              <a:t> </a:t>
            </a:r>
          </a:p>
        </p:txBody>
      </p:sp>
      <p:sp>
        <p:nvSpPr>
          <p:cNvPr id="28" name="Oval 27">
            <a:extLst>
              <a:ext uri="{FF2B5EF4-FFF2-40B4-BE49-F238E27FC236}">
                <a16:creationId xmlns:a16="http://schemas.microsoft.com/office/drawing/2014/main" id="{2EB8284A-4D28-49B2-A303-3B1FF507BC37}"/>
              </a:ext>
            </a:extLst>
          </p:cNvPr>
          <p:cNvSpPr/>
          <p:nvPr/>
        </p:nvSpPr>
        <p:spPr>
          <a:xfrm>
            <a:off x="251465" y="1461834"/>
            <a:ext cx="504000" cy="504000"/>
          </a:xfrm>
          <a:prstGeom prst="ellipse">
            <a:avLst/>
          </a:prstGeom>
          <a:solidFill>
            <a:srgbClr val="FF99CC"/>
          </a:solidFill>
          <a:ln>
            <a:solidFill>
              <a:srgbClr val="FF66CC"/>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3200" b="1" dirty="0">
              <a:solidFill>
                <a:srgbClr val="7030A0"/>
              </a:solidFill>
              <a:latin typeface="Times New Roman" panose="02020603050405020304" pitchFamily="18" charset="0"/>
              <a:cs typeface="Times New Roman" panose="02020603050405020304" pitchFamily="18" charset="0"/>
            </a:endParaRPr>
          </a:p>
        </p:txBody>
      </p:sp>
      <p:sp>
        <p:nvSpPr>
          <p:cNvPr id="29" name="Oval 28">
            <a:extLst>
              <a:ext uri="{FF2B5EF4-FFF2-40B4-BE49-F238E27FC236}">
                <a16:creationId xmlns:a16="http://schemas.microsoft.com/office/drawing/2014/main" id="{120F417C-22B5-41CB-9376-E9C0C14AEF57}"/>
              </a:ext>
            </a:extLst>
          </p:cNvPr>
          <p:cNvSpPr/>
          <p:nvPr/>
        </p:nvSpPr>
        <p:spPr>
          <a:xfrm>
            <a:off x="251465" y="2339700"/>
            <a:ext cx="503465" cy="504000"/>
          </a:xfrm>
          <a:prstGeom prst="ellipse">
            <a:avLst/>
          </a:prstGeom>
          <a:solidFill>
            <a:schemeClr val="accent6">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3200" b="1" dirty="0">
              <a:solidFill>
                <a:srgbClr val="7030A0"/>
              </a:solidFill>
              <a:latin typeface="Times New Roman" panose="02020603050405020304" pitchFamily="18" charset="0"/>
              <a:cs typeface="Times New Roman" panose="02020603050405020304" pitchFamily="18" charset="0"/>
            </a:endParaRPr>
          </a:p>
        </p:txBody>
      </p:sp>
      <p:pic>
        <p:nvPicPr>
          <p:cNvPr id="33" name="Picture 32">
            <a:extLst>
              <a:ext uri="{FF2B5EF4-FFF2-40B4-BE49-F238E27FC236}">
                <a16:creationId xmlns:a16="http://schemas.microsoft.com/office/drawing/2014/main" id="{8036AD6F-2336-469C-87BA-1A8DEACB1600}"/>
              </a:ext>
            </a:extLst>
          </p:cNvPr>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9898" b="89989" l="51538" r="86000">
                        <a14:foregroundMark x1="67769" y1="39590" x2="74000" y2="40273"/>
                        <a14:foregroundMark x1="68538" y1="46416" x2="72923" y2="47099"/>
                        <a14:foregroundMark x1="56692" y1="51422" x2="57769" y2="56428"/>
                        <a14:foregroundMark x1="81846" y1="50967" x2="83615" y2="56655"/>
                        <a14:backgroundMark x1="55385" y1="84414" x2="65385" y2="88623"/>
                        <a14:backgroundMark x1="69846" y1="85779" x2="86000" y2="88396"/>
                      </a14:backgroundRemoval>
                    </a14:imgEffect>
                  </a14:imgLayer>
                </a14:imgProps>
              </a:ext>
              <a:ext uri="{28A0092B-C50C-407E-A947-70E740481C1C}">
                <a14:useLocalDpi xmlns:a14="http://schemas.microsoft.com/office/drawing/2010/main" val="0"/>
              </a:ext>
            </a:extLst>
          </a:blip>
          <a:srcRect l="54459" t="25118" r="13650" b="12319"/>
          <a:stretch/>
        </p:blipFill>
        <p:spPr>
          <a:xfrm>
            <a:off x="3375285" y="431821"/>
            <a:ext cx="853782" cy="1132503"/>
          </a:xfrm>
          <a:prstGeom prst="rect">
            <a:avLst/>
          </a:prstGeom>
        </p:spPr>
      </p:pic>
      <p:pic>
        <p:nvPicPr>
          <p:cNvPr id="34" name="Picture 33">
            <a:extLst>
              <a:ext uri="{FF2B5EF4-FFF2-40B4-BE49-F238E27FC236}">
                <a16:creationId xmlns:a16="http://schemas.microsoft.com/office/drawing/2014/main" id="{7CC4A505-5F6C-4DDC-AED4-B45E4495451A}"/>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859200" y="2061890"/>
            <a:ext cx="397783" cy="397783"/>
          </a:xfrm>
          <a:prstGeom prst="rect">
            <a:avLst/>
          </a:prstGeom>
        </p:spPr>
      </p:pic>
      <p:pic>
        <p:nvPicPr>
          <p:cNvPr id="35" name="Picture 34">
            <a:extLst>
              <a:ext uri="{FF2B5EF4-FFF2-40B4-BE49-F238E27FC236}">
                <a16:creationId xmlns:a16="http://schemas.microsoft.com/office/drawing/2014/main" id="{004BB906-C97F-466F-957E-98E55AF8749D}"/>
              </a:ext>
            </a:extLst>
          </p:cNvPr>
          <p:cNvPicPr>
            <a:picLocks noChangeAspect="1"/>
          </p:cNvPicPr>
          <p:nvPr/>
        </p:nvPicPr>
        <p:blipFill rotWithShape="1">
          <a:blip r:embed="rId17" cstate="print">
            <a:extLst>
              <a:ext uri="{BEBA8EAE-BF5A-486C-A8C5-ECC9F3942E4B}">
                <a14:imgProps xmlns:a14="http://schemas.microsoft.com/office/drawing/2010/main">
                  <a14:imgLayer r:embed="rId18">
                    <a14:imgEffect>
                      <a14:backgroundRemoval t="24541" b="86877" l="49769" r="69462">
                        <a14:foregroundMark x1="57000" y1="43438" x2="66385" y2="41732"/>
                        <a14:foregroundMark x1="65615" y1="38976" x2="58692" y2="40551"/>
                        <a14:foregroundMark x1="65154" y1="41732" x2="61538" y2="50787"/>
                        <a14:foregroundMark x1="65615" y1="43832" x2="65615" y2="44619"/>
                        <a14:foregroundMark x1="56231" y1="44619" x2="59615" y2="44619"/>
                        <a14:foregroundMark x1="56000" y1="45932" x2="60308" y2="41732"/>
                        <a14:foregroundMark x1="60846" y1="50787" x2="63231" y2="45538"/>
                        <a14:foregroundMark x1="58692" y1="75459" x2="60077" y2="82808"/>
                        <a14:foregroundMark x1="58385" y1="80709" x2="56769" y2="82808"/>
                        <a14:foregroundMark x1="66077" y1="72178" x2="68000" y2="78740"/>
                        <a14:foregroundMark x1="66385" y1="73360" x2="66385" y2="80315"/>
                      </a14:backgroundRemoval>
                    </a14:imgEffect>
                  </a14:imgLayer>
                </a14:imgProps>
              </a:ext>
              <a:ext uri="{28A0092B-C50C-407E-A947-70E740481C1C}">
                <a14:useLocalDpi xmlns:a14="http://schemas.microsoft.com/office/drawing/2010/main" val="0"/>
              </a:ext>
            </a:extLst>
          </a:blip>
          <a:srcRect l="50000" t="25428" r="30288" b="13481"/>
          <a:stretch/>
        </p:blipFill>
        <p:spPr>
          <a:xfrm>
            <a:off x="4857447" y="605666"/>
            <a:ext cx="527714" cy="958658"/>
          </a:xfrm>
          <a:prstGeom prst="rect">
            <a:avLst/>
          </a:prstGeom>
        </p:spPr>
      </p:pic>
      <p:pic>
        <p:nvPicPr>
          <p:cNvPr id="36" name="Picture 35">
            <a:extLst>
              <a:ext uri="{FF2B5EF4-FFF2-40B4-BE49-F238E27FC236}">
                <a16:creationId xmlns:a16="http://schemas.microsoft.com/office/drawing/2014/main" id="{C1209640-D20E-4B86-B18B-E282281BF12E}"/>
              </a:ext>
            </a:extLst>
          </p:cNvPr>
          <p:cNvPicPr>
            <a:picLocks noChangeAspect="1"/>
          </p:cNvPicPr>
          <p:nvPr/>
        </p:nvPicPr>
        <p:blipFill rotWithShape="1">
          <a:blip r:embed="rId19" cstate="print">
            <a:extLst>
              <a:ext uri="{BEBA8EAE-BF5A-486C-A8C5-ECC9F3942E4B}">
                <a14:imgProps xmlns:a14="http://schemas.microsoft.com/office/drawing/2010/main">
                  <a14:imgLayer r:embed="rId20">
                    <a14:imgEffect>
                      <a14:backgroundRemoval t="5756" b="84739" l="39769" r="68769">
                        <a14:foregroundMark x1="45846" y1="31593" x2="51231" y2="31593"/>
                        <a14:foregroundMark x1="60462" y1="27175" x2="57000" y2="48996"/>
                        <a14:foregroundMark x1="56846" y1="27175" x2="64692" y2="40295"/>
                        <a14:foregroundMark x1="61077" y1="24900" x2="66231" y2="34538"/>
                        <a14:foregroundMark x1="62231" y1="24900" x2="54538" y2="34538"/>
                        <a14:foregroundMark x1="57000" y1="26908" x2="55462" y2="39625"/>
                        <a14:foregroundMark x1="63538" y1="42972" x2="57231" y2="47256"/>
                        <a14:foregroundMark x1="59308" y1="47657" x2="62385" y2="43641"/>
                        <a14:foregroundMark x1="53923" y1="10442" x2="58154" y2="15797"/>
                      </a14:backgroundRemoval>
                    </a14:imgEffect>
                  </a14:imgLayer>
                </a14:imgProps>
              </a:ext>
              <a:ext uri="{28A0092B-C50C-407E-A947-70E740481C1C}">
                <a14:useLocalDpi xmlns:a14="http://schemas.microsoft.com/office/drawing/2010/main" val="0"/>
              </a:ext>
            </a:extLst>
          </a:blip>
          <a:srcRect l="36801" r="31307" b="13643"/>
          <a:stretch/>
        </p:blipFill>
        <p:spPr>
          <a:xfrm>
            <a:off x="2255340" y="235853"/>
            <a:ext cx="853783" cy="1328471"/>
          </a:xfrm>
          <a:prstGeom prst="rect">
            <a:avLst/>
          </a:prstGeom>
        </p:spPr>
      </p:pic>
      <p:pic>
        <p:nvPicPr>
          <p:cNvPr id="37" name="chon sai">
            <a:hlinkClick r:id="" action="ppaction://media"/>
            <a:extLst>
              <a:ext uri="{FF2B5EF4-FFF2-40B4-BE49-F238E27FC236}">
                <a16:creationId xmlns:a16="http://schemas.microsoft.com/office/drawing/2014/main" id="{44137F8B-AA31-4012-9898-5DAE9ADBD33B}"/>
              </a:ext>
            </a:extLst>
          </p:cNvPr>
          <p:cNvPicPr>
            <a:picLocks noChangeAspect="1"/>
          </p:cNvPicPr>
          <p:nvPr>
            <a:audioFile r:link="rId2"/>
            <p:extLst>
              <p:ext uri="{DAA4B4D4-6D71-4841-9C94-3DE7FCFB9230}">
                <p14:media xmlns:p14="http://schemas.microsoft.com/office/powerpoint/2010/main" r:embed="rId1"/>
              </p:ext>
            </p:extLst>
          </p:nvPr>
        </p:nvPicPr>
        <p:blipFill>
          <a:blip r:embed="rId21" cstate="print"/>
          <a:stretch>
            <a:fillRect/>
          </a:stretch>
        </p:blipFill>
        <p:spPr>
          <a:xfrm>
            <a:off x="11045372" y="1518795"/>
            <a:ext cx="609600" cy="609600"/>
          </a:xfrm>
          <a:prstGeom prst="rect">
            <a:avLst/>
          </a:prstGeom>
        </p:spPr>
      </p:pic>
      <p:pic>
        <p:nvPicPr>
          <p:cNvPr id="38" name="F_YEAH">
            <a:hlinkClick r:id="" action="ppaction://media"/>
            <a:extLst>
              <a:ext uri="{FF2B5EF4-FFF2-40B4-BE49-F238E27FC236}">
                <a16:creationId xmlns:a16="http://schemas.microsoft.com/office/drawing/2014/main" id="{745D270C-4757-4DFF-BA43-04D6672F8400}"/>
              </a:ext>
            </a:extLst>
          </p:cNvPr>
          <p:cNvPicPr>
            <a:picLocks noChangeAspect="1"/>
          </p:cNvPicPr>
          <p:nvPr>
            <a:audioFile r:link="rId4"/>
            <p:extLst>
              <p:ext uri="{DAA4B4D4-6D71-4841-9C94-3DE7FCFB9230}">
                <p14:media xmlns:p14="http://schemas.microsoft.com/office/powerpoint/2010/main" r:embed="rId3"/>
              </p:ext>
            </p:extLst>
          </p:nvPr>
        </p:nvPicPr>
        <p:blipFill>
          <a:blip r:embed="rId21" cstate="print"/>
          <a:stretch>
            <a:fillRect/>
          </a:stretch>
        </p:blipFill>
        <p:spPr>
          <a:xfrm>
            <a:off x="10960084" y="160031"/>
            <a:ext cx="609600" cy="609600"/>
          </a:xfrm>
          <a:prstGeom prst="rect">
            <a:avLst/>
          </a:prstGeom>
        </p:spPr>
      </p:pic>
      <p:pic>
        <p:nvPicPr>
          <p:cNvPr id="39" name="soccer-ball-kick_zy1CD24_">
            <a:hlinkClick r:id="" action="ppaction://media"/>
            <a:extLst>
              <a:ext uri="{FF2B5EF4-FFF2-40B4-BE49-F238E27FC236}">
                <a16:creationId xmlns:a16="http://schemas.microsoft.com/office/drawing/2014/main" id="{8B848569-5D99-4DAC-AB21-4969AC76156F}"/>
              </a:ext>
            </a:extLst>
          </p:cNvPr>
          <p:cNvPicPr>
            <a:picLocks noChangeAspect="1"/>
          </p:cNvPicPr>
          <p:nvPr>
            <a:audioFile r:link="rId6"/>
            <p:extLst>
              <p:ext uri="{DAA4B4D4-6D71-4841-9C94-3DE7FCFB9230}">
                <p14:media xmlns:p14="http://schemas.microsoft.com/office/powerpoint/2010/main" r:embed="rId5"/>
              </p:ext>
            </p:extLst>
          </p:nvPr>
        </p:nvPicPr>
        <p:blipFill>
          <a:blip r:embed="rId21" cstate="print"/>
          <a:stretch>
            <a:fillRect/>
          </a:stretch>
        </p:blipFill>
        <p:spPr>
          <a:xfrm>
            <a:off x="11045372" y="2659679"/>
            <a:ext cx="609600" cy="609600"/>
          </a:xfrm>
          <a:prstGeom prst="rect">
            <a:avLst/>
          </a:prstGeom>
        </p:spPr>
      </p:pic>
      <p:pic>
        <p:nvPicPr>
          <p:cNvPr id="40" name="Picture 39">
            <a:extLst>
              <a:ext uri="{FF2B5EF4-FFF2-40B4-BE49-F238E27FC236}">
                <a16:creationId xmlns:a16="http://schemas.microsoft.com/office/drawing/2014/main" id="{68822157-54C2-4D61-A534-99A04F077B0F}"/>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3065747" y="1540527"/>
            <a:ext cx="2800350" cy="1372172"/>
          </a:xfrm>
          <a:prstGeom prst="rect">
            <a:avLst/>
          </a:prstGeom>
        </p:spPr>
      </p:pic>
      <p:pic>
        <p:nvPicPr>
          <p:cNvPr id="20" name="Picture 19"/>
          <p:cNvPicPr>
            <a:picLocks noChangeAspect="1"/>
          </p:cNvPicPr>
          <p:nvPr/>
        </p:nvPicPr>
        <p:blipFill>
          <a:blip r:embed="rId23" cstate="print">
            <a:extLst>
              <a:ext uri="{BEBA8EAE-BF5A-486C-A8C5-ECC9F3942E4B}">
                <a14:imgProps xmlns:a14="http://schemas.microsoft.com/office/drawing/2010/main">
                  <a14:imgLayer r:embed="rId24">
                    <a14:imgEffect>
                      <a14:backgroundRemoval t="1832" b="100000" l="3438" r="90000">
                        <a14:foregroundMark x1="73125" y1="96154" x2="73125" y2="96154"/>
                        <a14:foregroundMark x1="69375" y1="87546" x2="69375" y2="87546"/>
                        <a14:foregroundMark x1="72188" y1="95238" x2="72188" y2="95238"/>
                        <a14:foregroundMark x1="74375" y1="94689" x2="74375" y2="94689"/>
                        <a14:foregroundMark x1="76250" y1="97436" x2="76250" y2="97436"/>
                        <a14:foregroundMark x1="76563" y1="98901" x2="76563" y2="98901"/>
                        <a14:foregroundMark x1="70625" y1="97619" x2="70625" y2="97619"/>
                        <a14:backgroundMark x1="71875" y1="99084" x2="71875" y2="99084"/>
                      </a14:backgroundRemoval>
                    </a14:imgEffect>
                  </a14:imgLayer>
                </a14:imgProps>
              </a:ext>
            </a:extLst>
          </a:blip>
          <a:stretch>
            <a:fillRect/>
          </a:stretch>
        </p:blipFill>
        <p:spPr>
          <a:xfrm>
            <a:off x="1311930" y="1354595"/>
            <a:ext cx="1074175" cy="1832811"/>
          </a:xfrm>
          <a:prstGeom prst="rect">
            <a:avLst/>
          </a:prstGeom>
        </p:spPr>
      </p:pic>
      <p:pic>
        <p:nvPicPr>
          <p:cNvPr id="22" name="Picture 2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6494477" y="1307870"/>
            <a:ext cx="2539308" cy="1472460"/>
          </a:xfrm>
          <a:prstGeom prst="rect">
            <a:avLst/>
          </a:prstGeom>
          <a:noFill/>
          <a:ln>
            <a:noFill/>
          </a:ln>
        </p:spPr>
      </p:pic>
      <p:sp>
        <p:nvSpPr>
          <p:cNvPr id="58" name="Rounded Rectangle 57"/>
          <p:cNvSpPr/>
          <p:nvPr/>
        </p:nvSpPr>
        <p:spPr>
          <a:xfrm>
            <a:off x="7595194" y="36376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30</a:t>
            </a:r>
          </a:p>
        </p:txBody>
      </p:sp>
      <p:sp>
        <p:nvSpPr>
          <p:cNvPr id="59" name="Rounded Rectangle 58"/>
          <p:cNvSpPr/>
          <p:nvPr/>
        </p:nvSpPr>
        <p:spPr>
          <a:xfrm>
            <a:off x="7595194" y="36376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29</a:t>
            </a:r>
          </a:p>
        </p:txBody>
      </p:sp>
      <p:sp>
        <p:nvSpPr>
          <p:cNvPr id="60" name="Rounded Rectangle 59"/>
          <p:cNvSpPr/>
          <p:nvPr/>
        </p:nvSpPr>
        <p:spPr>
          <a:xfrm>
            <a:off x="7595194" y="36376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28</a:t>
            </a:r>
          </a:p>
        </p:txBody>
      </p:sp>
      <p:sp>
        <p:nvSpPr>
          <p:cNvPr id="61" name="Rounded Rectangle 60"/>
          <p:cNvSpPr/>
          <p:nvPr/>
        </p:nvSpPr>
        <p:spPr>
          <a:xfrm>
            <a:off x="7595194" y="36376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27</a:t>
            </a:r>
          </a:p>
        </p:txBody>
      </p:sp>
      <p:sp>
        <p:nvSpPr>
          <p:cNvPr id="62" name="Rounded Rectangle 61"/>
          <p:cNvSpPr/>
          <p:nvPr/>
        </p:nvSpPr>
        <p:spPr>
          <a:xfrm>
            <a:off x="7595194" y="36376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26</a:t>
            </a:r>
          </a:p>
        </p:txBody>
      </p:sp>
      <p:sp>
        <p:nvSpPr>
          <p:cNvPr id="63" name="Rounded Rectangle 62"/>
          <p:cNvSpPr/>
          <p:nvPr/>
        </p:nvSpPr>
        <p:spPr>
          <a:xfrm>
            <a:off x="7595194" y="36376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25</a:t>
            </a:r>
          </a:p>
        </p:txBody>
      </p:sp>
      <p:sp>
        <p:nvSpPr>
          <p:cNvPr id="64" name="Rounded Rectangle 63"/>
          <p:cNvSpPr/>
          <p:nvPr/>
        </p:nvSpPr>
        <p:spPr>
          <a:xfrm>
            <a:off x="7595194" y="36376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24</a:t>
            </a:r>
          </a:p>
        </p:txBody>
      </p:sp>
      <p:sp>
        <p:nvSpPr>
          <p:cNvPr id="65" name="Rounded Rectangle 64"/>
          <p:cNvSpPr/>
          <p:nvPr/>
        </p:nvSpPr>
        <p:spPr>
          <a:xfrm>
            <a:off x="7595194" y="36376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23</a:t>
            </a:r>
          </a:p>
        </p:txBody>
      </p:sp>
      <p:sp>
        <p:nvSpPr>
          <p:cNvPr id="66" name="Rounded Rectangle 65"/>
          <p:cNvSpPr/>
          <p:nvPr/>
        </p:nvSpPr>
        <p:spPr>
          <a:xfrm>
            <a:off x="7595194" y="36376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22</a:t>
            </a:r>
          </a:p>
        </p:txBody>
      </p:sp>
      <p:sp>
        <p:nvSpPr>
          <p:cNvPr id="67" name="Rounded Rectangle 66"/>
          <p:cNvSpPr/>
          <p:nvPr/>
        </p:nvSpPr>
        <p:spPr>
          <a:xfrm>
            <a:off x="7595194" y="36376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21</a:t>
            </a:r>
          </a:p>
        </p:txBody>
      </p:sp>
      <p:sp>
        <p:nvSpPr>
          <p:cNvPr id="68" name="Rounded Rectangle 67"/>
          <p:cNvSpPr/>
          <p:nvPr/>
        </p:nvSpPr>
        <p:spPr>
          <a:xfrm>
            <a:off x="7595194" y="36376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20</a:t>
            </a:r>
          </a:p>
        </p:txBody>
      </p:sp>
      <p:sp>
        <p:nvSpPr>
          <p:cNvPr id="69" name="Rounded Rectangle 68"/>
          <p:cNvSpPr/>
          <p:nvPr/>
        </p:nvSpPr>
        <p:spPr>
          <a:xfrm>
            <a:off x="7595194" y="36376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19</a:t>
            </a:r>
          </a:p>
        </p:txBody>
      </p:sp>
      <p:sp>
        <p:nvSpPr>
          <p:cNvPr id="70" name="Rounded Rectangle 69"/>
          <p:cNvSpPr/>
          <p:nvPr/>
        </p:nvSpPr>
        <p:spPr>
          <a:xfrm>
            <a:off x="7595194" y="36376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18</a:t>
            </a:r>
          </a:p>
        </p:txBody>
      </p:sp>
      <p:sp>
        <p:nvSpPr>
          <p:cNvPr id="71" name="Rounded Rectangle 70"/>
          <p:cNvSpPr/>
          <p:nvPr/>
        </p:nvSpPr>
        <p:spPr>
          <a:xfrm>
            <a:off x="7595194" y="36376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17</a:t>
            </a:r>
          </a:p>
        </p:txBody>
      </p:sp>
      <p:sp>
        <p:nvSpPr>
          <p:cNvPr id="72" name="Rounded Rectangle 71"/>
          <p:cNvSpPr/>
          <p:nvPr/>
        </p:nvSpPr>
        <p:spPr>
          <a:xfrm>
            <a:off x="7595194" y="36376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16</a:t>
            </a:r>
          </a:p>
        </p:txBody>
      </p:sp>
      <p:sp>
        <p:nvSpPr>
          <p:cNvPr id="73" name="Rounded Rectangle 72"/>
          <p:cNvSpPr/>
          <p:nvPr/>
        </p:nvSpPr>
        <p:spPr>
          <a:xfrm>
            <a:off x="7595194" y="36376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15</a:t>
            </a:r>
          </a:p>
        </p:txBody>
      </p:sp>
      <p:sp>
        <p:nvSpPr>
          <p:cNvPr id="74" name="Rounded Rectangle 73"/>
          <p:cNvSpPr/>
          <p:nvPr/>
        </p:nvSpPr>
        <p:spPr>
          <a:xfrm>
            <a:off x="7595194" y="36376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14</a:t>
            </a:r>
          </a:p>
        </p:txBody>
      </p:sp>
      <p:sp>
        <p:nvSpPr>
          <p:cNvPr id="75" name="Rounded Rectangle 74"/>
          <p:cNvSpPr/>
          <p:nvPr/>
        </p:nvSpPr>
        <p:spPr>
          <a:xfrm>
            <a:off x="7595194" y="36376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13</a:t>
            </a:r>
          </a:p>
        </p:txBody>
      </p:sp>
      <p:sp>
        <p:nvSpPr>
          <p:cNvPr id="76" name="Rounded Rectangle 75"/>
          <p:cNvSpPr/>
          <p:nvPr/>
        </p:nvSpPr>
        <p:spPr>
          <a:xfrm>
            <a:off x="7595194" y="36376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12</a:t>
            </a:r>
          </a:p>
        </p:txBody>
      </p:sp>
      <p:sp>
        <p:nvSpPr>
          <p:cNvPr id="77" name="Rounded Rectangle 76"/>
          <p:cNvSpPr/>
          <p:nvPr/>
        </p:nvSpPr>
        <p:spPr>
          <a:xfrm>
            <a:off x="7595194" y="36376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11</a:t>
            </a:r>
          </a:p>
        </p:txBody>
      </p:sp>
      <p:sp>
        <p:nvSpPr>
          <p:cNvPr id="78" name="Rounded Rectangle 77"/>
          <p:cNvSpPr/>
          <p:nvPr/>
        </p:nvSpPr>
        <p:spPr>
          <a:xfrm>
            <a:off x="7595194" y="36376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10</a:t>
            </a:r>
          </a:p>
        </p:txBody>
      </p:sp>
      <p:sp>
        <p:nvSpPr>
          <p:cNvPr id="79" name="Rounded Rectangle 78"/>
          <p:cNvSpPr/>
          <p:nvPr/>
        </p:nvSpPr>
        <p:spPr>
          <a:xfrm>
            <a:off x="7595194" y="36376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09</a:t>
            </a:r>
          </a:p>
        </p:txBody>
      </p:sp>
      <p:sp>
        <p:nvSpPr>
          <p:cNvPr id="80" name="Rounded Rectangle 79"/>
          <p:cNvSpPr/>
          <p:nvPr/>
        </p:nvSpPr>
        <p:spPr>
          <a:xfrm>
            <a:off x="7595194" y="36376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08</a:t>
            </a:r>
          </a:p>
        </p:txBody>
      </p:sp>
      <p:sp>
        <p:nvSpPr>
          <p:cNvPr id="81" name="Rounded Rectangle 80"/>
          <p:cNvSpPr/>
          <p:nvPr/>
        </p:nvSpPr>
        <p:spPr>
          <a:xfrm>
            <a:off x="7595194" y="36376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07</a:t>
            </a:r>
          </a:p>
        </p:txBody>
      </p:sp>
      <p:sp>
        <p:nvSpPr>
          <p:cNvPr id="82" name="Rounded Rectangle 81"/>
          <p:cNvSpPr/>
          <p:nvPr/>
        </p:nvSpPr>
        <p:spPr>
          <a:xfrm>
            <a:off x="7595194" y="36376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06</a:t>
            </a:r>
          </a:p>
        </p:txBody>
      </p:sp>
      <p:sp>
        <p:nvSpPr>
          <p:cNvPr id="83" name="Rounded Rectangle 82"/>
          <p:cNvSpPr/>
          <p:nvPr/>
        </p:nvSpPr>
        <p:spPr>
          <a:xfrm>
            <a:off x="7595194" y="36376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05</a:t>
            </a:r>
          </a:p>
        </p:txBody>
      </p:sp>
      <p:sp>
        <p:nvSpPr>
          <p:cNvPr id="84" name="Rounded Rectangle 83"/>
          <p:cNvSpPr/>
          <p:nvPr/>
        </p:nvSpPr>
        <p:spPr>
          <a:xfrm>
            <a:off x="7595194" y="36376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04</a:t>
            </a:r>
          </a:p>
        </p:txBody>
      </p:sp>
      <p:sp>
        <p:nvSpPr>
          <p:cNvPr id="85" name="Rounded Rectangle 84"/>
          <p:cNvSpPr/>
          <p:nvPr/>
        </p:nvSpPr>
        <p:spPr>
          <a:xfrm>
            <a:off x="7595194" y="36376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03</a:t>
            </a:r>
          </a:p>
        </p:txBody>
      </p:sp>
      <p:sp>
        <p:nvSpPr>
          <p:cNvPr id="86" name="Rounded Rectangle 85"/>
          <p:cNvSpPr/>
          <p:nvPr/>
        </p:nvSpPr>
        <p:spPr>
          <a:xfrm>
            <a:off x="7595194" y="36376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a:t>
            </a:r>
          </a:p>
        </p:txBody>
      </p:sp>
      <p:sp>
        <p:nvSpPr>
          <p:cNvPr id="87" name="Rounded Rectangle 86"/>
          <p:cNvSpPr/>
          <p:nvPr/>
        </p:nvSpPr>
        <p:spPr>
          <a:xfrm>
            <a:off x="7595194" y="36376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a:t>
            </a:r>
          </a:p>
        </p:txBody>
      </p:sp>
      <p:sp>
        <p:nvSpPr>
          <p:cNvPr id="88" name="Rounded Rectangle 87"/>
          <p:cNvSpPr/>
          <p:nvPr/>
        </p:nvSpPr>
        <p:spPr>
          <a:xfrm>
            <a:off x="7595194" y="36376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00</a:t>
            </a:r>
          </a:p>
        </p:txBody>
      </p:sp>
      <p:pic>
        <p:nvPicPr>
          <p:cNvPr id="89" name="Picture 2" descr="Káº¿t quáº£ hÃ¬nh áº£nh cho icon Äá»ng há»"/>
          <p:cNvPicPr>
            <a:picLocks noChangeAspect="1" noChangeArrowheads="1"/>
          </p:cNvPicPr>
          <p:nvPr/>
        </p:nvPicPr>
        <p:blipFill>
          <a:blip r:embed="rId26"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6593793" y="265266"/>
            <a:ext cx="789361" cy="790575"/>
          </a:xfrm>
          <a:prstGeom prst="rect">
            <a:avLst/>
          </a:prstGeom>
          <a:noFill/>
          <a:extLst>
            <a:ext uri="{909E8E84-426E-40DD-AFC4-6F175D3DCCD1}">
              <a14:hiddenFill xmlns:a14="http://schemas.microsoft.com/office/drawing/2010/main">
                <a:solidFill>
                  <a:srgbClr val="FFFFFF"/>
                </a:solidFill>
              </a14:hiddenFill>
            </a:ext>
          </a:extLst>
        </p:spPr>
      </p:pic>
      <p:sp>
        <p:nvSpPr>
          <p:cNvPr id="52" name="Date Placeholder 51"/>
          <p:cNvSpPr>
            <a:spLocks noGrp="1"/>
          </p:cNvSpPr>
          <p:nvPr>
            <p:ph type="dt" sz="half" idx="10"/>
          </p:nvPr>
        </p:nvSpPr>
        <p:spPr/>
        <p:txBody>
          <a:bodyPr/>
          <a:lstStyle/>
          <a:p>
            <a:fld id="{6CD855D4-66EA-4FF2-8CBD-E09922D3FAC0}" type="datetime1">
              <a:rPr lang="vi-VN" smtClean="0"/>
              <a:pPr/>
              <a:t>18/11/2021</a:t>
            </a:fld>
            <a:endParaRPr lang="en-US"/>
          </a:p>
        </p:txBody>
      </p:sp>
      <p:sp>
        <p:nvSpPr>
          <p:cNvPr id="54" name="Footer Placeholder 53"/>
          <p:cNvSpPr>
            <a:spLocks noGrp="1"/>
          </p:cNvSpPr>
          <p:nvPr>
            <p:ph type="ftr" sz="quarter" idx="11"/>
          </p:nvPr>
        </p:nvSpPr>
        <p:spPr/>
        <p:txBody>
          <a:bodyPr/>
          <a:lstStyle/>
          <a:p>
            <a:endParaRPr lang="en-US" sz="2400">
              <a:latin typeface="Times New Roman" pitchFamily="18" charset="0"/>
              <a:cs typeface="Times New Roman" pitchFamily="18" charset="0"/>
            </a:endParaRPr>
          </a:p>
        </p:txBody>
      </p:sp>
      <p:sp>
        <p:nvSpPr>
          <p:cNvPr id="53" name="Slide Number Placeholder 52"/>
          <p:cNvSpPr>
            <a:spLocks noGrp="1"/>
          </p:cNvSpPr>
          <p:nvPr>
            <p:ph type="sldNum" sz="quarter" idx="12"/>
          </p:nvPr>
        </p:nvSpPr>
        <p:spPr/>
        <p:txBody>
          <a:bodyPr/>
          <a:lstStyle/>
          <a:p>
            <a:fld id="{AF6EB7BE-53F9-4A66-904B-0C744F12899E}" type="slidenum">
              <a:rPr lang="en-US" smtClean="0"/>
              <a:pPr/>
              <a:t>8</a:t>
            </a:fld>
            <a:endParaRPr lang="en-US"/>
          </a:p>
        </p:txBody>
      </p:sp>
    </p:spTree>
    <p:extLst>
      <p:ext uri="{BB962C8B-B14F-4D97-AF65-F5344CB8AC3E}">
        <p14:creationId xmlns:p14="http://schemas.microsoft.com/office/powerpoint/2010/main" val="133159500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25" presetClass="emph" presetSubtype="0" fill="hold" grpId="0" nodeType="clickEffect">
                                  <p:stCondLst>
                                    <p:cond delay="0"/>
                                  </p:stCondLst>
                                  <p:childTnLst>
                                    <p:animClr clrSpc="hsl" dir="cw">
                                      <p:cBhvr override="childStyle">
                                        <p:cTn id="6" dur="500" fill="hold"/>
                                        <p:tgtEl>
                                          <p:spTgt spid="17"/>
                                        </p:tgtEl>
                                        <p:attrNameLst>
                                          <p:attrName>style.color</p:attrName>
                                        </p:attrNameLst>
                                      </p:cBhvr>
                                      <p:by>
                                        <p:hsl h="0" s="-70588" l="0"/>
                                      </p:by>
                                    </p:animClr>
                                    <p:animClr clrSpc="hsl" dir="cw">
                                      <p:cBhvr>
                                        <p:cTn id="7" dur="500" fill="hold"/>
                                        <p:tgtEl>
                                          <p:spTgt spid="17"/>
                                        </p:tgtEl>
                                        <p:attrNameLst>
                                          <p:attrName>fillcolor</p:attrName>
                                        </p:attrNameLst>
                                      </p:cBhvr>
                                      <p:by>
                                        <p:hsl h="0" s="-70588" l="0"/>
                                      </p:by>
                                    </p:animClr>
                                    <p:animClr clrSpc="hsl" dir="cw">
                                      <p:cBhvr>
                                        <p:cTn id="8" dur="500" fill="hold"/>
                                        <p:tgtEl>
                                          <p:spTgt spid="17"/>
                                        </p:tgtEl>
                                        <p:attrNameLst>
                                          <p:attrName>stroke.color</p:attrName>
                                        </p:attrNameLst>
                                      </p:cBhvr>
                                      <p:by>
                                        <p:hsl h="0" s="-70588" l="0"/>
                                      </p:by>
                                    </p:animClr>
                                    <p:set>
                                      <p:cBhvr>
                                        <p:cTn id="9" dur="500" fill="hold"/>
                                        <p:tgtEl>
                                          <p:spTgt spid="17"/>
                                        </p:tgtEl>
                                        <p:attrNameLst>
                                          <p:attrName>fill.type</p:attrName>
                                        </p:attrNameLst>
                                      </p:cBhvr>
                                      <p:to>
                                        <p:strVal val="solid"/>
                                      </p:to>
                                    </p:set>
                                  </p:childTnLst>
                                </p:cTn>
                              </p:par>
                            </p:childTnLst>
                          </p:cTn>
                        </p:par>
                      </p:childTnLst>
                    </p:cTn>
                  </p:par>
                </p:childTnLst>
              </p:cTn>
              <p:nextCondLst>
                <p:cond evt="onClick" delay="0">
                  <p:tgtEl>
                    <p:spTgt spid="17"/>
                  </p:tgtEl>
                </p:cond>
              </p:nextCondLst>
            </p:seq>
            <p:seq concurrent="1" nextAc="seek">
              <p:cTn id="10" restart="whenNotActive" fill="hold" evtFilter="cancelBubble" nodeType="interactiveSeq">
                <p:stCondLst>
                  <p:cond evt="onClick" delay="0">
                    <p:tgtEl>
                      <p:spTgt spid="31"/>
                    </p:tgtEl>
                  </p:cond>
                </p:stCondLst>
                <p:endSync evt="end" delay="0">
                  <p:rtn val="all"/>
                </p:endSync>
                <p:childTnLst>
                  <p:par>
                    <p:cTn id="11" fill="hold">
                      <p:stCondLst>
                        <p:cond delay="0"/>
                      </p:stCondLst>
                      <p:childTnLst>
                        <p:par>
                          <p:cTn id="12" fill="hold">
                            <p:stCondLst>
                              <p:cond delay="0"/>
                            </p:stCondLst>
                            <p:childTnLst>
                              <p:par>
                                <p:cTn id="13" presetID="25" presetClass="emph" presetSubtype="0" fill="hold" grpId="0" nodeType="clickEffect">
                                  <p:stCondLst>
                                    <p:cond delay="0"/>
                                  </p:stCondLst>
                                  <p:childTnLst>
                                    <p:animClr clrSpc="hsl" dir="cw">
                                      <p:cBhvr override="childStyle">
                                        <p:cTn id="14" dur="500" fill="hold"/>
                                        <p:tgtEl>
                                          <p:spTgt spid="31"/>
                                        </p:tgtEl>
                                        <p:attrNameLst>
                                          <p:attrName>style.color</p:attrName>
                                        </p:attrNameLst>
                                      </p:cBhvr>
                                      <p:by>
                                        <p:hsl h="0" s="-70588" l="0"/>
                                      </p:by>
                                    </p:animClr>
                                    <p:animClr clrSpc="hsl" dir="cw">
                                      <p:cBhvr>
                                        <p:cTn id="15" dur="500" fill="hold"/>
                                        <p:tgtEl>
                                          <p:spTgt spid="31"/>
                                        </p:tgtEl>
                                        <p:attrNameLst>
                                          <p:attrName>fillcolor</p:attrName>
                                        </p:attrNameLst>
                                      </p:cBhvr>
                                      <p:by>
                                        <p:hsl h="0" s="-70588" l="0"/>
                                      </p:by>
                                    </p:animClr>
                                    <p:animClr clrSpc="hsl" dir="cw">
                                      <p:cBhvr>
                                        <p:cTn id="16" dur="500" fill="hold"/>
                                        <p:tgtEl>
                                          <p:spTgt spid="31"/>
                                        </p:tgtEl>
                                        <p:attrNameLst>
                                          <p:attrName>stroke.color</p:attrName>
                                        </p:attrNameLst>
                                      </p:cBhvr>
                                      <p:by>
                                        <p:hsl h="0" s="-70588" l="0"/>
                                      </p:by>
                                    </p:animClr>
                                    <p:set>
                                      <p:cBhvr>
                                        <p:cTn id="17" dur="500" fill="hold"/>
                                        <p:tgtEl>
                                          <p:spTgt spid="31"/>
                                        </p:tgtEl>
                                        <p:attrNameLst>
                                          <p:attrName>fill.type</p:attrName>
                                        </p:attrNameLst>
                                      </p:cBhvr>
                                      <p:to>
                                        <p:strVal val="solid"/>
                                      </p:to>
                                    </p:set>
                                  </p:childTnLst>
                                </p:cTn>
                              </p:par>
                            </p:childTnLst>
                          </p:cTn>
                        </p:par>
                      </p:childTnLst>
                    </p:cTn>
                  </p:par>
                </p:childTnLst>
              </p:cTn>
              <p:nextCondLst>
                <p:cond evt="onClick" delay="0">
                  <p:tgtEl>
                    <p:spTgt spid="31"/>
                  </p:tgtEl>
                </p:cond>
              </p:nextCondLst>
            </p:seq>
            <p:seq concurrent="1" nextAc="seek">
              <p:cTn id="18" restart="whenNotActive" fill="hold" evtFilter="cancelBubble" nodeType="interactiveSeq">
                <p:stCondLst>
                  <p:cond evt="onClick" delay="0">
                    <p:tgtEl>
                      <p:spTgt spid="30"/>
                    </p:tgtEl>
                  </p:cond>
                </p:stCondLst>
                <p:endSync evt="end" delay="0">
                  <p:rtn val="all"/>
                </p:endSync>
                <p:childTnLst>
                  <p:par>
                    <p:cTn id="19" fill="hold">
                      <p:stCondLst>
                        <p:cond delay="0"/>
                      </p:stCondLst>
                      <p:childTnLst>
                        <p:par>
                          <p:cTn id="20" fill="hold">
                            <p:stCondLst>
                              <p:cond delay="0"/>
                            </p:stCondLst>
                            <p:childTnLst>
                              <p:par>
                                <p:cTn id="21" presetID="1" presetClass="emph" presetSubtype="2" fill="hold" nodeType="clickEffect">
                                  <p:stCondLst>
                                    <p:cond delay="0"/>
                                  </p:stCondLst>
                                  <p:childTnLst>
                                    <p:animClr clrSpc="rgb" dir="cw">
                                      <p:cBhvr>
                                        <p:cTn id="22" dur="2000" fill="hold"/>
                                        <p:tgtEl>
                                          <p:spTgt spid="30"/>
                                        </p:tgtEl>
                                        <p:attrNameLst>
                                          <p:attrName>fillcolor</p:attrName>
                                        </p:attrNameLst>
                                      </p:cBhvr>
                                      <p:to>
                                        <a:schemeClr val="accent2"/>
                                      </p:to>
                                    </p:animClr>
                                    <p:set>
                                      <p:cBhvr>
                                        <p:cTn id="23" dur="2000" fill="hold"/>
                                        <p:tgtEl>
                                          <p:spTgt spid="30"/>
                                        </p:tgtEl>
                                        <p:attrNameLst>
                                          <p:attrName>fill.type</p:attrName>
                                        </p:attrNameLst>
                                      </p:cBhvr>
                                      <p:to>
                                        <p:strVal val="solid"/>
                                      </p:to>
                                    </p:set>
                                    <p:set>
                                      <p:cBhvr>
                                        <p:cTn id="24" dur="2000" fill="hold"/>
                                        <p:tgtEl>
                                          <p:spTgt spid="30"/>
                                        </p:tgtEl>
                                        <p:attrNameLst>
                                          <p:attrName>fill.on</p:attrName>
                                        </p:attrNameLst>
                                      </p:cBhvr>
                                      <p:to>
                                        <p:strVal val="true"/>
                                      </p:to>
                                    </p:set>
                                  </p:childTnLst>
                                </p:cTn>
                              </p:par>
                            </p:childTnLst>
                          </p:cTn>
                        </p:par>
                      </p:childTnLst>
                    </p:cTn>
                  </p:par>
                </p:childTnLst>
              </p:cTn>
              <p:nextCondLst>
                <p:cond evt="onClick" delay="0">
                  <p:tgtEl>
                    <p:spTgt spid="30"/>
                  </p:tgtEl>
                </p:cond>
              </p:nextCondLst>
            </p:seq>
            <p:seq concurrent="1" nextAc="seek">
              <p:cTn id="25" restart="whenNotActive" fill="hold" evtFilter="cancelBubble" nodeType="interactiveSeq">
                <p:stCondLst>
                  <p:cond evt="onClick" delay="0">
                    <p:tgtEl>
                      <p:spTgt spid="32"/>
                    </p:tgtEl>
                  </p:cond>
                </p:stCondLst>
                <p:endSync evt="end" delay="0">
                  <p:rtn val="all"/>
                </p:endSync>
                <p:childTnLst>
                  <p:par>
                    <p:cTn id="26" fill="hold">
                      <p:stCondLst>
                        <p:cond delay="0"/>
                      </p:stCondLst>
                      <p:childTnLst>
                        <p:par>
                          <p:cTn id="27" fill="hold">
                            <p:stCondLst>
                              <p:cond delay="0"/>
                            </p:stCondLst>
                            <p:childTnLst>
                              <p:par>
                                <p:cTn id="28" presetID="25" presetClass="emph" presetSubtype="0" fill="hold" grpId="0" nodeType="clickEffect">
                                  <p:stCondLst>
                                    <p:cond delay="0"/>
                                  </p:stCondLst>
                                  <p:childTnLst>
                                    <p:animClr clrSpc="hsl" dir="cw">
                                      <p:cBhvr override="childStyle">
                                        <p:cTn id="29" dur="500" fill="hold"/>
                                        <p:tgtEl>
                                          <p:spTgt spid="32"/>
                                        </p:tgtEl>
                                        <p:attrNameLst>
                                          <p:attrName>style.color</p:attrName>
                                        </p:attrNameLst>
                                      </p:cBhvr>
                                      <p:by>
                                        <p:hsl h="0" s="-70588" l="0"/>
                                      </p:by>
                                    </p:animClr>
                                    <p:animClr clrSpc="hsl" dir="cw">
                                      <p:cBhvr>
                                        <p:cTn id="30" dur="500" fill="hold"/>
                                        <p:tgtEl>
                                          <p:spTgt spid="32"/>
                                        </p:tgtEl>
                                        <p:attrNameLst>
                                          <p:attrName>fillcolor</p:attrName>
                                        </p:attrNameLst>
                                      </p:cBhvr>
                                      <p:by>
                                        <p:hsl h="0" s="-70588" l="0"/>
                                      </p:by>
                                    </p:animClr>
                                    <p:animClr clrSpc="hsl" dir="cw">
                                      <p:cBhvr>
                                        <p:cTn id="31" dur="500" fill="hold"/>
                                        <p:tgtEl>
                                          <p:spTgt spid="32"/>
                                        </p:tgtEl>
                                        <p:attrNameLst>
                                          <p:attrName>stroke.color</p:attrName>
                                        </p:attrNameLst>
                                      </p:cBhvr>
                                      <p:by>
                                        <p:hsl h="0" s="-70588" l="0"/>
                                      </p:by>
                                    </p:animClr>
                                    <p:set>
                                      <p:cBhvr>
                                        <p:cTn id="32" dur="500" fill="hold"/>
                                        <p:tgtEl>
                                          <p:spTgt spid="32"/>
                                        </p:tgtEl>
                                        <p:attrNameLst>
                                          <p:attrName>fill.type</p:attrName>
                                        </p:attrNameLst>
                                      </p:cBhvr>
                                      <p:to>
                                        <p:strVal val="solid"/>
                                      </p:to>
                                    </p:set>
                                  </p:childTnLst>
                                </p:cTn>
                              </p:par>
                            </p:childTnLst>
                          </p:cTn>
                        </p:par>
                      </p:childTnLst>
                    </p:cTn>
                  </p:par>
                </p:childTnLst>
              </p:cTn>
              <p:nextCondLst>
                <p:cond evt="onClick" delay="0">
                  <p:tgtEl>
                    <p:spTgt spid="32"/>
                  </p:tgtEl>
                </p:cond>
              </p:nextCondLst>
            </p:seq>
            <p:seq concurrent="1" nextAc="seek">
              <p:cTn id="33" restart="whenNotActive" fill="hold" evtFilter="cancelBubble" nodeType="interactiveSeq">
                <p:stCondLst>
                  <p:cond evt="onClick" delay="0">
                    <p:tgtEl>
                      <p:spTgt spid="28"/>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28"/>
                                        </p:tgtEl>
                                        <p:attrNameLst>
                                          <p:attrName>fillcolor</p:attrName>
                                        </p:attrNameLst>
                                      </p:cBhvr>
                                      <p:to>
                                        <a:srgbClr val="FF0000"/>
                                      </p:to>
                                    </p:animClr>
                                    <p:set>
                                      <p:cBhvr>
                                        <p:cTn id="38" dur="500" fill="hold"/>
                                        <p:tgtEl>
                                          <p:spTgt spid="28"/>
                                        </p:tgtEl>
                                        <p:attrNameLst>
                                          <p:attrName>fill.type</p:attrName>
                                        </p:attrNameLst>
                                      </p:cBhvr>
                                      <p:to>
                                        <p:strVal val="solid"/>
                                      </p:to>
                                    </p:set>
                                    <p:set>
                                      <p:cBhvr>
                                        <p:cTn id="39" dur="500" fill="hold"/>
                                        <p:tgtEl>
                                          <p:spTgt spid="28"/>
                                        </p:tgtEl>
                                        <p:attrNameLst>
                                          <p:attrName>fill.on</p:attrName>
                                        </p:attrNameLst>
                                      </p:cBhvr>
                                      <p:to>
                                        <p:strVal val="true"/>
                                      </p:to>
                                    </p:set>
                                  </p:childTnLst>
                                </p:cTn>
                              </p:par>
                              <p:par>
                                <p:cTn id="40" presetID="1" presetClass="mediacall" presetSubtype="0" fill="hold" nodeType="withEffect">
                                  <p:stCondLst>
                                    <p:cond delay="0"/>
                                  </p:stCondLst>
                                  <p:childTnLst>
                                    <p:cmd type="call" cmd="playFrom(0.0)">
                                      <p:cBhvr>
                                        <p:cTn id="41" dur="391" fill="hold"/>
                                        <p:tgtEl>
                                          <p:spTgt spid="39"/>
                                        </p:tgtEl>
                                      </p:cBhvr>
                                    </p:cmd>
                                  </p:childTnLst>
                                </p:cTn>
                              </p:par>
                              <p:par>
                                <p:cTn id="42" presetID="42" presetClass="path" presetSubtype="0" accel="50000" decel="50000" fill="hold" nodeType="withEffect">
                                  <p:stCondLst>
                                    <p:cond delay="0"/>
                                  </p:stCondLst>
                                  <p:childTnLst>
                                    <p:animMotion origin="layout" path="M 0 3.7037E-7 L -0.11979 -0.21713 " pathEditMode="relative" rAng="0" ptsTypes="AA">
                                      <p:cBhvr>
                                        <p:cTn id="43" dur="500" fill="hold"/>
                                        <p:tgtEl>
                                          <p:spTgt spid="34"/>
                                        </p:tgtEl>
                                        <p:attrNameLst>
                                          <p:attrName>ppt_x</p:attrName>
                                          <p:attrName>ppt_y</p:attrName>
                                        </p:attrNameLst>
                                      </p:cBhvr>
                                      <p:rCtr x="-5990" y="-10856"/>
                                    </p:animMotion>
                                  </p:childTnLst>
                                </p:cTn>
                              </p:par>
                              <p:par>
                                <p:cTn id="44" presetID="6" presetClass="emph" presetSubtype="0" fill="hold" nodeType="withEffect">
                                  <p:stCondLst>
                                    <p:cond delay="0"/>
                                  </p:stCondLst>
                                  <p:childTnLst>
                                    <p:animScale>
                                      <p:cBhvr>
                                        <p:cTn id="45" dur="500" fill="hold"/>
                                        <p:tgtEl>
                                          <p:spTgt spid="34"/>
                                        </p:tgtEl>
                                      </p:cBhvr>
                                      <p:by x="50000" y="50000"/>
                                    </p:animScale>
                                  </p:childTnLst>
                                </p:cTn>
                              </p:par>
                              <p:par>
                                <p:cTn id="46" presetID="63" presetClass="path" presetSubtype="0" accel="50000" decel="50000" fill="hold" nodeType="withEffect">
                                  <p:stCondLst>
                                    <p:cond delay="0"/>
                                  </p:stCondLst>
                                  <p:childTnLst>
                                    <p:animMotion origin="layout" path="M 1.38889E-6 -3.7037E-7 L 0.11805 0.00278 " pathEditMode="relative" rAng="0" ptsTypes="AA">
                                      <p:cBhvr>
                                        <p:cTn id="47" dur="500" fill="hold"/>
                                        <p:tgtEl>
                                          <p:spTgt spid="33"/>
                                        </p:tgtEl>
                                        <p:attrNameLst>
                                          <p:attrName>ppt_x</p:attrName>
                                          <p:attrName>ppt_y</p:attrName>
                                        </p:attrNameLst>
                                      </p:cBhvr>
                                      <p:rCtr x="5903" y="139"/>
                                    </p:animMotion>
                                  </p:childTnLst>
                                </p:cTn>
                              </p:par>
                            </p:childTnLst>
                          </p:cTn>
                        </p:par>
                        <p:par>
                          <p:cTn id="48" fill="hold">
                            <p:stCondLst>
                              <p:cond delay="500"/>
                            </p:stCondLst>
                            <p:childTnLst>
                              <p:par>
                                <p:cTn id="49" presetID="10" presetClass="exit" presetSubtype="0" fill="hold" nodeType="afterEffect">
                                  <p:stCondLst>
                                    <p:cond delay="0"/>
                                  </p:stCondLst>
                                  <p:childTnLst>
                                    <p:animEffect transition="out" filter="fade">
                                      <p:cBhvr>
                                        <p:cTn id="50" dur="500"/>
                                        <p:tgtEl>
                                          <p:spTgt spid="33"/>
                                        </p:tgtEl>
                                      </p:cBhvr>
                                    </p:animEffect>
                                    <p:set>
                                      <p:cBhvr>
                                        <p:cTn id="51" dur="1" fill="hold">
                                          <p:stCondLst>
                                            <p:cond delay="499"/>
                                          </p:stCondLst>
                                        </p:cTn>
                                        <p:tgtEl>
                                          <p:spTgt spid="33"/>
                                        </p:tgtEl>
                                        <p:attrNameLst>
                                          <p:attrName>style.visibility</p:attrName>
                                        </p:attrNameLst>
                                      </p:cBhvr>
                                      <p:to>
                                        <p:strVal val="hidden"/>
                                      </p:to>
                                    </p:set>
                                  </p:childTnLst>
                                </p:cTn>
                              </p:par>
                              <p:par>
                                <p:cTn id="52" presetID="10" presetClass="entr" presetSubtype="0" fill="hold" nodeType="with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500"/>
                                        <p:tgtEl>
                                          <p:spTgt spid="35"/>
                                        </p:tgtEl>
                                      </p:cBhvr>
                                    </p:animEffect>
                                  </p:childTnLst>
                                </p:cTn>
                              </p:par>
                              <p:par>
                                <p:cTn id="55" presetID="1" presetClass="mediacall" presetSubtype="0" fill="hold" nodeType="withEffect">
                                  <p:stCondLst>
                                    <p:cond delay="0"/>
                                  </p:stCondLst>
                                  <p:childTnLst>
                                    <p:cmd type="call" cmd="playFrom(0.0)">
                                      <p:cBhvr>
                                        <p:cTn id="56" dur="4063" fill="hold"/>
                                        <p:tgtEl>
                                          <p:spTgt spid="37"/>
                                        </p:tgtEl>
                                      </p:cBhvr>
                                    </p:cmd>
                                  </p:childTnLst>
                                </p:cTn>
                              </p:par>
                            </p:childTnLst>
                          </p:cTn>
                        </p:par>
                      </p:childTnLst>
                    </p:cTn>
                  </p:par>
                </p:childTnLst>
              </p:cTn>
              <p:nextCondLst>
                <p:cond evt="onClick" delay="0">
                  <p:tgtEl>
                    <p:spTgt spid="28"/>
                  </p:tgtEl>
                </p:cond>
              </p:nextCondLst>
            </p:seq>
            <p:seq concurrent="1" nextAc="seek">
              <p:cTn id="57" restart="whenNotActive" fill="hold" evtFilter="cancelBubble" nodeType="interactiveSeq">
                <p:stCondLst>
                  <p:cond evt="onClick" delay="0">
                    <p:tgtEl>
                      <p:spTgt spid="29"/>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clickEffect">
                                  <p:stCondLst>
                                    <p:cond delay="0"/>
                                  </p:stCondLst>
                                  <p:childTnLst>
                                    <p:animClr clrSpc="rgb" dir="cw">
                                      <p:cBhvr>
                                        <p:cTn id="61" dur="500" fill="hold"/>
                                        <p:tgtEl>
                                          <p:spTgt spid="29"/>
                                        </p:tgtEl>
                                        <p:attrNameLst>
                                          <p:attrName>fillcolor</p:attrName>
                                        </p:attrNameLst>
                                      </p:cBhvr>
                                      <p:to>
                                        <a:srgbClr val="00B0F0"/>
                                      </p:to>
                                    </p:animClr>
                                    <p:set>
                                      <p:cBhvr>
                                        <p:cTn id="62" dur="500" fill="hold"/>
                                        <p:tgtEl>
                                          <p:spTgt spid="29"/>
                                        </p:tgtEl>
                                        <p:attrNameLst>
                                          <p:attrName>fill.type</p:attrName>
                                        </p:attrNameLst>
                                      </p:cBhvr>
                                      <p:to>
                                        <p:strVal val="solid"/>
                                      </p:to>
                                    </p:set>
                                    <p:set>
                                      <p:cBhvr>
                                        <p:cTn id="63" dur="500" fill="hold"/>
                                        <p:tgtEl>
                                          <p:spTgt spid="29"/>
                                        </p:tgtEl>
                                        <p:attrNameLst>
                                          <p:attrName>fill.on</p:attrName>
                                        </p:attrNameLst>
                                      </p:cBhvr>
                                      <p:to>
                                        <p:strVal val="true"/>
                                      </p:to>
                                    </p:set>
                                  </p:childTnLst>
                                </p:cTn>
                              </p:par>
                              <p:par>
                                <p:cTn id="64" presetID="1" presetClass="mediacall" presetSubtype="0" fill="hold" nodeType="withEffect">
                                  <p:stCondLst>
                                    <p:cond delay="0"/>
                                  </p:stCondLst>
                                  <p:childTnLst>
                                    <p:cmd type="call" cmd="playFrom(0.0)">
                                      <p:cBhvr>
                                        <p:cTn id="65" dur="391" fill="hold"/>
                                        <p:tgtEl>
                                          <p:spTgt spid="39"/>
                                        </p:tgtEl>
                                      </p:cBhvr>
                                    </p:cmd>
                                  </p:childTnLst>
                                </p:cTn>
                              </p:par>
                              <p:par>
                                <p:cTn id="66" presetID="42" presetClass="path" presetSubtype="0" accel="50000" decel="50000" fill="hold" nodeType="withEffect">
                                  <p:stCondLst>
                                    <p:cond delay="0"/>
                                  </p:stCondLst>
                                  <p:childTnLst>
                                    <p:animMotion origin="layout" path="M -0.00747 -0.0213 L -0.12674 -0.22477 " pathEditMode="relative" rAng="0" ptsTypes="AA">
                                      <p:cBhvr>
                                        <p:cTn id="67" dur="500" fill="hold"/>
                                        <p:tgtEl>
                                          <p:spTgt spid="34"/>
                                        </p:tgtEl>
                                        <p:attrNameLst>
                                          <p:attrName>ppt_x</p:attrName>
                                          <p:attrName>ppt_y</p:attrName>
                                        </p:attrNameLst>
                                      </p:cBhvr>
                                      <p:rCtr x="-5972" y="-10185"/>
                                    </p:animMotion>
                                  </p:childTnLst>
                                </p:cTn>
                              </p:par>
                              <p:par>
                                <p:cTn id="68" presetID="35" presetClass="path" presetSubtype="0" accel="50000" decel="50000" fill="hold" nodeType="withEffect">
                                  <p:stCondLst>
                                    <p:cond delay="0"/>
                                  </p:stCondLst>
                                  <p:childTnLst>
                                    <p:animMotion origin="layout" path="M 1.38889E-6 -3.7037E-7 L -0.1349 0.00278 " pathEditMode="relative" rAng="0" ptsTypes="AA">
                                      <p:cBhvr>
                                        <p:cTn id="69" dur="500" fill="hold"/>
                                        <p:tgtEl>
                                          <p:spTgt spid="33"/>
                                        </p:tgtEl>
                                        <p:attrNameLst>
                                          <p:attrName>ppt_x</p:attrName>
                                          <p:attrName>ppt_y</p:attrName>
                                        </p:attrNameLst>
                                      </p:cBhvr>
                                      <p:rCtr x="-6753" y="139"/>
                                    </p:animMotion>
                                  </p:childTnLst>
                                </p:cTn>
                              </p:par>
                            </p:childTnLst>
                          </p:cTn>
                        </p:par>
                        <p:par>
                          <p:cTn id="70" fill="hold">
                            <p:stCondLst>
                              <p:cond delay="500"/>
                            </p:stCondLst>
                            <p:childTnLst>
                              <p:par>
                                <p:cTn id="71" presetID="10" presetClass="exit" presetSubtype="0" fill="hold" nodeType="afterEffect">
                                  <p:stCondLst>
                                    <p:cond delay="0"/>
                                  </p:stCondLst>
                                  <p:childTnLst>
                                    <p:animEffect transition="out" filter="fade">
                                      <p:cBhvr>
                                        <p:cTn id="72" dur="500"/>
                                        <p:tgtEl>
                                          <p:spTgt spid="34"/>
                                        </p:tgtEl>
                                      </p:cBhvr>
                                    </p:animEffect>
                                    <p:set>
                                      <p:cBhvr>
                                        <p:cTn id="73" dur="1" fill="hold">
                                          <p:stCondLst>
                                            <p:cond delay="499"/>
                                          </p:stCondLst>
                                        </p:cTn>
                                        <p:tgtEl>
                                          <p:spTgt spid="34"/>
                                        </p:tgtEl>
                                        <p:attrNameLst>
                                          <p:attrName>style.visibility</p:attrName>
                                        </p:attrNameLst>
                                      </p:cBhvr>
                                      <p:to>
                                        <p:strVal val="hidden"/>
                                      </p:to>
                                    </p:set>
                                  </p:childTnLst>
                                </p:cTn>
                              </p:par>
                              <p:par>
                                <p:cTn id="74" presetID="10" presetClass="exit" presetSubtype="0" fill="hold" nodeType="withEffect">
                                  <p:stCondLst>
                                    <p:cond delay="0"/>
                                  </p:stCondLst>
                                  <p:childTnLst>
                                    <p:animEffect transition="out" filter="fade">
                                      <p:cBhvr>
                                        <p:cTn id="75" dur="500"/>
                                        <p:tgtEl>
                                          <p:spTgt spid="33"/>
                                        </p:tgtEl>
                                      </p:cBhvr>
                                    </p:animEffect>
                                    <p:set>
                                      <p:cBhvr>
                                        <p:cTn id="76" dur="1" fill="hold">
                                          <p:stCondLst>
                                            <p:cond delay="499"/>
                                          </p:stCondLst>
                                        </p:cTn>
                                        <p:tgtEl>
                                          <p:spTgt spid="33"/>
                                        </p:tgtEl>
                                        <p:attrNameLst>
                                          <p:attrName>style.visibility</p:attrName>
                                        </p:attrNameLst>
                                      </p:cBhvr>
                                      <p:to>
                                        <p:strVal val="hidden"/>
                                      </p:to>
                                    </p:set>
                                  </p:childTnLst>
                                </p:cTn>
                              </p:par>
                              <p:par>
                                <p:cTn id="77" presetID="10" presetClass="entr" presetSubtype="0" fill="hold" nodeType="with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fade">
                                      <p:cBhvr>
                                        <p:cTn id="79" dur="500"/>
                                        <p:tgtEl>
                                          <p:spTgt spid="36"/>
                                        </p:tgtEl>
                                      </p:cBhvr>
                                    </p:animEffect>
                                  </p:childTnLst>
                                </p:cTn>
                              </p:par>
                            </p:childTnLst>
                          </p:cTn>
                        </p:par>
                        <p:par>
                          <p:cTn id="80" fill="hold">
                            <p:stCondLst>
                              <p:cond delay="1000"/>
                            </p:stCondLst>
                            <p:childTnLst>
                              <p:par>
                                <p:cTn id="81" presetID="53" presetClass="entr" presetSubtype="16" fill="hold" nodeType="afterEffect">
                                  <p:stCondLst>
                                    <p:cond delay="0"/>
                                  </p:stCondLst>
                                  <p:childTnLst>
                                    <p:set>
                                      <p:cBhvr>
                                        <p:cTn id="82" dur="1" fill="hold">
                                          <p:stCondLst>
                                            <p:cond delay="0"/>
                                          </p:stCondLst>
                                        </p:cTn>
                                        <p:tgtEl>
                                          <p:spTgt spid="40"/>
                                        </p:tgtEl>
                                        <p:attrNameLst>
                                          <p:attrName>style.visibility</p:attrName>
                                        </p:attrNameLst>
                                      </p:cBhvr>
                                      <p:to>
                                        <p:strVal val="visible"/>
                                      </p:to>
                                    </p:set>
                                    <p:anim calcmode="lin" valueType="num">
                                      <p:cBhvr>
                                        <p:cTn id="83" dur="500" fill="hold"/>
                                        <p:tgtEl>
                                          <p:spTgt spid="40"/>
                                        </p:tgtEl>
                                        <p:attrNameLst>
                                          <p:attrName>ppt_w</p:attrName>
                                        </p:attrNameLst>
                                      </p:cBhvr>
                                      <p:tavLst>
                                        <p:tav tm="0">
                                          <p:val>
                                            <p:fltVal val="0"/>
                                          </p:val>
                                        </p:tav>
                                        <p:tav tm="100000">
                                          <p:val>
                                            <p:strVal val="#ppt_w"/>
                                          </p:val>
                                        </p:tav>
                                      </p:tavLst>
                                    </p:anim>
                                    <p:anim calcmode="lin" valueType="num">
                                      <p:cBhvr>
                                        <p:cTn id="84" dur="500" fill="hold"/>
                                        <p:tgtEl>
                                          <p:spTgt spid="40"/>
                                        </p:tgtEl>
                                        <p:attrNameLst>
                                          <p:attrName>ppt_h</p:attrName>
                                        </p:attrNameLst>
                                      </p:cBhvr>
                                      <p:tavLst>
                                        <p:tav tm="0">
                                          <p:val>
                                            <p:fltVal val="0"/>
                                          </p:val>
                                        </p:tav>
                                        <p:tav tm="100000">
                                          <p:val>
                                            <p:strVal val="#ppt_h"/>
                                          </p:val>
                                        </p:tav>
                                      </p:tavLst>
                                    </p:anim>
                                    <p:animEffect transition="in" filter="fade">
                                      <p:cBhvr>
                                        <p:cTn id="85" dur="500"/>
                                        <p:tgtEl>
                                          <p:spTgt spid="40"/>
                                        </p:tgtEl>
                                      </p:cBhvr>
                                    </p:animEffect>
                                  </p:childTnLst>
                                </p:cTn>
                              </p:par>
                              <p:par>
                                <p:cTn id="86" presetID="1" presetClass="mediacall" presetSubtype="0" fill="hold" nodeType="withEffect">
                                  <p:stCondLst>
                                    <p:cond delay="0"/>
                                  </p:stCondLst>
                                  <p:childTnLst>
                                    <p:cmd type="call" cmd="playFrom(0.0)">
                                      <p:cBhvr>
                                        <p:cTn id="87" dur="589" fill="hold"/>
                                        <p:tgtEl>
                                          <p:spTgt spid="38"/>
                                        </p:tgtEl>
                                      </p:cBhvr>
                                    </p:cmd>
                                  </p:childTnLst>
                                </p:cTn>
                              </p:par>
                            </p:childTnLst>
                          </p:cTn>
                        </p:par>
                      </p:childTnLst>
                    </p:cTn>
                  </p:par>
                </p:childTnLst>
              </p:cTn>
              <p:nextCondLst>
                <p:cond evt="onClick" delay="0">
                  <p:tgtEl>
                    <p:spTgt spid="29"/>
                  </p:tgtEl>
                </p:cond>
              </p:nextCondLst>
            </p:seq>
            <p:audio>
              <p:cMediaNode vol="80000">
                <p:cTn id="88" fill="hold" display="0">
                  <p:stCondLst>
                    <p:cond delay="indefinite"/>
                  </p:stCondLst>
                  <p:endCondLst>
                    <p:cond evt="onStopAudio" delay="0">
                      <p:tgtEl>
                        <p:sldTgt/>
                      </p:tgtEl>
                    </p:cond>
                  </p:endCondLst>
                </p:cTn>
                <p:tgtEl>
                  <p:spTgt spid="37"/>
                </p:tgtEl>
              </p:cMediaNode>
            </p:audio>
            <p:audio>
              <p:cMediaNode vol="80000">
                <p:cTn id="89" fill="hold" display="0">
                  <p:stCondLst>
                    <p:cond delay="indefinite"/>
                  </p:stCondLst>
                  <p:endCondLst>
                    <p:cond evt="onStopAudio" delay="0">
                      <p:tgtEl>
                        <p:sldTgt/>
                      </p:tgtEl>
                    </p:cond>
                  </p:endCondLst>
                </p:cTn>
                <p:tgtEl>
                  <p:spTgt spid="38"/>
                </p:tgtEl>
              </p:cMediaNode>
            </p:audio>
            <p:audio>
              <p:cMediaNode vol="80000">
                <p:cTn id="90" fill="hold" display="0">
                  <p:stCondLst>
                    <p:cond delay="indefinite"/>
                  </p:stCondLst>
                  <p:endCondLst>
                    <p:cond evt="onStopAudio" delay="0">
                      <p:tgtEl>
                        <p:sldTgt/>
                      </p:tgtEl>
                    </p:cond>
                  </p:endCondLst>
                </p:cTn>
                <p:tgtEl>
                  <p:spTgt spid="39"/>
                </p:tgtEl>
              </p:cMediaNode>
            </p:audio>
            <p:seq concurrent="1" nextAc="seek">
              <p:cTn id="91" restart="whenNotActive" fill="hold" evtFilter="cancelBubble" nodeType="interactiveSeq">
                <p:stCondLst>
                  <p:cond evt="onClick" delay="0">
                    <p:tgtEl>
                      <p:spTgt spid="89"/>
                    </p:tgtEl>
                  </p:cond>
                </p:stCondLst>
                <p:endSync evt="end" delay="0">
                  <p:rtn val="all"/>
                </p:endSync>
                <p:childTnLst>
                  <p:par>
                    <p:cTn id="92" fill="hold">
                      <p:stCondLst>
                        <p:cond delay="0"/>
                      </p:stCondLst>
                      <p:childTnLst>
                        <p:par>
                          <p:cTn id="93" fill="hold">
                            <p:stCondLst>
                              <p:cond delay="0"/>
                            </p:stCondLst>
                            <p:childTnLst>
                              <p:par>
                                <p:cTn id="94" presetID="11" presetClass="entr" presetSubtype="0" fill="hold" grpId="0" nodeType="afterEffect">
                                  <p:stCondLst>
                                    <p:cond delay="0"/>
                                  </p:stCondLst>
                                  <p:childTnLst>
                                    <p:set>
                                      <p:cBhvr>
                                        <p:cTn id="95" dur="1000">
                                          <p:stCondLst>
                                            <p:cond delay="0"/>
                                          </p:stCondLst>
                                        </p:cTn>
                                        <p:tgtEl>
                                          <p:spTgt spid="58"/>
                                        </p:tgtEl>
                                        <p:attrNameLst>
                                          <p:attrName>style.visibility</p:attrName>
                                        </p:attrNameLst>
                                      </p:cBhvr>
                                      <p:to>
                                        <p:strVal val="visible"/>
                                      </p:to>
                                    </p:set>
                                  </p:childTnLst>
                                </p:cTn>
                              </p:par>
                            </p:childTnLst>
                          </p:cTn>
                        </p:par>
                        <p:par>
                          <p:cTn id="96" fill="hold">
                            <p:stCondLst>
                              <p:cond delay="1000"/>
                            </p:stCondLst>
                            <p:childTnLst>
                              <p:par>
                                <p:cTn id="97" presetID="11" presetClass="entr" presetSubtype="0" fill="hold" grpId="0" nodeType="afterEffect">
                                  <p:stCondLst>
                                    <p:cond delay="0"/>
                                  </p:stCondLst>
                                  <p:childTnLst>
                                    <p:set>
                                      <p:cBhvr>
                                        <p:cTn id="98" dur="1000">
                                          <p:stCondLst>
                                            <p:cond delay="0"/>
                                          </p:stCondLst>
                                        </p:cTn>
                                        <p:tgtEl>
                                          <p:spTgt spid="59"/>
                                        </p:tgtEl>
                                        <p:attrNameLst>
                                          <p:attrName>style.visibility</p:attrName>
                                        </p:attrNameLst>
                                      </p:cBhvr>
                                      <p:to>
                                        <p:strVal val="visible"/>
                                      </p:to>
                                    </p:set>
                                  </p:childTnLst>
                                </p:cTn>
                              </p:par>
                            </p:childTnLst>
                          </p:cTn>
                        </p:par>
                        <p:par>
                          <p:cTn id="99" fill="hold">
                            <p:stCondLst>
                              <p:cond delay="2000"/>
                            </p:stCondLst>
                            <p:childTnLst>
                              <p:par>
                                <p:cTn id="100" presetID="11" presetClass="entr" presetSubtype="0" fill="hold" grpId="0" nodeType="afterEffect">
                                  <p:stCondLst>
                                    <p:cond delay="0"/>
                                  </p:stCondLst>
                                  <p:childTnLst>
                                    <p:set>
                                      <p:cBhvr>
                                        <p:cTn id="101" dur="1000">
                                          <p:stCondLst>
                                            <p:cond delay="0"/>
                                          </p:stCondLst>
                                        </p:cTn>
                                        <p:tgtEl>
                                          <p:spTgt spid="60"/>
                                        </p:tgtEl>
                                        <p:attrNameLst>
                                          <p:attrName>style.visibility</p:attrName>
                                        </p:attrNameLst>
                                      </p:cBhvr>
                                      <p:to>
                                        <p:strVal val="visible"/>
                                      </p:to>
                                    </p:set>
                                  </p:childTnLst>
                                </p:cTn>
                              </p:par>
                            </p:childTnLst>
                          </p:cTn>
                        </p:par>
                        <p:par>
                          <p:cTn id="102" fill="hold">
                            <p:stCondLst>
                              <p:cond delay="3000"/>
                            </p:stCondLst>
                            <p:childTnLst>
                              <p:par>
                                <p:cTn id="103" presetID="11" presetClass="entr" presetSubtype="0" fill="hold" grpId="0" nodeType="afterEffect">
                                  <p:stCondLst>
                                    <p:cond delay="0"/>
                                  </p:stCondLst>
                                  <p:childTnLst>
                                    <p:set>
                                      <p:cBhvr>
                                        <p:cTn id="104" dur="1000">
                                          <p:stCondLst>
                                            <p:cond delay="0"/>
                                          </p:stCondLst>
                                        </p:cTn>
                                        <p:tgtEl>
                                          <p:spTgt spid="61"/>
                                        </p:tgtEl>
                                        <p:attrNameLst>
                                          <p:attrName>style.visibility</p:attrName>
                                        </p:attrNameLst>
                                      </p:cBhvr>
                                      <p:to>
                                        <p:strVal val="visible"/>
                                      </p:to>
                                    </p:set>
                                  </p:childTnLst>
                                </p:cTn>
                              </p:par>
                            </p:childTnLst>
                          </p:cTn>
                        </p:par>
                        <p:par>
                          <p:cTn id="105" fill="hold">
                            <p:stCondLst>
                              <p:cond delay="4000"/>
                            </p:stCondLst>
                            <p:childTnLst>
                              <p:par>
                                <p:cTn id="106" presetID="11" presetClass="entr" presetSubtype="0" fill="hold" grpId="0" nodeType="afterEffect">
                                  <p:stCondLst>
                                    <p:cond delay="0"/>
                                  </p:stCondLst>
                                  <p:childTnLst>
                                    <p:set>
                                      <p:cBhvr>
                                        <p:cTn id="107" dur="1000">
                                          <p:stCondLst>
                                            <p:cond delay="0"/>
                                          </p:stCondLst>
                                        </p:cTn>
                                        <p:tgtEl>
                                          <p:spTgt spid="62"/>
                                        </p:tgtEl>
                                        <p:attrNameLst>
                                          <p:attrName>style.visibility</p:attrName>
                                        </p:attrNameLst>
                                      </p:cBhvr>
                                      <p:to>
                                        <p:strVal val="visible"/>
                                      </p:to>
                                    </p:set>
                                  </p:childTnLst>
                                </p:cTn>
                              </p:par>
                            </p:childTnLst>
                          </p:cTn>
                        </p:par>
                        <p:par>
                          <p:cTn id="108" fill="hold">
                            <p:stCondLst>
                              <p:cond delay="5000"/>
                            </p:stCondLst>
                            <p:childTnLst>
                              <p:par>
                                <p:cTn id="109" presetID="11" presetClass="entr" presetSubtype="0" fill="hold" grpId="0" nodeType="afterEffect">
                                  <p:stCondLst>
                                    <p:cond delay="0"/>
                                  </p:stCondLst>
                                  <p:childTnLst>
                                    <p:set>
                                      <p:cBhvr>
                                        <p:cTn id="110" dur="1000">
                                          <p:stCondLst>
                                            <p:cond delay="0"/>
                                          </p:stCondLst>
                                        </p:cTn>
                                        <p:tgtEl>
                                          <p:spTgt spid="63"/>
                                        </p:tgtEl>
                                        <p:attrNameLst>
                                          <p:attrName>style.visibility</p:attrName>
                                        </p:attrNameLst>
                                      </p:cBhvr>
                                      <p:to>
                                        <p:strVal val="visible"/>
                                      </p:to>
                                    </p:set>
                                  </p:childTnLst>
                                </p:cTn>
                              </p:par>
                            </p:childTnLst>
                          </p:cTn>
                        </p:par>
                        <p:par>
                          <p:cTn id="111" fill="hold">
                            <p:stCondLst>
                              <p:cond delay="6000"/>
                            </p:stCondLst>
                            <p:childTnLst>
                              <p:par>
                                <p:cTn id="112" presetID="11" presetClass="entr" presetSubtype="0" fill="hold" grpId="0" nodeType="afterEffect">
                                  <p:stCondLst>
                                    <p:cond delay="0"/>
                                  </p:stCondLst>
                                  <p:childTnLst>
                                    <p:set>
                                      <p:cBhvr>
                                        <p:cTn id="113" dur="1000">
                                          <p:stCondLst>
                                            <p:cond delay="0"/>
                                          </p:stCondLst>
                                        </p:cTn>
                                        <p:tgtEl>
                                          <p:spTgt spid="64"/>
                                        </p:tgtEl>
                                        <p:attrNameLst>
                                          <p:attrName>style.visibility</p:attrName>
                                        </p:attrNameLst>
                                      </p:cBhvr>
                                      <p:to>
                                        <p:strVal val="visible"/>
                                      </p:to>
                                    </p:set>
                                  </p:childTnLst>
                                </p:cTn>
                              </p:par>
                            </p:childTnLst>
                          </p:cTn>
                        </p:par>
                        <p:par>
                          <p:cTn id="114" fill="hold">
                            <p:stCondLst>
                              <p:cond delay="7000"/>
                            </p:stCondLst>
                            <p:childTnLst>
                              <p:par>
                                <p:cTn id="115" presetID="11" presetClass="entr" presetSubtype="0" fill="hold" grpId="0" nodeType="afterEffect">
                                  <p:stCondLst>
                                    <p:cond delay="0"/>
                                  </p:stCondLst>
                                  <p:childTnLst>
                                    <p:set>
                                      <p:cBhvr>
                                        <p:cTn id="116" dur="1000">
                                          <p:stCondLst>
                                            <p:cond delay="0"/>
                                          </p:stCondLst>
                                        </p:cTn>
                                        <p:tgtEl>
                                          <p:spTgt spid="65"/>
                                        </p:tgtEl>
                                        <p:attrNameLst>
                                          <p:attrName>style.visibility</p:attrName>
                                        </p:attrNameLst>
                                      </p:cBhvr>
                                      <p:to>
                                        <p:strVal val="visible"/>
                                      </p:to>
                                    </p:set>
                                  </p:childTnLst>
                                </p:cTn>
                              </p:par>
                            </p:childTnLst>
                          </p:cTn>
                        </p:par>
                        <p:par>
                          <p:cTn id="117" fill="hold">
                            <p:stCondLst>
                              <p:cond delay="8000"/>
                            </p:stCondLst>
                            <p:childTnLst>
                              <p:par>
                                <p:cTn id="118" presetID="11" presetClass="entr" presetSubtype="0" fill="hold" grpId="0" nodeType="afterEffect">
                                  <p:stCondLst>
                                    <p:cond delay="0"/>
                                  </p:stCondLst>
                                  <p:childTnLst>
                                    <p:set>
                                      <p:cBhvr>
                                        <p:cTn id="119" dur="1000">
                                          <p:stCondLst>
                                            <p:cond delay="0"/>
                                          </p:stCondLst>
                                        </p:cTn>
                                        <p:tgtEl>
                                          <p:spTgt spid="66"/>
                                        </p:tgtEl>
                                        <p:attrNameLst>
                                          <p:attrName>style.visibility</p:attrName>
                                        </p:attrNameLst>
                                      </p:cBhvr>
                                      <p:to>
                                        <p:strVal val="visible"/>
                                      </p:to>
                                    </p:set>
                                  </p:childTnLst>
                                </p:cTn>
                              </p:par>
                            </p:childTnLst>
                          </p:cTn>
                        </p:par>
                        <p:par>
                          <p:cTn id="120" fill="hold">
                            <p:stCondLst>
                              <p:cond delay="9000"/>
                            </p:stCondLst>
                            <p:childTnLst>
                              <p:par>
                                <p:cTn id="121" presetID="11" presetClass="entr" presetSubtype="0" fill="hold" grpId="0" nodeType="afterEffect">
                                  <p:stCondLst>
                                    <p:cond delay="0"/>
                                  </p:stCondLst>
                                  <p:childTnLst>
                                    <p:set>
                                      <p:cBhvr>
                                        <p:cTn id="122" dur="1000">
                                          <p:stCondLst>
                                            <p:cond delay="0"/>
                                          </p:stCondLst>
                                        </p:cTn>
                                        <p:tgtEl>
                                          <p:spTgt spid="67"/>
                                        </p:tgtEl>
                                        <p:attrNameLst>
                                          <p:attrName>style.visibility</p:attrName>
                                        </p:attrNameLst>
                                      </p:cBhvr>
                                      <p:to>
                                        <p:strVal val="visible"/>
                                      </p:to>
                                    </p:set>
                                  </p:childTnLst>
                                </p:cTn>
                              </p:par>
                            </p:childTnLst>
                          </p:cTn>
                        </p:par>
                        <p:par>
                          <p:cTn id="123" fill="hold">
                            <p:stCondLst>
                              <p:cond delay="10000"/>
                            </p:stCondLst>
                            <p:childTnLst>
                              <p:par>
                                <p:cTn id="124" presetID="11" presetClass="entr" presetSubtype="0" fill="hold" grpId="0" nodeType="afterEffect">
                                  <p:stCondLst>
                                    <p:cond delay="0"/>
                                  </p:stCondLst>
                                  <p:childTnLst>
                                    <p:set>
                                      <p:cBhvr>
                                        <p:cTn id="125" dur="1000">
                                          <p:stCondLst>
                                            <p:cond delay="0"/>
                                          </p:stCondLst>
                                        </p:cTn>
                                        <p:tgtEl>
                                          <p:spTgt spid="68"/>
                                        </p:tgtEl>
                                        <p:attrNameLst>
                                          <p:attrName>style.visibility</p:attrName>
                                        </p:attrNameLst>
                                      </p:cBhvr>
                                      <p:to>
                                        <p:strVal val="visible"/>
                                      </p:to>
                                    </p:set>
                                  </p:childTnLst>
                                </p:cTn>
                              </p:par>
                            </p:childTnLst>
                          </p:cTn>
                        </p:par>
                        <p:par>
                          <p:cTn id="126" fill="hold">
                            <p:stCondLst>
                              <p:cond delay="11000"/>
                            </p:stCondLst>
                            <p:childTnLst>
                              <p:par>
                                <p:cTn id="127" presetID="11" presetClass="entr" presetSubtype="0" fill="hold" grpId="0" nodeType="afterEffect">
                                  <p:stCondLst>
                                    <p:cond delay="0"/>
                                  </p:stCondLst>
                                  <p:childTnLst>
                                    <p:set>
                                      <p:cBhvr>
                                        <p:cTn id="128" dur="1000">
                                          <p:stCondLst>
                                            <p:cond delay="0"/>
                                          </p:stCondLst>
                                        </p:cTn>
                                        <p:tgtEl>
                                          <p:spTgt spid="69"/>
                                        </p:tgtEl>
                                        <p:attrNameLst>
                                          <p:attrName>style.visibility</p:attrName>
                                        </p:attrNameLst>
                                      </p:cBhvr>
                                      <p:to>
                                        <p:strVal val="visible"/>
                                      </p:to>
                                    </p:set>
                                  </p:childTnLst>
                                </p:cTn>
                              </p:par>
                            </p:childTnLst>
                          </p:cTn>
                        </p:par>
                        <p:par>
                          <p:cTn id="129" fill="hold">
                            <p:stCondLst>
                              <p:cond delay="12000"/>
                            </p:stCondLst>
                            <p:childTnLst>
                              <p:par>
                                <p:cTn id="130" presetID="11" presetClass="entr" presetSubtype="0" fill="hold" grpId="0" nodeType="afterEffect">
                                  <p:stCondLst>
                                    <p:cond delay="0"/>
                                  </p:stCondLst>
                                  <p:childTnLst>
                                    <p:set>
                                      <p:cBhvr>
                                        <p:cTn id="131" dur="1000">
                                          <p:stCondLst>
                                            <p:cond delay="0"/>
                                          </p:stCondLst>
                                        </p:cTn>
                                        <p:tgtEl>
                                          <p:spTgt spid="70"/>
                                        </p:tgtEl>
                                        <p:attrNameLst>
                                          <p:attrName>style.visibility</p:attrName>
                                        </p:attrNameLst>
                                      </p:cBhvr>
                                      <p:to>
                                        <p:strVal val="visible"/>
                                      </p:to>
                                    </p:set>
                                  </p:childTnLst>
                                </p:cTn>
                              </p:par>
                            </p:childTnLst>
                          </p:cTn>
                        </p:par>
                        <p:par>
                          <p:cTn id="132" fill="hold">
                            <p:stCondLst>
                              <p:cond delay="13000"/>
                            </p:stCondLst>
                            <p:childTnLst>
                              <p:par>
                                <p:cTn id="133" presetID="11" presetClass="entr" presetSubtype="0" fill="hold" grpId="0" nodeType="afterEffect">
                                  <p:stCondLst>
                                    <p:cond delay="0"/>
                                  </p:stCondLst>
                                  <p:childTnLst>
                                    <p:set>
                                      <p:cBhvr>
                                        <p:cTn id="134" dur="1000">
                                          <p:stCondLst>
                                            <p:cond delay="0"/>
                                          </p:stCondLst>
                                        </p:cTn>
                                        <p:tgtEl>
                                          <p:spTgt spid="71"/>
                                        </p:tgtEl>
                                        <p:attrNameLst>
                                          <p:attrName>style.visibility</p:attrName>
                                        </p:attrNameLst>
                                      </p:cBhvr>
                                      <p:to>
                                        <p:strVal val="visible"/>
                                      </p:to>
                                    </p:set>
                                  </p:childTnLst>
                                </p:cTn>
                              </p:par>
                            </p:childTnLst>
                          </p:cTn>
                        </p:par>
                        <p:par>
                          <p:cTn id="135" fill="hold">
                            <p:stCondLst>
                              <p:cond delay="14000"/>
                            </p:stCondLst>
                            <p:childTnLst>
                              <p:par>
                                <p:cTn id="136" presetID="11" presetClass="entr" presetSubtype="0" fill="hold" grpId="0" nodeType="afterEffect">
                                  <p:stCondLst>
                                    <p:cond delay="0"/>
                                  </p:stCondLst>
                                  <p:childTnLst>
                                    <p:set>
                                      <p:cBhvr>
                                        <p:cTn id="137" dur="1000">
                                          <p:stCondLst>
                                            <p:cond delay="0"/>
                                          </p:stCondLst>
                                        </p:cTn>
                                        <p:tgtEl>
                                          <p:spTgt spid="72"/>
                                        </p:tgtEl>
                                        <p:attrNameLst>
                                          <p:attrName>style.visibility</p:attrName>
                                        </p:attrNameLst>
                                      </p:cBhvr>
                                      <p:to>
                                        <p:strVal val="visible"/>
                                      </p:to>
                                    </p:set>
                                  </p:childTnLst>
                                </p:cTn>
                              </p:par>
                            </p:childTnLst>
                          </p:cTn>
                        </p:par>
                        <p:par>
                          <p:cTn id="138" fill="hold">
                            <p:stCondLst>
                              <p:cond delay="15000"/>
                            </p:stCondLst>
                            <p:childTnLst>
                              <p:par>
                                <p:cTn id="139" presetID="11" presetClass="entr" presetSubtype="0" fill="hold" grpId="0" nodeType="afterEffect">
                                  <p:stCondLst>
                                    <p:cond delay="0"/>
                                  </p:stCondLst>
                                  <p:childTnLst>
                                    <p:set>
                                      <p:cBhvr>
                                        <p:cTn id="140" dur="1000">
                                          <p:stCondLst>
                                            <p:cond delay="0"/>
                                          </p:stCondLst>
                                        </p:cTn>
                                        <p:tgtEl>
                                          <p:spTgt spid="73"/>
                                        </p:tgtEl>
                                        <p:attrNameLst>
                                          <p:attrName>style.visibility</p:attrName>
                                        </p:attrNameLst>
                                      </p:cBhvr>
                                      <p:to>
                                        <p:strVal val="visible"/>
                                      </p:to>
                                    </p:set>
                                  </p:childTnLst>
                                </p:cTn>
                              </p:par>
                            </p:childTnLst>
                          </p:cTn>
                        </p:par>
                        <p:par>
                          <p:cTn id="141" fill="hold">
                            <p:stCondLst>
                              <p:cond delay="16000"/>
                            </p:stCondLst>
                            <p:childTnLst>
                              <p:par>
                                <p:cTn id="142" presetID="11" presetClass="entr" presetSubtype="0" fill="hold" grpId="0" nodeType="afterEffect">
                                  <p:stCondLst>
                                    <p:cond delay="0"/>
                                  </p:stCondLst>
                                  <p:childTnLst>
                                    <p:set>
                                      <p:cBhvr>
                                        <p:cTn id="143" dur="1000">
                                          <p:stCondLst>
                                            <p:cond delay="0"/>
                                          </p:stCondLst>
                                        </p:cTn>
                                        <p:tgtEl>
                                          <p:spTgt spid="74"/>
                                        </p:tgtEl>
                                        <p:attrNameLst>
                                          <p:attrName>style.visibility</p:attrName>
                                        </p:attrNameLst>
                                      </p:cBhvr>
                                      <p:to>
                                        <p:strVal val="visible"/>
                                      </p:to>
                                    </p:set>
                                  </p:childTnLst>
                                </p:cTn>
                              </p:par>
                            </p:childTnLst>
                          </p:cTn>
                        </p:par>
                        <p:par>
                          <p:cTn id="144" fill="hold">
                            <p:stCondLst>
                              <p:cond delay="17000"/>
                            </p:stCondLst>
                            <p:childTnLst>
                              <p:par>
                                <p:cTn id="145" presetID="11" presetClass="entr" presetSubtype="0" fill="hold" grpId="0" nodeType="afterEffect">
                                  <p:stCondLst>
                                    <p:cond delay="0"/>
                                  </p:stCondLst>
                                  <p:childTnLst>
                                    <p:set>
                                      <p:cBhvr>
                                        <p:cTn id="146" dur="1000">
                                          <p:stCondLst>
                                            <p:cond delay="0"/>
                                          </p:stCondLst>
                                        </p:cTn>
                                        <p:tgtEl>
                                          <p:spTgt spid="75"/>
                                        </p:tgtEl>
                                        <p:attrNameLst>
                                          <p:attrName>style.visibility</p:attrName>
                                        </p:attrNameLst>
                                      </p:cBhvr>
                                      <p:to>
                                        <p:strVal val="visible"/>
                                      </p:to>
                                    </p:set>
                                  </p:childTnLst>
                                </p:cTn>
                              </p:par>
                            </p:childTnLst>
                          </p:cTn>
                        </p:par>
                        <p:par>
                          <p:cTn id="147" fill="hold">
                            <p:stCondLst>
                              <p:cond delay="18000"/>
                            </p:stCondLst>
                            <p:childTnLst>
                              <p:par>
                                <p:cTn id="148" presetID="11" presetClass="entr" presetSubtype="0" fill="hold" grpId="0" nodeType="afterEffect">
                                  <p:stCondLst>
                                    <p:cond delay="0"/>
                                  </p:stCondLst>
                                  <p:childTnLst>
                                    <p:set>
                                      <p:cBhvr>
                                        <p:cTn id="149" dur="1000">
                                          <p:stCondLst>
                                            <p:cond delay="0"/>
                                          </p:stCondLst>
                                        </p:cTn>
                                        <p:tgtEl>
                                          <p:spTgt spid="76"/>
                                        </p:tgtEl>
                                        <p:attrNameLst>
                                          <p:attrName>style.visibility</p:attrName>
                                        </p:attrNameLst>
                                      </p:cBhvr>
                                      <p:to>
                                        <p:strVal val="visible"/>
                                      </p:to>
                                    </p:set>
                                  </p:childTnLst>
                                </p:cTn>
                              </p:par>
                            </p:childTnLst>
                          </p:cTn>
                        </p:par>
                        <p:par>
                          <p:cTn id="150" fill="hold">
                            <p:stCondLst>
                              <p:cond delay="19000"/>
                            </p:stCondLst>
                            <p:childTnLst>
                              <p:par>
                                <p:cTn id="151" presetID="11" presetClass="entr" presetSubtype="0" fill="hold" grpId="0" nodeType="afterEffect">
                                  <p:stCondLst>
                                    <p:cond delay="0"/>
                                  </p:stCondLst>
                                  <p:childTnLst>
                                    <p:set>
                                      <p:cBhvr>
                                        <p:cTn id="152" dur="1000">
                                          <p:stCondLst>
                                            <p:cond delay="0"/>
                                          </p:stCondLst>
                                        </p:cTn>
                                        <p:tgtEl>
                                          <p:spTgt spid="77"/>
                                        </p:tgtEl>
                                        <p:attrNameLst>
                                          <p:attrName>style.visibility</p:attrName>
                                        </p:attrNameLst>
                                      </p:cBhvr>
                                      <p:to>
                                        <p:strVal val="visible"/>
                                      </p:to>
                                    </p:set>
                                  </p:childTnLst>
                                </p:cTn>
                              </p:par>
                            </p:childTnLst>
                          </p:cTn>
                        </p:par>
                        <p:par>
                          <p:cTn id="153" fill="hold">
                            <p:stCondLst>
                              <p:cond delay="20000"/>
                            </p:stCondLst>
                            <p:childTnLst>
                              <p:par>
                                <p:cTn id="154" presetID="11" presetClass="entr" presetSubtype="0" fill="hold" grpId="0" nodeType="afterEffect">
                                  <p:stCondLst>
                                    <p:cond delay="0"/>
                                  </p:stCondLst>
                                  <p:childTnLst>
                                    <p:set>
                                      <p:cBhvr>
                                        <p:cTn id="155" dur="1000">
                                          <p:stCondLst>
                                            <p:cond delay="0"/>
                                          </p:stCondLst>
                                        </p:cTn>
                                        <p:tgtEl>
                                          <p:spTgt spid="78"/>
                                        </p:tgtEl>
                                        <p:attrNameLst>
                                          <p:attrName>style.visibility</p:attrName>
                                        </p:attrNameLst>
                                      </p:cBhvr>
                                      <p:to>
                                        <p:strVal val="visible"/>
                                      </p:to>
                                    </p:set>
                                  </p:childTnLst>
                                </p:cTn>
                              </p:par>
                            </p:childTnLst>
                          </p:cTn>
                        </p:par>
                        <p:par>
                          <p:cTn id="156" fill="hold">
                            <p:stCondLst>
                              <p:cond delay="21000"/>
                            </p:stCondLst>
                            <p:childTnLst>
                              <p:par>
                                <p:cTn id="157" presetID="11" presetClass="entr" presetSubtype="0" fill="hold" grpId="0" nodeType="afterEffect">
                                  <p:stCondLst>
                                    <p:cond delay="0"/>
                                  </p:stCondLst>
                                  <p:childTnLst>
                                    <p:set>
                                      <p:cBhvr>
                                        <p:cTn id="158" dur="1000">
                                          <p:stCondLst>
                                            <p:cond delay="0"/>
                                          </p:stCondLst>
                                        </p:cTn>
                                        <p:tgtEl>
                                          <p:spTgt spid="79"/>
                                        </p:tgtEl>
                                        <p:attrNameLst>
                                          <p:attrName>style.visibility</p:attrName>
                                        </p:attrNameLst>
                                      </p:cBhvr>
                                      <p:to>
                                        <p:strVal val="visible"/>
                                      </p:to>
                                    </p:set>
                                  </p:childTnLst>
                                </p:cTn>
                              </p:par>
                            </p:childTnLst>
                          </p:cTn>
                        </p:par>
                        <p:par>
                          <p:cTn id="159" fill="hold">
                            <p:stCondLst>
                              <p:cond delay="22000"/>
                            </p:stCondLst>
                            <p:childTnLst>
                              <p:par>
                                <p:cTn id="160" presetID="11" presetClass="entr" presetSubtype="0" fill="hold" grpId="0" nodeType="afterEffect">
                                  <p:stCondLst>
                                    <p:cond delay="0"/>
                                  </p:stCondLst>
                                  <p:childTnLst>
                                    <p:set>
                                      <p:cBhvr>
                                        <p:cTn id="161" dur="1000">
                                          <p:stCondLst>
                                            <p:cond delay="0"/>
                                          </p:stCondLst>
                                        </p:cTn>
                                        <p:tgtEl>
                                          <p:spTgt spid="80"/>
                                        </p:tgtEl>
                                        <p:attrNameLst>
                                          <p:attrName>style.visibility</p:attrName>
                                        </p:attrNameLst>
                                      </p:cBhvr>
                                      <p:to>
                                        <p:strVal val="visible"/>
                                      </p:to>
                                    </p:set>
                                  </p:childTnLst>
                                </p:cTn>
                              </p:par>
                            </p:childTnLst>
                          </p:cTn>
                        </p:par>
                        <p:par>
                          <p:cTn id="162" fill="hold">
                            <p:stCondLst>
                              <p:cond delay="23000"/>
                            </p:stCondLst>
                            <p:childTnLst>
                              <p:par>
                                <p:cTn id="163" presetID="11" presetClass="entr" presetSubtype="0" fill="hold" grpId="0" nodeType="afterEffect">
                                  <p:stCondLst>
                                    <p:cond delay="0"/>
                                  </p:stCondLst>
                                  <p:childTnLst>
                                    <p:set>
                                      <p:cBhvr>
                                        <p:cTn id="164" dur="1000">
                                          <p:stCondLst>
                                            <p:cond delay="0"/>
                                          </p:stCondLst>
                                        </p:cTn>
                                        <p:tgtEl>
                                          <p:spTgt spid="81"/>
                                        </p:tgtEl>
                                        <p:attrNameLst>
                                          <p:attrName>style.visibility</p:attrName>
                                        </p:attrNameLst>
                                      </p:cBhvr>
                                      <p:to>
                                        <p:strVal val="visible"/>
                                      </p:to>
                                    </p:set>
                                  </p:childTnLst>
                                </p:cTn>
                              </p:par>
                            </p:childTnLst>
                          </p:cTn>
                        </p:par>
                        <p:par>
                          <p:cTn id="165" fill="hold">
                            <p:stCondLst>
                              <p:cond delay="24000"/>
                            </p:stCondLst>
                            <p:childTnLst>
                              <p:par>
                                <p:cTn id="166" presetID="11" presetClass="entr" presetSubtype="0" fill="hold" grpId="0" nodeType="afterEffect">
                                  <p:stCondLst>
                                    <p:cond delay="0"/>
                                  </p:stCondLst>
                                  <p:childTnLst>
                                    <p:set>
                                      <p:cBhvr>
                                        <p:cTn id="167" dur="1000">
                                          <p:stCondLst>
                                            <p:cond delay="0"/>
                                          </p:stCondLst>
                                        </p:cTn>
                                        <p:tgtEl>
                                          <p:spTgt spid="82"/>
                                        </p:tgtEl>
                                        <p:attrNameLst>
                                          <p:attrName>style.visibility</p:attrName>
                                        </p:attrNameLst>
                                      </p:cBhvr>
                                      <p:to>
                                        <p:strVal val="visible"/>
                                      </p:to>
                                    </p:set>
                                  </p:childTnLst>
                                </p:cTn>
                              </p:par>
                            </p:childTnLst>
                          </p:cTn>
                        </p:par>
                        <p:par>
                          <p:cTn id="168" fill="hold">
                            <p:stCondLst>
                              <p:cond delay="25000"/>
                            </p:stCondLst>
                            <p:childTnLst>
                              <p:par>
                                <p:cTn id="169" presetID="11" presetClass="entr" presetSubtype="0" fill="hold" grpId="0" nodeType="afterEffect">
                                  <p:stCondLst>
                                    <p:cond delay="0"/>
                                  </p:stCondLst>
                                  <p:childTnLst>
                                    <p:set>
                                      <p:cBhvr>
                                        <p:cTn id="170" dur="1000">
                                          <p:stCondLst>
                                            <p:cond delay="0"/>
                                          </p:stCondLst>
                                        </p:cTn>
                                        <p:tgtEl>
                                          <p:spTgt spid="83"/>
                                        </p:tgtEl>
                                        <p:attrNameLst>
                                          <p:attrName>style.visibility</p:attrName>
                                        </p:attrNameLst>
                                      </p:cBhvr>
                                      <p:to>
                                        <p:strVal val="visible"/>
                                      </p:to>
                                    </p:set>
                                  </p:childTnLst>
                                </p:cTn>
                              </p:par>
                            </p:childTnLst>
                          </p:cTn>
                        </p:par>
                        <p:par>
                          <p:cTn id="171" fill="hold">
                            <p:stCondLst>
                              <p:cond delay="26000"/>
                            </p:stCondLst>
                            <p:childTnLst>
                              <p:par>
                                <p:cTn id="172" presetID="11" presetClass="entr" presetSubtype="0" fill="hold" grpId="0" nodeType="afterEffect">
                                  <p:stCondLst>
                                    <p:cond delay="0"/>
                                  </p:stCondLst>
                                  <p:childTnLst>
                                    <p:set>
                                      <p:cBhvr>
                                        <p:cTn id="173" dur="1000">
                                          <p:stCondLst>
                                            <p:cond delay="0"/>
                                          </p:stCondLst>
                                        </p:cTn>
                                        <p:tgtEl>
                                          <p:spTgt spid="84"/>
                                        </p:tgtEl>
                                        <p:attrNameLst>
                                          <p:attrName>style.visibility</p:attrName>
                                        </p:attrNameLst>
                                      </p:cBhvr>
                                      <p:to>
                                        <p:strVal val="visible"/>
                                      </p:to>
                                    </p:set>
                                  </p:childTnLst>
                                </p:cTn>
                              </p:par>
                            </p:childTnLst>
                          </p:cTn>
                        </p:par>
                        <p:par>
                          <p:cTn id="174" fill="hold">
                            <p:stCondLst>
                              <p:cond delay="27000"/>
                            </p:stCondLst>
                            <p:childTnLst>
                              <p:par>
                                <p:cTn id="175" presetID="11" presetClass="entr" presetSubtype="0" fill="hold" grpId="0" nodeType="afterEffect">
                                  <p:stCondLst>
                                    <p:cond delay="0"/>
                                  </p:stCondLst>
                                  <p:childTnLst>
                                    <p:set>
                                      <p:cBhvr>
                                        <p:cTn id="176" dur="1000">
                                          <p:stCondLst>
                                            <p:cond delay="0"/>
                                          </p:stCondLst>
                                        </p:cTn>
                                        <p:tgtEl>
                                          <p:spTgt spid="85"/>
                                        </p:tgtEl>
                                        <p:attrNameLst>
                                          <p:attrName>style.visibility</p:attrName>
                                        </p:attrNameLst>
                                      </p:cBhvr>
                                      <p:to>
                                        <p:strVal val="visible"/>
                                      </p:to>
                                    </p:set>
                                  </p:childTnLst>
                                </p:cTn>
                              </p:par>
                            </p:childTnLst>
                          </p:cTn>
                        </p:par>
                        <p:par>
                          <p:cTn id="177" fill="hold">
                            <p:stCondLst>
                              <p:cond delay="28000"/>
                            </p:stCondLst>
                            <p:childTnLst>
                              <p:par>
                                <p:cTn id="178" presetID="11" presetClass="entr" presetSubtype="0" fill="hold" grpId="0" nodeType="afterEffect">
                                  <p:stCondLst>
                                    <p:cond delay="0"/>
                                  </p:stCondLst>
                                  <p:childTnLst>
                                    <p:set>
                                      <p:cBhvr>
                                        <p:cTn id="179" dur="1000">
                                          <p:stCondLst>
                                            <p:cond delay="0"/>
                                          </p:stCondLst>
                                        </p:cTn>
                                        <p:tgtEl>
                                          <p:spTgt spid="86"/>
                                        </p:tgtEl>
                                        <p:attrNameLst>
                                          <p:attrName>style.visibility</p:attrName>
                                        </p:attrNameLst>
                                      </p:cBhvr>
                                      <p:to>
                                        <p:strVal val="visible"/>
                                      </p:to>
                                    </p:set>
                                  </p:childTnLst>
                                </p:cTn>
                              </p:par>
                            </p:childTnLst>
                          </p:cTn>
                        </p:par>
                        <p:par>
                          <p:cTn id="180" fill="hold">
                            <p:stCondLst>
                              <p:cond delay="29000"/>
                            </p:stCondLst>
                            <p:childTnLst>
                              <p:par>
                                <p:cTn id="181" presetID="11" presetClass="entr" presetSubtype="0" fill="hold" grpId="0" nodeType="afterEffect">
                                  <p:stCondLst>
                                    <p:cond delay="0"/>
                                  </p:stCondLst>
                                  <p:childTnLst>
                                    <p:set>
                                      <p:cBhvr>
                                        <p:cTn id="182" dur="1000">
                                          <p:stCondLst>
                                            <p:cond delay="0"/>
                                          </p:stCondLst>
                                        </p:cTn>
                                        <p:tgtEl>
                                          <p:spTgt spid="87"/>
                                        </p:tgtEl>
                                        <p:attrNameLst>
                                          <p:attrName>style.visibility</p:attrName>
                                        </p:attrNameLst>
                                      </p:cBhvr>
                                      <p:to>
                                        <p:strVal val="visible"/>
                                      </p:to>
                                    </p:set>
                                  </p:childTnLst>
                                </p:cTn>
                              </p:par>
                            </p:childTnLst>
                          </p:cTn>
                        </p:par>
                        <p:par>
                          <p:cTn id="183" fill="hold">
                            <p:stCondLst>
                              <p:cond delay="30000"/>
                            </p:stCondLst>
                            <p:childTnLst>
                              <p:par>
                                <p:cTn id="184" presetID="11" presetClass="entr" presetSubtype="0" fill="hold" grpId="0" nodeType="afterEffect">
                                  <p:stCondLst>
                                    <p:cond delay="0"/>
                                  </p:stCondLst>
                                  <p:childTnLst>
                                    <p:set>
                                      <p:cBhvr>
                                        <p:cTn id="185" dur="1000">
                                          <p:stCondLst>
                                            <p:cond delay="0"/>
                                          </p:stCondLst>
                                        </p:cTn>
                                        <p:tgtEl>
                                          <p:spTgt spid="88"/>
                                        </p:tgtEl>
                                        <p:attrNameLst>
                                          <p:attrName>style.visibility</p:attrName>
                                        </p:attrNameLst>
                                      </p:cBhvr>
                                      <p:to>
                                        <p:strVal val="visible"/>
                                      </p:to>
                                    </p:set>
                                  </p:childTnLst>
                                  <p:subTnLst>
                                    <p:audio>
                                      <p:cMediaNode>
                                        <p:cTn display="0" masterRel="sameClick">
                                          <p:stCondLst>
                                            <p:cond evt="begin" delay="0">
                                              <p:tn val="184"/>
                                            </p:cond>
                                          </p:stCondLst>
                                          <p:endCondLst>
                                            <p:cond evt="onStopAudio" delay="0">
                                              <p:tgtEl>
                                                <p:sldTgt/>
                                              </p:tgtEl>
                                            </p:cond>
                                          </p:endCondLst>
                                        </p:cTn>
                                        <p:tgtEl>
                                          <p:sndTgt r:embed="rId8" name="chimes.wav"/>
                                        </p:tgtEl>
                                      </p:cMediaNode>
                                    </p:audio>
                                  </p:subTnLst>
                                </p:cTn>
                              </p:par>
                            </p:childTnLst>
                          </p:cTn>
                        </p:par>
                      </p:childTnLst>
                    </p:cTn>
                  </p:par>
                </p:childTnLst>
              </p:cTn>
              <p:nextCondLst>
                <p:cond evt="onClick" delay="0">
                  <p:tgtEl>
                    <p:spTgt spid="89"/>
                  </p:tgtEl>
                </p:cond>
              </p:nextCondLst>
            </p:seq>
          </p:childTnLst>
        </p:cTn>
      </p:par>
    </p:tnLst>
    <p:bldLst>
      <p:bldP spid="17" grpId="0" animBg="1"/>
      <p:bldP spid="31" grpId="0" animBg="1"/>
      <p:bldP spid="32"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a:extLst>
              <a:ext uri="{FF2B5EF4-FFF2-40B4-BE49-F238E27FC236}">
                <a16:creationId xmlns:a16="http://schemas.microsoft.com/office/drawing/2014/main" id="{6437E96C-B4D7-4CA6-90EE-43A5C748EF9C}"/>
              </a:ext>
            </a:extLst>
          </p:cNvPr>
          <p:cNvSpPr/>
          <p:nvPr/>
        </p:nvSpPr>
        <p:spPr>
          <a:xfrm>
            <a:off x="0" y="1117600"/>
            <a:ext cx="4114800" cy="4325257"/>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0000"/>
                </a:solidFill>
                <a:latin typeface="Times New Roman" panose="02020603050405020304" pitchFamily="18" charset="0"/>
                <a:cs typeface="Times New Roman" panose="02020603050405020304" pitchFamily="18" charset="0"/>
              </a:rPr>
              <a:t>HOẠT ĐỘNG 2</a:t>
            </a:r>
          </a:p>
        </p:txBody>
      </p:sp>
      <p:sp>
        <p:nvSpPr>
          <p:cNvPr id="11" name="TextBox 10">
            <a:extLst>
              <a:ext uri="{FF2B5EF4-FFF2-40B4-BE49-F238E27FC236}">
                <a16:creationId xmlns:a16="http://schemas.microsoft.com/office/drawing/2014/main" id="{B812FD0D-3345-4D97-BED4-5A0590056D2D}"/>
              </a:ext>
            </a:extLst>
          </p:cNvPr>
          <p:cNvSpPr txBox="1"/>
          <p:nvPr/>
        </p:nvSpPr>
        <p:spPr>
          <a:xfrm>
            <a:off x="3976006" y="2879115"/>
            <a:ext cx="5167993" cy="707886"/>
          </a:xfrm>
          <a:prstGeom prst="rect">
            <a:avLst/>
          </a:prstGeom>
          <a:noFill/>
        </p:spPr>
        <p:txBody>
          <a:bodyPr wrap="square">
            <a:spAutoFit/>
          </a:bodyPr>
          <a:lstStyle/>
          <a:p>
            <a:r>
              <a:rPr lang="en-US" sz="4000" b="1">
                <a:solidFill>
                  <a:srgbClr val="FF0000"/>
                </a:solidFill>
                <a:latin typeface="Times New Roman" panose="02020603050405020304" pitchFamily="18" charset="0"/>
                <a:ea typeface="Calibri" panose="020F0502020204030204" pitchFamily="34" charset="0"/>
              </a:rPr>
              <a:t>Hình thành kiến thức</a:t>
            </a:r>
            <a:endParaRPr lang="en-US" sz="4000">
              <a:solidFill>
                <a:prstClr val="black"/>
              </a:solidFill>
            </a:endParaRPr>
          </a:p>
        </p:txBody>
      </p:sp>
      <p:sp>
        <p:nvSpPr>
          <p:cNvPr id="6" name="Footer Placeholder 5"/>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6EB7BE-53F9-4A66-904B-0C744F12899E}" type="slidenum">
              <a:rPr lang="en-US" smtClean="0"/>
              <a:pPr/>
              <a:t>9</a:t>
            </a:fld>
            <a:endParaRPr lang="en-US"/>
          </a:p>
        </p:txBody>
      </p:sp>
    </p:spTree>
    <p:extLst>
      <p:ext uri="{BB962C8B-B14F-4D97-AF65-F5344CB8AC3E}">
        <p14:creationId xmlns:p14="http://schemas.microsoft.com/office/powerpoint/2010/main" val="214892496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 calcmode="lin" valueType="num">
                                      <p:cBhvr>
                                        <p:cTn id="9" dur="1500" fill="hold"/>
                                        <p:tgtEl>
                                          <p:spTgt spid="3"/>
                                        </p:tgtEl>
                                        <p:attrNameLst>
                                          <p:attrName>style.rotation</p:attrName>
                                        </p:attrNameLst>
                                      </p:cBhvr>
                                      <p:tavLst>
                                        <p:tav tm="0">
                                          <p:val>
                                            <p:fltVal val="360"/>
                                          </p:val>
                                        </p:tav>
                                        <p:tav tm="100000">
                                          <p:val>
                                            <p:fltVal val="0"/>
                                          </p:val>
                                        </p:tav>
                                      </p:tavLst>
                                    </p:anim>
                                    <p:animEffect transition="in" filter="fade">
                                      <p:cBhvr>
                                        <p:cTn id="10" dur="1500"/>
                                        <p:tgtEl>
                                          <p:spTgt spid="3"/>
                                        </p:tgtEl>
                                      </p:cBhvr>
                                    </p:animEffect>
                                  </p:childTnLst>
                                </p:cTn>
                              </p:par>
                            </p:childTnLst>
                          </p:cTn>
                        </p:par>
                        <p:par>
                          <p:cTn id="11" fill="hold">
                            <p:stCondLst>
                              <p:cond delay="15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anim by="(-#ppt_w*2)" calcmode="lin" valueType="num">
                                      <p:cBhvr rctx="PPT">
                                        <p:cTn id="14" dur="500" autoRev="1" fill="hold">
                                          <p:stCondLst>
                                            <p:cond delay="0"/>
                                          </p:stCondLst>
                                        </p:cTn>
                                        <p:tgtEl>
                                          <p:spTgt spid="11"/>
                                        </p:tgtEl>
                                        <p:attrNameLst>
                                          <p:attrName>ppt_w</p:attrName>
                                        </p:attrNameLst>
                                      </p:cBhvr>
                                    </p:anim>
                                    <p:anim by="(#ppt_w*0.50)" calcmode="lin" valueType="num">
                                      <p:cBhvr>
                                        <p:cTn id="15" dur="500" decel="50000" autoRev="1" fill="hold">
                                          <p:stCondLst>
                                            <p:cond delay="0"/>
                                          </p:stCondLst>
                                        </p:cTn>
                                        <p:tgtEl>
                                          <p:spTgt spid="11"/>
                                        </p:tgtEl>
                                        <p:attrNameLst>
                                          <p:attrName>ppt_x</p:attrName>
                                        </p:attrNameLst>
                                      </p:cBhvr>
                                    </p:anim>
                                    <p:anim from="(-#ppt_h/2)" to="(#ppt_y)" calcmode="lin" valueType="num">
                                      <p:cBhvr>
                                        <p:cTn id="16" dur="1000" fill="hold">
                                          <p:stCondLst>
                                            <p:cond delay="0"/>
                                          </p:stCondLst>
                                        </p:cTn>
                                        <p:tgtEl>
                                          <p:spTgt spid="11"/>
                                        </p:tgtEl>
                                        <p:attrNameLst>
                                          <p:attrName>ppt_y</p:attrName>
                                        </p:attrNameLst>
                                      </p:cBhvr>
                                    </p:anim>
                                    <p:animRot by="21600000">
                                      <p:cBhvr>
                                        <p:cTn id="17" dur="1000"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UI/customUI14.xml>PPT7 Dự án giáo dục Lê Hoài Phương
</file>

<file path=docProps/app.xml><?xml version="1.0" encoding="utf-8"?>
<Properties xmlns="http://schemas.openxmlformats.org/officeDocument/2006/extended-properties" xmlns:vt="http://schemas.openxmlformats.org/officeDocument/2006/docPropsVTypes">
  <Template>Apex</Template>
  <TotalTime>21639</TotalTime>
  <Words>1673</Words>
  <Application>Microsoft Office PowerPoint</Application>
  <PresentationFormat>On-screen Show (4:3)</PresentationFormat>
  <Paragraphs>565</Paragraphs>
  <Slides>33</Slides>
  <Notes>5</Notes>
  <HiddenSlides>0</HiddenSlides>
  <MMClips>12</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45" baseType="lpstr">
      <vt:lpstr>.VnArial</vt:lpstr>
      <vt:lpstr>.VnTime</vt:lpstr>
      <vt:lpstr>.VnTimeH</vt:lpstr>
      <vt:lpstr>Arial</vt:lpstr>
      <vt:lpstr>Calibri</vt:lpstr>
      <vt:lpstr>Cambria Math</vt:lpstr>
      <vt:lpstr>Special Elite</vt:lpstr>
      <vt:lpstr>Times New Roman</vt:lpstr>
      <vt:lpstr>Wingdings</vt:lpstr>
      <vt:lpstr>思源黑体 Heavy</vt:lpstr>
      <vt:lpstr>Office Theme</vt:lpstr>
      <vt:lpstr>Equation</vt:lpstr>
      <vt:lpstr>PowerPoint Presentation</vt:lpstr>
      <vt:lpstr>PowerPoint Presentation</vt:lpstr>
      <vt:lpstr>PowerPoint Presentation</vt:lpstr>
      <vt:lpstr>THỂ LỆ - LUẬT CHƠI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Quynh</cp:lastModifiedBy>
  <cp:revision>197</cp:revision>
  <dcterms:created xsi:type="dcterms:W3CDTF">2019-11-21T16:17:12Z</dcterms:created>
  <dcterms:modified xsi:type="dcterms:W3CDTF">2021-11-18T03:29:41Z</dcterms:modified>
</cp:coreProperties>
</file>