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8" r:id="rId5"/>
    <p:sldId id="266" r:id="rId6"/>
    <p:sldId id="272" r:id="rId7"/>
    <p:sldId id="275" r:id="rId8"/>
    <p:sldId id="265" r:id="rId9"/>
    <p:sldId id="264" r:id="rId10"/>
    <p:sldId id="279" r:id="rId11"/>
    <p:sldId id="280" r:id="rId12"/>
    <p:sldId id="281" r:id="rId13"/>
    <p:sldId id="263" r:id="rId14"/>
    <p:sldId id="262" r:id="rId15"/>
    <p:sldId id="277" r:id="rId16"/>
    <p:sldId id="283" r:id="rId17"/>
    <p:sldId id="284" r:id="rId18"/>
    <p:sldId id="285" r:id="rId19"/>
    <p:sldId id="286" r:id="rId20"/>
    <p:sldId id="287" r:id="rId21"/>
    <p:sldId id="274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690" y="187547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843277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Nguyễn Văn An</a:t>
            </a:r>
          </a:p>
          <a:p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THCS Lê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8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26963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3. Hãy tìm thêm một số ví dụ khác về hình có trục đối xứng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" y="4010750"/>
            <a:ext cx="4240343" cy="28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2" y="4010750"/>
            <a:ext cx="4294538" cy="28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1" y="962031"/>
            <a:ext cx="3000369" cy="30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49" y="962031"/>
            <a:ext cx="4508751" cy="3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HÌNH CÓ TRỤC ĐỐI XỨNG (TT)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1513820"/>
            <a:ext cx="9320543" cy="1915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 l="4480" t="3424" r="5912" b="3018"/>
          <a:stretch/>
        </p:blipFill>
        <p:spPr>
          <a:xfrm>
            <a:off x="2819400" y="3124318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HÌNH CÓ TRỤC ĐỐI XỨNG (TT)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0" y="1381125"/>
            <a:ext cx="935262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56" y="3962400"/>
            <a:ext cx="4554071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962400"/>
            <a:ext cx="366171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978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866" y="1143000"/>
            <a:ext cx="926369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733800"/>
            <a:ext cx="3291568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CÓ TRỤC ĐỐI XỨNG (TT)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26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798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0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71" y="1295400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1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1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79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4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524000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0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5" y="824552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3063" y="5230813"/>
            <a:ext cx="2921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877654"/>
            <a:ext cx="8915400" cy="5980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938" y="-8467"/>
            <a:ext cx="915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533400"/>
            <a:ext cx="4169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45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trọng cảm ơn các</a:t>
            </a:r>
          </a:p>
          <a:p>
            <a:pPr algn="ctr"/>
            <a:r>
              <a:rPr lang="en-US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558" y="2228671"/>
            <a:ext cx="30952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028890"/>
            <a:ext cx="7788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HÌNH CÓ TRỤC ĐỐI XỨNG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239839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1026994" y="1437621"/>
            <a:ext cx="3276600" cy="495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HĐ1: Hai cánh của con bướm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252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HÌNH CÓ TRỤC ĐỐI XỨNG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24"/>
            <a:ext cx="9144000" cy="3389152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685800" y="1441033"/>
            <a:ext cx="4051773" cy="473116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HĐ2: Hai nửa hình tròn chồng khít lên nhau.</a:t>
            </a:r>
          </a:p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HĐ3: Ta cắt được hình trái tim. Khi gấp lại theo nếp gấp ban đầu thì hai nửa hình trái tim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9144000" cy="282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HÌNH CÓ TRỤC ĐỐI XỨNG</a:t>
            </a:r>
          </a:p>
        </p:txBody>
      </p:sp>
    </p:spTree>
    <p:extLst>
      <p:ext uri="{BB962C8B-B14F-4D97-AF65-F5344CB8AC3E}">
        <p14:creationId xmlns:p14="http://schemas.microsoft.com/office/powerpoint/2010/main" val="278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" y="914400"/>
            <a:ext cx="91440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1. Những chữ cái nào dưới đây có trục đối xứng?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Hãy dự đoán trục đối xứng của chúng.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3136337"/>
            <a:ext cx="9169590" cy="15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456943"/>
            <a:ext cx="1005631" cy="97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515" y="2323509"/>
            <a:ext cx="1005631" cy="97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362200"/>
            <a:ext cx="1005631" cy="9763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2945099"/>
            <a:ext cx="0" cy="1776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2752" y="2961564"/>
            <a:ext cx="13648" cy="1760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38100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810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" y="914400"/>
            <a:ext cx="9144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2. Những hình nào dưới đây có trục đối xứng?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80" y="1447800"/>
            <a:ext cx="608532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dự đoán trục đối xứng của chúng.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78" y="2471820"/>
            <a:ext cx="9040243" cy="2835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1528763" cy="152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1528763" cy="1528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95400" y="2286000"/>
            <a:ext cx="0" cy="2514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3693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152400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066800"/>
            <a:ext cx="1973541" cy="215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29" y="1074897"/>
            <a:ext cx="1738415" cy="214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38" y="1074897"/>
            <a:ext cx="2128175" cy="212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2001874" cy="2170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84" y="3213692"/>
            <a:ext cx="2258939" cy="2157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56" y="1096506"/>
            <a:ext cx="2368539" cy="2124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997" y="3248381"/>
            <a:ext cx="1597298" cy="212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196" y="3248381"/>
            <a:ext cx="1805536" cy="2122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811" y="5345332"/>
            <a:ext cx="911589" cy="1519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260" y="5330333"/>
            <a:ext cx="923304" cy="1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491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Văn An</cp:lastModifiedBy>
  <cp:revision>110</cp:revision>
  <dcterms:created xsi:type="dcterms:W3CDTF">2021-01-25T00:54:03Z</dcterms:created>
  <dcterms:modified xsi:type="dcterms:W3CDTF">2021-12-03T08:03:24Z</dcterms:modified>
</cp:coreProperties>
</file>